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1" r:id="rId4"/>
    <p:sldId id="280" r:id="rId5"/>
    <p:sldId id="281" r:id="rId6"/>
    <p:sldId id="262" r:id="rId7"/>
    <p:sldId id="263" r:id="rId8"/>
    <p:sldId id="265" r:id="rId9"/>
    <p:sldId id="266" r:id="rId10"/>
    <p:sldId id="267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rollin\Desktop\Raphael\Coverage\Central_Europe\Distribution\Index\Momentum_Fund\Fund_momentumER_Daysdecay_Daily_correctcalendar_nic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rollin\Desktop\Raphael\Coverage\Central_Europe\Distribution\Index\Momentum_Fund\BacktestHC_13062016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rollin\AppData\Roaming\Microsoft\Excel\Fund_momentumER_Daysdecay_Daily_correctcalendar_nico%20(version%201)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rollin\Desktop\Raphael\Coverage\Central_Europe\Distribution\Index\Momentum_Fund\Fund_momentumER_Daysdecay_Daily_correctcalend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Delta One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Sheet1!$B$3:$B$43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-0.49999899999999997</c:v>
                </c:pt>
                <c:pt idx="12">
                  <c:v>-0.4</c:v>
                </c:pt>
                <c:pt idx="13">
                  <c:v>-0.35</c:v>
                </c:pt>
                <c:pt idx="14">
                  <c:v>-0.30000000000000004</c:v>
                </c:pt>
                <c:pt idx="15">
                  <c:v>-0.25</c:v>
                </c:pt>
                <c:pt idx="16">
                  <c:v>-0.19999999999999996</c:v>
                </c:pt>
                <c:pt idx="17">
                  <c:v>-0.15000000000000002</c:v>
                </c:pt>
                <c:pt idx="18">
                  <c:v>-9.9999999999999978E-2</c:v>
                </c:pt>
                <c:pt idx="19">
                  <c:v>-5.0000000000000044E-2</c:v>
                </c:pt>
                <c:pt idx="20">
                  <c:v>4.9989999999999979E-2</c:v>
                </c:pt>
                <c:pt idx="21">
                  <c:v>5.0000000000000044E-2</c:v>
                </c:pt>
                <c:pt idx="22">
                  <c:v>0.10000000000000009</c:v>
                </c:pt>
                <c:pt idx="23">
                  <c:v>0.14999999999999991</c:v>
                </c:pt>
                <c:pt idx="24">
                  <c:v>0.19999999999999996</c:v>
                </c:pt>
                <c:pt idx="25">
                  <c:v>0.25</c:v>
                </c:pt>
                <c:pt idx="26">
                  <c:v>0.30000000000000004</c:v>
                </c:pt>
                <c:pt idx="27">
                  <c:v>0.35000000000000009</c:v>
                </c:pt>
                <c:pt idx="28">
                  <c:v>0.39999999999999991</c:v>
                </c:pt>
                <c:pt idx="29">
                  <c:v>0.44999999999999996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0.60000000000000009</c:v>
                </c:pt>
                <c:pt idx="33">
                  <c:v>0.64999999999999991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0.85000000000000009</c:v>
                </c:pt>
                <c:pt idx="38">
                  <c:v>0.89999999999999991</c:v>
                </c:pt>
                <c:pt idx="39">
                  <c:v>0.95</c:v>
                </c:pt>
                <c:pt idx="40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Leverage Note</c:v>
                </c:pt>
              </c:strCache>
            </c:strRef>
          </c:tx>
          <c:spPr>
            <a:ln w="1905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Sheet1!$C$3:$C$43</c:f>
              <c:numCache>
                <c:formatCode>0.00%</c:formatCode>
                <c:ptCount val="4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-0.99999799999999994</c:v>
                </c:pt>
                <c:pt idx="12">
                  <c:v>-0.8</c:v>
                </c:pt>
                <c:pt idx="13">
                  <c:v>-0.7</c:v>
                </c:pt>
                <c:pt idx="14">
                  <c:v>-0.60000000000000009</c:v>
                </c:pt>
                <c:pt idx="15">
                  <c:v>-0.5</c:v>
                </c:pt>
                <c:pt idx="16">
                  <c:v>-0.39999999999999991</c:v>
                </c:pt>
                <c:pt idx="17">
                  <c:v>-0.30000000000000004</c:v>
                </c:pt>
                <c:pt idx="18">
                  <c:v>-0.19999999999999996</c:v>
                </c:pt>
                <c:pt idx="19">
                  <c:v>-0.10000000000000009</c:v>
                </c:pt>
                <c:pt idx="20">
                  <c:v>9.9979999999999958E-2</c:v>
                </c:pt>
                <c:pt idx="21">
                  <c:v>0.10000000000000009</c:v>
                </c:pt>
                <c:pt idx="22">
                  <c:v>0.20000000000000018</c:v>
                </c:pt>
                <c:pt idx="23">
                  <c:v>0.29999999999999982</c:v>
                </c:pt>
                <c:pt idx="24">
                  <c:v>0.39999999999999991</c:v>
                </c:pt>
                <c:pt idx="25">
                  <c:v>0.5</c:v>
                </c:pt>
                <c:pt idx="26">
                  <c:v>0.60000000000000009</c:v>
                </c:pt>
                <c:pt idx="27">
                  <c:v>0.70000000000000018</c:v>
                </c:pt>
                <c:pt idx="28">
                  <c:v>0.79999999999999982</c:v>
                </c:pt>
                <c:pt idx="29">
                  <c:v>0.89999999999999991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1.2000000000000002</c:v>
                </c:pt>
                <c:pt idx="33">
                  <c:v>1.2999999999999998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1.7000000000000002</c:v>
                </c:pt>
                <c:pt idx="38">
                  <c:v>1.7999999999999998</c:v>
                </c:pt>
                <c:pt idx="39">
                  <c:v>1.9</c:v>
                </c:pt>
                <c:pt idx="40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375552"/>
        <c:axId val="372377088"/>
      </c:scatterChart>
      <c:valAx>
        <c:axId val="372375552"/>
        <c:scaling>
          <c:orientation val="minMax"/>
          <c:max val="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377088"/>
        <c:crosses val="autoZero"/>
        <c:crossBetween val="midCat"/>
      </c:valAx>
      <c:valAx>
        <c:axId val="372377088"/>
        <c:scaling>
          <c:orientation val="minMax"/>
          <c:max val="2"/>
          <c:min val="-1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375552"/>
        <c:crossesAt val="1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Delta One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Sheet1!$B$3:$B$43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-0.49999899999999997</c:v>
                </c:pt>
                <c:pt idx="12">
                  <c:v>-0.4</c:v>
                </c:pt>
                <c:pt idx="13">
                  <c:v>-0.35</c:v>
                </c:pt>
                <c:pt idx="14">
                  <c:v>-0.30000000000000004</c:v>
                </c:pt>
                <c:pt idx="15">
                  <c:v>-0.25</c:v>
                </c:pt>
                <c:pt idx="16">
                  <c:v>-0.19999999999999996</c:v>
                </c:pt>
                <c:pt idx="17">
                  <c:v>-0.15000000000000002</c:v>
                </c:pt>
                <c:pt idx="18">
                  <c:v>-9.9999999999999978E-2</c:v>
                </c:pt>
                <c:pt idx="19">
                  <c:v>-5.0000000000000044E-2</c:v>
                </c:pt>
                <c:pt idx="20">
                  <c:v>4.9989999999999979E-2</c:v>
                </c:pt>
                <c:pt idx="21">
                  <c:v>5.0000000000000044E-2</c:v>
                </c:pt>
                <c:pt idx="22">
                  <c:v>0.10000000000000009</c:v>
                </c:pt>
                <c:pt idx="23">
                  <c:v>0.14999999999999991</c:v>
                </c:pt>
                <c:pt idx="24">
                  <c:v>0.19999999999999996</c:v>
                </c:pt>
                <c:pt idx="25">
                  <c:v>0.25</c:v>
                </c:pt>
                <c:pt idx="26">
                  <c:v>0.30000000000000004</c:v>
                </c:pt>
                <c:pt idx="27">
                  <c:v>0.35000000000000009</c:v>
                </c:pt>
                <c:pt idx="28">
                  <c:v>0.39999999999999991</c:v>
                </c:pt>
                <c:pt idx="29">
                  <c:v>0.44999999999999996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0.60000000000000009</c:v>
                </c:pt>
                <c:pt idx="33">
                  <c:v>0.64999999999999991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0.85000000000000009</c:v>
                </c:pt>
                <c:pt idx="38">
                  <c:v>0.89999999999999991</c:v>
                </c:pt>
                <c:pt idx="39">
                  <c:v>0.95</c:v>
                </c:pt>
                <c:pt idx="40">
                  <c:v>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Sheet1!$D$2</c:f>
              <c:strCache>
                <c:ptCount val="1"/>
                <c:pt idx="0">
                  <c:v>Enhanced Capped Note</c:v>
                </c:pt>
              </c:strCache>
            </c:strRef>
          </c:tx>
          <c:spPr>
            <a:ln w="1905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Sheet1!$D$3:$D$43</c:f>
              <c:numCache>
                <c:formatCode>0%</c:formatCode>
                <c:ptCount val="4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-0.99999799999999994</c:v>
                </c:pt>
                <c:pt idx="12">
                  <c:v>-0.8</c:v>
                </c:pt>
                <c:pt idx="13">
                  <c:v>-0.7</c:v>
                </c:pt>
                <c:pt idx="14">
                  <c:v>-0.60000000000000009</c:v>
                </c:pt>
                <c:pt idx="15">
                  <c:v>-0.5</c:v>
                </c:pt>
                <c:pt idx="16">
                  <c:v>-0.39999999999999991</c:v>
                </c:pt>
                <c:pt idx="17">
                  <c:v>-0.30000000000000004</c:v>
                </c:pt>
                <c:pt idx="18">
                  <c:v>-0.19999999999999996</c:v>
                </c:pt>
                <c:pt idx="19">
                  <c:v>-0.10000000000000009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428160"/>
        <c:axId val="372434048"/>
      </c:scatterChart>
      <c:valAx>
        <c:axId val="372428160"/>
        <c:scaling>
          <c:orientation val="minMax"/>
          <c:max val="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434048"/>
        <c:crosses val="autoZero"/>
        <c:crossBetween val="midCat"/>
      </c:valAx>
      <c:valAx>
        <c:axId val="372434048"/>
        <c:scaling>
          <c:orientation val="minMax"/>
          <c:max val="0.5"/>
          <c:min val="-1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428160"/>
        <c:crossesAt val="1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Delta One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Sheet1!$B$3:$B$43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-0.49999899999999997</c:v>
                </c:pt>
                <c:pt idx="12">
                  <c:v>-0.4</c:v>
                </c:pt>
                <c:pt idx="13">
                  <c:v>-0.35</c:v>
                </c:pt>
                <c:pt idx="14">
                  <c:v>-0.30000000000000004</c:v>
                </c:pt>
                <c:pt idx="15">
                  <c:v>-0.25</c:v>
                </c:pt>
                <c:pt idx="16">
                  <c:v>-0.19999999999999996</c:v>
                </c:pt>
                <c:pt idx="17">
                  <c:v>-0.15000000000000002</c:v>
                </c:pt>
                <c:pt idx="18">
                  <c:v>-9.9999999999999978E-2</c:v>
                </c:pt>
                <c:pt idx="19">
                  <c:v>-5.0000000000000044E-2</c:v>
                </c:pt>
                <c:pt idx="20">
                  <c:v>4.9989999999999979E-2</c:v>
                </c:pt>
                <c:pt idx="21">
                  <c:v>5.0000000000000044E-2</c:v>
                </c:pt>
                <c:pt idx="22">
                  <c:v>0.10000000000000009</c:v>
                </c:pt>
                <c:pt idx="23">
                  <c:v>0.14999999999999991</c:v>
                </c:pt>
                <c:pt idx="24">
                  <c:v>0.19999999999999996</c:v>
                </c:pt>
                <c:pt idx="25">
                  <c:v>0.25</c:v>
                </c:pt>
                <c:pt idx="26">
                  <c:v>0.30000000000000004</c:v>
                </c:pt>
                <c:pt idx="27">
                  <c:v>0.35000000000000009</c:v>
                </c:pt>
                <c:pt idx="28">
                  <c:v>0.39999999999999991</c:v>
                </c:pt>
                <c:pt idx="29">
                  <c:v>0.44999999999999996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0.60000000000000009</c:v>
                </c:pt>
                <c:pt idx="33">
                  <c:v>0.64999999999999991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0.85000000000000009</c:v>
                </c:pt>
                <c:pt idx="38">
                  <c:v>0.89999999999999991</c:v>
                </c:pt>
                <c:pt idx="39">
                  <c:v>0.95</c:v>
                </c:pt>
                <c:pt idx="40">
                  <c:v>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Sheet1!$E$2</c:f>
              <c:strCache>
                <c:ptCount val="1"/>
                <c:pt idx="0">
                  <c:v>Turbo</c:v>
                </c:pt>
              </c:strCache>
            </c:strRef>
          </c:tx>
          <c:spPr>
            <a:ln w="1905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Sheet1!$E$3:$E$43</c:f>
              <c:numCache>
                <c:formatCode>0.0%</c:formatCode>
                <c:ptCount val="41"/>
                <c:pt idx="0">
                  <c:v>-1</c:v>
                </c:pt>
                <c:pt idx="1">
                  <c:v>-1</c:v>
                </c:pt>
                <c:pt idx="2">
                  <c:v>-0.995</c:v>
                </c:pt>
                <c:pt idx="3">
                  <c:v>-0.94499999999999995</c:v>
                </c:pt>
                <c:pt idx="4">
                  <c:v>-0.89500000000000002</c:v>
                </c:pt>
                <c:pt idx="5">
                  <c:v>-0.84499999999999997</c:v>
                </c:pt>
                <c:pt idx="6">
                  <c:v>-0.79499999999999993</c:v>
                </c:pt>
                <c:pt idx="7">
                  <c:v>-0.745</c:v>
                </c:pt>
                <c:pt idx="8">
                  <c:v>-0.69499999999999995</c:v>
                </c:pt>
                <c:pt idx="9">
                  <c:v>-0.64500000000000002</c:v>
                </c:pt>
                <c:pt idx="10">
                  <c:v>-0.59499999999999997</c:v>
                </c:pt>
                <c:pt idx="11">
                  <c:v>-0.59499899999999994</c:v>
                </c:pt>
                <c:pt idx="12">
                  <c:v>-0.495</c:v>
                </c:pt>
                <c:pt idx="13">
                  <c:v>-0.44499999999999995</c:v>
                </c:pt>
                <c:pt idx="14">
                  <c:v>-0.39500000000000002</c:v>
                </c:pt>
                <c:pt idx="15">
                  <c:v>-0.34499999999999997</c:v>
                </c:pt>
                <c:pt idx="16">
                  <c:v>-0.29499999999999993</c:v>
                </c:pt>
                <c:pt idx="17">
                  <c:v>-0.245</c:v>
                </c:pt>
                <c:pt idx="18">
                  <c:v>-0.19499999999999995</c:v>
                </c:pt>
                <c:pt idx="19">
                  <c:v>-0.14500000000000002</c:v>
                </c:pt>
                <c:pt idx="20">
                  <c:v>-4.5009999999999994E-2</c:v>
                </c:pt>
                <c:pt idx="21">
                  <c:v>-4.4999999999999929E-2</c:v>
                </c:pt>
                <c:pt idx="22">
                  <c:v>1.5000000000000346E-2</c:v>
                </c:pt>
                <c:pt idx="23">
                  <c:v>0.16499999999999981</c:v>
                </c:pt>
                <c:pt idx="24">
                  <c:v>0.31499999999999995</c:v>
                </c:pt>
                <c:pt idx="25">
                  <c:v>0.46500000000000008</c:v>
                </c:pt>
                <c:pt idx="26">
                  <c:v>0.61500000000000021</c:v>
                </c:pt>
                <c:pt idx="27">
                  <c:v>0.76500000000000035</c:v>
                </c:pt>
                <c:pt idx="28">
                  <c:v>0.91499999999999981</c:v>
                </c:pt>
                <c:pt idx="29">
                  <c:v>1.0649999999999999</c:v>
                </c:pt>
                <c:pt idx="30">
                  <c:v>1.2150000000000001</c:v>
                </c:pt>
                <c:pt idx="31">
                  <c:v>1.3650000000000002</c:v>
                </c:pt>
                <c:pt idx="32">
                  <c:v>1.5150000000000003</c:v>
                </c:pt>
                <c:pt idx="33">
                  <c:v>1.6649999999999998</c:v>
                </c:pt>
                <c:pt idx="34">
                  <c:v>1.8149999999999999</c:v>
                </c:pt>
                <c:pt idx="35">
                  <c:v>1.9650000000000001</c:v>
                </c:pt>
                <c:pt idx="36">
                  <c:v>2.1150000000000002</c:v>
                </c:pt>
                <c:pt idx="37">
                  <c:v>2.2650000000000006</c:v>
                </c:pt>
                <c:pt idx="38">
                  <c:v>2.415</c:v>
                </c:pt>
                <c:pt idx="39">
                  <c:v>2.5649999999999999</c:v>
                </c:pt>
                <c:pt idx="40">
                  <c:v>2.7149999999999999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988544"/>
        <c:axId val="394990336"/>
      </c:scatterChart>
      <c:valAx>
        <c:axId val="394988544"/>
        <c:scaling>
          <c:orientation val="minMax"/>
          <c:max val="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94990336"/>
        <c:crosses val="autoZero"/>
        <c:crossBetween val="midCat"/>
      </c:valAx>
      <c:valAx>
        <c:axId val="394990336"/>
        <c:scaling>
          <c:orientation val="minMax"/>
          <c:max val="2"/>
          <c:min val="-1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94988544"/>
        <c:crossesAt val="1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Delta One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Sheet1!$B$3:$B$43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-0.49999899999999997</c:v>
                </c:pt>
                <c:pt idx="12">
                  <c:v>-0.4</c:v>
                </c:pt>
                <c:pt idx="13">
                  <c:v>-0.35</c:v>
                </c:pt>
                <c:pt idx="14">
                  <c:v>-0.30000000000000004</c:v>
                </c:pt>
                <c:pt idx="15">
                  <c:v>-0.25</c:v>
                </c:pt>
                <c:pt idx="16">
                  <c:v>-0.19999999999999996</c:v>
                </c:pt>
                <c:pt idx="17">
                  <c:v>-0.15000000000000002</c:v>
                </c:pt>
                <c:pt idx="18">
                  <c:v>-9.9999999999999978E-2</c:v>
                </c:pt>
                <c:pt idx="19">
                  <c:v>-5.0000000000000044E-2</c:v>
                </c:pt>
                <c:pt idx="20">
                  <c:v>4.9989999999999979E-2</c:v>
                </c:pt>
                <c:pt idx="21">
                  <c:v>5.0000000000000044E-2</c:v>
                </c:pt>
                <c:pt idx="22">
                  <c:v>0.10000000000000009</c:v>
                </c:pt>
                <c:pt idx="23">
                  <c:v>0.14999999999999991</c:v>
                </c:pt>
                <c:pt idx="24">
                  <c:v>0.19999999999999996</c:v>
                </c:pt>
                <c:pt idx="25">
                  <c:v>0.25</c:v>
                </c:pt>
                <c:pt idx="26">
                  <c:v>0.30000000000000004</c:v>
                </c:pt>
                <c:pt idx="27">
                  <c:v>0.35000000000000009</c:v>
                </c:pt>
                <c:pt idx="28">
                  <c:v>0.39999999999999991</c:v>
                </c:pt>
                <c:pt idx="29">
                  <c:v>0.44999999999999996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0.60000000000000009</c:v>
                </c:pt>
                <c:pt idx="33">
                  <c:v>0.64999999999999991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0.85000000000000009</c:v>
                </c:pt>
                <c:pt idx="38">
                  <c:v>0.89999999999999991</c:v>
                </c:pt>
                <c:pt idx="39">
                  <c:v>0.95</c:v>
                </c:pt>
                <c:pt idx="40">
                  <c:v>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Sheet1!$F$2</c:f>
              <c:strCache>
                <c:ptCount val="1"/>
                <c:pt idx="0">
                  <c:v>Call OTM</c:v>
                </c:pt>
              </c:strCache>
            </c:strRef>
          </c:tx>
          <c:spPr>
            <a:ln w="1905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Sheet1!$A$3:$A$43</c:f>
              <c:numCache>
                <c:formatCode>0%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0.50000100000000003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1.04999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</c:numCache>
            </c:numRef>
          </c:xVal>
          <c:yVal>
            <c:numRef>
              <c:f>Sheet1!$F$3:$F$43</c:f>
              <c:numCache>
                <c:formatCode>0.00%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4.3999999999999796E-2</c:v>
                </c:pt>
                <c:pt idx="24">
                  <c:v>9.8999999999999852E-2</c:v>
                </c:pt>
                <c:pt idx="25">
                  <c:v>0.15399999999999991</c:v>
                </c:pt>
                <c:pt idx="26">
                  <c:v>0.20899999999999996</c:v>
                </c:pt>
                <c:pt idx="27">
                  <c:v>0.26400000000000001</c:v>
                </c:pt>
                <c:pt idx="28">
                  <c:v>0.31899999999999984</c:v>
                </c:pt>
                <c:pt idx="29">
                  <c:v>0.37399999999999989</c:v>
                </c:pt>
                <c:pt idx="30">
                  <c:v>0.42899999999999994</c:v>
                </c:pt>
                <c:pt idx="31">
                  <c:v>0.48399999999999999</c:v>
                </c:pt>
                <c:pt idx="32">
                  <c:v>0.53900000000000003</c:v>
                </c:pt>
                <c:pt idx="33">
                  <c:v>0.59399999999999986</c:v>
                </c:pt>
                <c:pt idx="34">
                  <c:v>0.64899999999999991</c:v>
                </c:pt>
                <c:pt idx="35">
                  <c:v>0.70399999999999996</c:v>
                </c:pt>
                <c:pt idx="36">
                  <c:v>0.75900000000000001</c:v>
                </c:pt>
                <c:pt idx="37">
                  <c:v>0.81400000000000006</c:v>
                </c:pt>
                <c:pt idx="38">
                  <c:v>0.86899999999999988</c:v>
                </c:pt>
                <c:pt idx="39">
                  <c:v>0.92399999999999993</c:v>
                </c:pt>
                <c:pt idx="40">
                  <c:v>0.97899999999999998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476928"/>
        <c:axId val="372478720"/>
      </c:scatterChart>
      <c:valAx>
        <c:axId val="372476928"/>
        <c:scaling>
          <c:orientation val="minMax"/>
          <c:max val="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478720"/>
        <c:crosses val="autoZero"/>
        <c:crossBetween val="midCat"/>
      </c:valAx>
      <c:valAx>
        <c:axId val="372478720"/>
        <c:scaling>
          <c:orientation val="minMax"/>
          <c:max val="1"/>
          <c:min val="-1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72476928"/>
        <c:crossesAt val="1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2057757909944"/>
          <c:y val="5.1400620376998329E-2"/>
          <c:w val="0.86368325427153791"/>
          <c:h val="0.85400452175759889"/>
        </c:manualLayout>
      </c:layout>
      <c:lineChart>
        <c:grouping val="standard"/>
        <c:varyColors val="0"/>
        <c:ser>
          <c:idx val="0"/>
          <c:order val="0"/>
          <c:tx>
            <c:strRef>
              <c:f>'Vol Cap'!$G$6</c:f>
              <c:strCache>
                <c:ptCount val="1"/>
                <c:pt idx="0">
                  <c:v>Vol Cap Index</c:v>
                </c:pt>
              </c:strCache>
            </c:strRef>
          </c:tx>
          <c:marker>
            <c:symbol val="none"/>
          </c:marker>
          <c:cat>
            <c:numRef>
              <c:f>'Vol Cap'!$A$68:$A$1650</c:f>
              <c:numCache>
                <c:formatCode>d\-mmm\-yy</c:formatCode>
                <c:ptCount val="1583"/>
                <c:pt idx="0">
                  <c:v>40119</c:v>
                </c:pt>
                <c:pt idx="1">
                  <c:v>40120</c:v>
                </c:pt>
                <c:pt idx="2">
                  <c:v>40121</c:v>
                </c:pt>
                <c:pt idx="3">
                  <c:v>40122</c:v>
                </c:pt>
                <c:pt idx="4">
                  <c:v>40123</c:v>
                </c:pt>
                <c:pt idx="5">
                  <c:v>40126</c:v>
                </c:pt>
                <c:pt idx="6">
                  <c:v>40127</c:v>
                </c:pt>
                <c:pt idx="7">
                  <c:v>40129</c:v>
                </c:pt>
                <c:pt idx="8">
                  <c:v>40130</c:v>
                </c:pt>
                <c:pt idx="9">
                  <c:v>40133</c:v>
                </c:pt>
                <c:pt idx="10">
                  <c:v>40134</c:v>
                </c:pt>
                <c:pt idx="11">
                  <c:v>40135</c:v>
                </c:pt>
                <c:pt idx="12">
                  <c:v>40136</c:v>
                </c:pt>
                <c:pt idx="13">
                  <c:v>40137</c:v>
                </c:pt>
                <c:pt idx="14">
                  <c:v>40140</c:v>
                </c:pt>
                <c:pt idx="15">
                  <c:v>40141</c:v>
                </c:pt>
                <c:pt idx="16">
                  <c:v>40142</c:v>
                </c:pt>
                <c:pt idx="17">
                  <c:v>40144</c:v>
                </c:pt>
                <c:pt idx="18">
                  <c:v>40147</c:v>
                </c:pt>
                <c:pt idx="19">
                  <c:v>40148</c:v>
                </c:pt>
                <c:pt idx="20">
                  <c:v>40149</c:v>
                </c:pt>
                <c:pt idx="21">
                  <c:v>40150</c:v>
                </c:pt>
                <c:pt idx="22">
                  <c:v>40151</c:v>
                </c:pt>
                <c:pt idx="23">
                  <c:v>40154</c:v>
                </c:pt>
                <c:pt idx="24">
                  <c:v>40155</c:v>
                </c:pt>
                <c:pt idx="25">
                  <c:v>40156</c:v>
                </c:pt>
                <c:pt idx="26">
                  <c:v>40157</c:v>
                </c:pt>
                <c:pt idx="27">
                  <c:v>40158</c:v>
                </c:pt>
                <c:pt idx="28">
                  <c:v>40161</c:v>
                </c:pt>
                <c:pt idx="29">
                  <c:v>40162</c:v>
                </c:pt>
                <c:pt idx="30">
                  <c:v>40163</c:v>
                </c:pt>
                <c:pt idx="31">
                  <c:v>40164</c:v>
                </c:pt>
                <c:pt idx="32">
                  <c:v>40165</c:v>
                </c:pt>
                <c:pt idx="33">
                  <c:v>40168</c:v>
                </c:pt>
                <c:pt idx="34">
                  <c:v>40169</c:v>
                </c:pt>
                <c:pt idx="35">
                  <c:v>40170</c:v>
                </c:pt>
                <c:pt idx="36">
                  <c:v>40177</c:v>
                </c:pt>
                <c:pt idx="37">
                  <c:v>40182</c:v>
                </c:pt>
                <c:pt idx="38">
                  <c:v>40183</c:v>
                </c:pt>
                <c:pt idx="39">
                  <c:v>40185</c:v>
                </c:pt>
                <c:pt idx="40">
                  <c:v>40186</c:v>
                </c:pt>
                <c:pt idx="41">
                  <c:v>40189</c:v>
                </c:pt>
                <c:pt idx="42">
                  <c:v>40190</c:v>
                </c:pt>
                <c:pt idx="43">
                  <c:v>40191</c:v>
                </c:pt>
                <c:pt idx="44">
                  <c:v>40192</c:v>
                </c:pt>
                <c:pt idx="45">
                  <c:v>40193</c:v>
                </c:pt>
                <c:pt idx="46">
                  <c:v>40197</c:v>
                </c:pt>
                <c:pt idx="47">
                  <c:v>40198</c:v>
                </c:pt>
                <c:pt idx="48">
                  <c:v>40199</c:v>
                </c:pt>
                <c:pt idx="49">
                  <c:v>40200</c:v>
                </c:pt>
                <c:pt idx="50">
                  <c:v>40203</c:v>
                </c:pt>
                <c:pt idx="51">
                  <c:v>40204</c:v>
                </c:pt>
                <c:pt idx="52">
                  <c:v>40205</c:v>
                </c:pt>
                <c:pt idx="53">
                  <c:v>40206</c:v>
                </c:pt>
                <c:pt idx="54">
                  <c:v>40207</c:v>
                </c:pt>
                <c:pt idx="55">
                  <c:v>40210</c:v>
                </c:pt>
                <c:pt idx="56">
                  <c:v>40211</c:v>
                </c:pt>
                <c:pt idx="57">
                  <c:v>40212</c:v>
                </c:pt>
                <c:pt idx="58">
                  <c:v>40213</c:v>
                </c:pt>
                <c:pt idx="59">
                  <c:v>40214</c:v>
                </c:pt>
                <c:pt idx="60">
                  <c:v>40217</c:v>
                </c:pt>
                <c:pt idx="61">
                  <c:v>40218</c:v>
                </c:pt>
                <c:pt idx="62">
                  <c:v>40219</c:v>
                </c:pt>
                <c:pt idx="63">
                  <c:v>40220</c:v>
                </c:pt>
                <c:pt idx="64">
                  <c:v>40221</c:v>
                </c:pt>
                <c:pt idx="65">
                  <c:v>40225</c:v>
                </c:pt>
                <c:pt idx="66">
                  <c:v>40226</c:v>
                </c:pt>
                <c:pt idx="67">
                  <c:v>40227</c:v>
                </c:pt>
                <c:pt idx="68">
                  <c:v>40228</c:v>
                </c:pt>
                <c:pt idx="69">
                  <c:v>40231</c:v>
                </c:pt>
                <c:pt idx="70">
                  <c:v>40232</c:v>
                </c:pt>
                <c:pt idx="71">
                  <c:v>40233</c:v>
                </c:pt>
                <c:pt idx="72">
                  <c:v>40234</c:v>
                </c:pt>
                <c:pt idx="73">
                  <c:v>40235</c:v>
                </c:pt>
                <c:pt idx="74">
                  <c:v>40238</c:v>
                </c:pt>
                <c:pt idx="75">
                  <c:v>40239</c:v>
                </c:pt>
                <c:pt idx="76">
                  <c:v>40240</c:v>
                </c:pt>
                <c:pt idx="77">
                  <c:v>40241</c:v>
                </c:pt>
                <c:pt idx="78">
                  <c:v>40242</c:v>
                </c:pt>
                <c:pt idx="79">
                  <c:v>40245</c:v>
                </c:pt>
                <c:pt idx="80">
                  <c:v>40246</c:v>
                </c:pt>
                <c:pt idx="81">
                  <c:v>40247</c:v>
                </c:pt>
                <c:pt idx="82">
                  <c:v>40248</c:v>
                </c:pt>
                <c:pt idx="83">
                  <c:v>40249</c:v>
                </c:pt>
                <c:pt idx="84">
                  <c:v>40252</c:v>
                </c:pt>
                <c:pt idx="85">
                  <c:v>40253</c:v>
                </c:pt>
                <c:pt idx="86">
                  <c:v>40255</c:v>
                </c:pt>
                <c:pt idx="87">
                  <c:v>40256</c:v>
                </c:pt>
                <c:pt idx="88">
                  <c:v>40259</c:v>
                </c:pt>
                <c:pt idx="89">
                  <c:v>40260</c:v>
                </c:pt>
                <c:pt idx="90">
                  <c:v>40261</c:v>
                </c:pt>
                <c:pt idx="91">
                  <c:v>40262</c:v>
                </c:pt>
                <c:pt idx="92">
                  <c:v>40263</c:v>
                </c:pt>
                <c:pt idx="93">
                  <c:v>40266</c:v>
                </c:pt>
                <c:pt idx="94">
                  <c:v>40267</c:v>
                </c:pt>
                <c:pt idx="95">
                  <c:v>40268</c:v>
                </c:pt>
                <c:pt idx="96">
                  <c:v>40274</c:v>
                </c:pt>
                <c:pt idx="97">
                  <c:v>40275</c:v>
                </c:pt>
                <c:pt idx="98">
                  <c:v>40276</c:v>
                </c:pt>
                <c:pt idx="99">
                  <c:v>40277</c:v>
                </c:pt>
                <c:pt idx="100">
                  <c:v>40280</c:v>
                </c:pt>
                <c:pt idx="101">
                  <c:v>40281</c:v>
                </c:pt>
                <c:pt idx="102">
                  <c:v>40282</c:v>
                </c:pt>
                <c:pt idx="103">
                  <c:v>40283</c:v>
                </c:pt>
                <c:pt idx="104">
                  <c:v>40284</c:v>
                </c:pt>
                <c:pt idx="105">
                  <c:v>40287</c:v>
                </c:pt>
                <c:pt idx="106">
                  <c:v>40288</c:v>
                </c:pt>
                <c:pt idx="107">
                  <c:v>40289</c:v>
                </c:pt>
                <c:pt idx="108">
                  <c:v>40290</c:v>
                </c:pt>
                <c:pt idx="109">
                  <c:v>40291</c:v>
                </c:pt>
                <c:pt idx="110">
                  <c:v>40294</c:v>
                </c:pt>
                <c:pt idx="111">
                  <c:v>40295</c:v>
                </c:pt>
                <c:pt idx="112">
                  <c:v>40296</c:v>
                </c:pt>
                <c:pt idx="113">
                  <c:v>40297</c:v>
                </c:pt>
                <c:pt idx="114">
                  <c:v>40302</c:v>
                </c:pt>
                <c:pt idx="115">
                  <c:v>40303</c:v>
                </c:pt>
                <c:pt idx="116">
                  <c:v>40304</c:v>
                </c:pt>
                <c:pt idx="117">
                  <c:v>40305</c:v>
                </c:pt>
                <c:pt idx="118">
                  <c:v>40308</c:v>
                </c:pt>
                <c:pt idx="119">
                  <c:v>40309</c:v>
                </c:pt>
                <c:pt idx="120">
                  <c:v>40310</c:v>
                </c:pt>
                <c:pt idx="121">
                  <c:v>40315</c:v>
                </c:pt>
                <c:pt idx="122">
                  <c:v>40316</c:v>
                </c:pt>
                <c:pt idx="123">
                  <c:v>40317</c:v>
                </c:pt>
                <c:pt idx="124">
                  <c:v>40319</c:v>
                </c:pt>
                <c:pt idx="125">
                  <c:v>40323</c:v>
                </c:pt>
                <c:pt idx="126">
                  <c:v>40324</c:v>
                </c:pt>
                <c:pt idx="127">
                  <c:v>40325</c:v>
                </c:pt>
                <c:pt idx="128">
                  <c:v>40326</c:v>
                </c:pt>
                <c:pt idx="129">
                  <c:v>40330</c:v>
                </c:pt>
                <c:pt idx="130">
                  <c:v>40331</c:v>
                </c:pt>
                <c:pt idx="131">
                  <c:v>40333</c:v>
                </c:pt>
                <c:pt idx="132">
                  <c:v>40337</c:v>
                </c:pt>
                <c:pt idx="133">
                  <c:v>40338</c:v>
                </c:pt>
                <c:pt idx="134">
                  <c:v>40339</c:v>
                </c:pt>
                <c:pt idx="135">
                  <c:v>40340</c:v>
                </c:pt>
                <c:pt idx="136">
                  <c:v>40343</c:v>
                </c:pt>
                <c:pt idx="137">
                  <c:v>40345</c:v>
                </c:pt>
                <c:pt idx="138">
                  <c:v>40346</c:v>
                </c:pt>
                <c:pt idx="139">
                  <c:v>40347</c:v>
                </c:pt>
                <c:pt idx="140">
                  <c:v>40350</c:v>
                </c:pt>
                <c:pt idx="141">
                  <c:v>40351</c:v>
                </c:pt>
                <c:pt idx="142">
                  <c:v>40353</c:v>
                </c:pt>
                <c:pt idx="143">
                  <c:v>40354</c:v>
                </c:pt>
                <c:pt idx="144">
                  <c:v>40357</c:v>
                </c:pt>
                <c:pt idx="145">
                  <c:v>40358</c:v>
                </c:pt>
                <c:pt idx="146">
                  <c:v>40359</c:v>
                </c:pt>
                <c:pt idx="147">
                  <c:v>40361</c:v>
                </c:pt>
                <c:pt idx="148">
                  <c:v>40366</c:v>
                </c:pt>
                <c:pt idx="149">
                  <c:v>40367</c:v>
                </c:pt>
                <c:pt idx="150">
                  <c:v>40368</c:v>
                </c:pt>
                <c:pt idx="151">
                  <c:v>40371</c:v>
                </c:pt>
                <c:pt idx="152">
                  <c:v>40372</c:v>
                </c:pt>
                <c:pt idx="153">
                  <c:v>40373</c:v>
                </c:pt>
                <c:pt idx="154">
                  <c:v>40374</c:v>
                </c:pt>
                <c:pt idx="155">
                  <c:v>40375</c:v>
                </c:pt>
                <c:pt idx="156">
                  <c:v>40378</c:v>
                </c:pt>
                <c:pt idx="157">
                  <c:v>40379</c:v>
                </c:pt>
                <c:pt idx="158">
                  <c:v>40380</c:v>
                </c:pt>
                <c:pt idx="159">
                  <c:v>40381</c:v>
                </c:pt>
                <c:pt idx="160">
                  <c:v>40382</c:v>
                </c:pt>
                <c:pt idx="161">
                  <c:v>40386</c:v>
                </c:pt>
                <c:pt idx="162">
                  <c:v>40387</c:v>
                </c:pt>
                <c:pt idx="163">
                  <c:v>40389</c:v>
                </c:pt>
                <c:pt idx="164">
                  <c:v>40393</c:v>
                </c:pt>
                <c:pt idx="165">
                  <c:v>40394</c:v>
                </c:pt>
                <c:pt idx="166">
                  <c:v>40395</c:v>
                </c:pt>
                <c:pt idx="167">
                  <c:v>40396</c:v>
                </c:pt>
                <c:pt idx="168">
                  <c:v>40399</c:v>
                </c:pt>
                <c:pt idx="169">
                  <c:v>40400</c:v>
                </c:pt>
                <c:pt idx="170">
                  <c:v>40401</c:v>
                </c:pt>
                <c:pt idx="171">
                  <c:v>40402</c:v>
                </c:pt>
                <c:pt idx="172">
                  <c:v>40403</c:v>
                </c:pt>
                <c:pt idx="173">
                  <c:v>40406</c:v>
                </c:pt>
                <c:pt idx="174">
                  <c:v>40407</c:v>
                </c:pt>
                <c:pt idx="175">
                  <c:v>40408</c:v>
                </c:pt>
                <c:pt idx="176">
                  <c:v>40409</c:v>
                </c:pt>
                <c:pt idx="177">
                  <c:v>40410</c:v>
                </c:pt>
                <c:pt idx="178">
                  <c:v>40413</c:v>
                </c:pt>
                <c:pt idx="179">
                  <c:v>40414</c:v>
                </c:pt>
                <c:pt idx="180">
                  <c:v>40415</c:v>
                </c:pt>
                <c:pt idx="181">
                  <c:v>40416</c:v>
                </c:pt>
                <c:pt idx="182">
                  <c:v>40417</c:v>
                </c:pt>
                <c:pt idx="183">
                  <c:v>40422</c:v>
                </c:pt>
                <c:pt idx="184">
                  <c:v>40423</c:v>
                </c:pt>
                <c:pt idx="185">
                  <c:v>40424</c:v>
                </c:pt>
                <c:pt idx="186">
                  <c:v>40428</c:v>
                </c:pt>
                <c:pt idx="187">
                  <c:v>40429</c:v>
                </c:pt>
                <c:pt idx="188">
                  <c:v>40430</c:v>
                </c:pt>
                <c:pt idx="189">
                  <c:v>40431</c:v>
                </c:pt>
                <c:pt idx="190">
                  <c:v>40434</c:v>
                </c:pt>
                <c:pt idx="191">
                  <c:v>40435</c:v>
                </c:pt>
                <c:pt idx="192">
                  <c:v>40436</c:v>
                </c:pt>
                <c:pt idx="193">
                  <c:v>40437</c:v>
                </c:pt>
                <c:pt idx="194">
                  <c:v>40438</c:v>
                </c:pt>
                <c:pt idx="195">
                  <c:v>40441</c:v>
                </c:pt>
                <c:pt idx="196">
                  <c:v>40442</c:v>
                </c:pt>
                <c:pt idx="197">
                  <c:v>40443</c:v>
                </c:pt>
                <c:pt idx="198">
                  <c:v>40444</c:v>
                </c:pt>
                <c:pt idx="199">
                  <c:v>40445</c:v>
                </c:pt>
                <c:pt idx="200">
                  <c:v>40448</c:v>
                </c:pt>
                <c:pt idx="201">
                  <c:v>40449</c:v>
                </c:pt>
                <c:pt idx="202">
                  <c:v>40450</c:v>
                </c:pt>
                <c:pt idx="203">
                  <c:v>40451</c:v>
                </c:pt>
                <c:pt idx="204">
                  <c:v>40452</c:v>
                </c:pt>
                <c:pt idx="205">
                  <c:v>40455</c:v>
                </c:pt>
                <c:pt idx="206">
                  <c:v>40456</c:v>
                </c:pt>
                <c:pt idx="207">
                  <c:v>40457</c:v>
                </c:pt>
                <c:pt idx="208">
                  <c:v>40458</c:v>
                </c:pt>
                <c:pt idx="209">
                  <c:v>40459</c:v>
                </c:pt>
                <c:pt idx="210">
                  <c:v>40463</c:v>
                </c:pt>
                <c:pt idx="211">
                  <c:v>40464</c:v>
                </c:pt>
                <c:pt idx="212">
                  <c:v>40465</c:v>
                </c:pt>
                <c:pt idx="213">
                  <c:v>40466</c:v>
                </c:pt>
                <c:pt idx="214">
                  <c:v>40469</c:v>
                </c:pt>
                <c:pt idx="215">
                  <c:v>40470</c:v>
                </c:pt>
                <c:pt idx="216">
                  <c:v>40471</c:v>
                </c:pt>
                <c:pt idx="217">
                  <c:v>40472</c:v>
                </c:pt>
                <c:pt idx="218">
                  <c:v>40473</c:v>
                </c:pt>
                <c:pt idx="219">
                  <c:v>40477</c:v>
                </c:pt>
                <c:pt idx="220">
                  <c:v>40478</c:v>
                </c:pt>
                <c:pt idx="221">
                  <c:v>40479</c:v>
                </c:pt>
                <c:pt idx="222">
                  <c:v>40484</c:v>
                </c:pt>
                <c:pt idx="223">
                  <c:v>40485</c:v>
                </c:pt>
                <c:pt idx="224">
                  <c:v>40486</c:v>
                </c:pt>
                <c:pt idx="225">
                  <c:v>40487</c:v>
                </c:pt>
                <c:pt idx="226">
                  <c:v>40490</c:v>
                </c:pt>
                <c:pt idx="227">
                  <c:v>40491</c:v>
                </c:pt>
                <c:pt idx="228">
                  <c:v>40492</c:v>
                </c:pt>
                <c:pt idx="229">
                  <c:v>40494</c:v>
                </c:pt>
                <c:pt idx="230">
                  <c:v>40497</c:v>
                </c:pt>
                <c:pt idx="231">
                  <c:v>40498</c:v>
                </c:pt>
                <c:pt idx="232">
                  <c:v>40499</c:v>
                </c:pt>
                <c:pt idx="233">
                  <c:v>40500</c:v>
                </c:pt>
                <c:pt idx="234">
                  <c:v>40501</c:v>
                </c:pt>
                <c:pt idx="235">
                  <c:v>40504</c:v>
                </c:pt>
                <c:pt idx="236">
                  <c:v>40505</c:v>
                </c:pt>
                <c:pt idx="237">
                  <c:v>40506</c:v>
                </c:pt>
                <c:pt idx="238">
                  <c:v>40508</c:v>
                </c:pt>
                <c:pt idx="239">
                  <c:v>40511</c:v>
                </c:pt>
                <c:pt idx="240">
                  <c:v>40512</c:v>
                </c:pt>
                <c:pt idx="241">
                  <c:v>40513</c:v>
                </c:pt>
                <c:pt idx="242">
                  <c:v>40514</c:v>
                </c:pt>
                <c:pt idx="243">
                  <c:v>40515</c:v>
                </c:pt>
                <c:pt idx="244">
                  <c:v>40518</c:v>
                </c:pt>
                <c:pt idx="245">
                  <c:v>40519</c:v>
                </c:pt>
                <c:pt idx="246">
                  <c:v>40521</c:v>
                </c:pt>
                <c:pt idx="247">
                  <c:v>40522</c:v>
                </c:pt>
                <c:pt idx="248">
                  <c:v>40527</c:v>
                </c:pt>
                <c:pt idx="249">
                  <c:v>40528</c:v>
                </c:pt>
                <c:pt idx="250">
                  <c:v>40529</c:v>
                </c:pt>
                <c:pt idx="251">
                  <c:v>40532</c:v>
                </c:pt>
                <c:pt idx="252">
                  <c:v>40533</c:v>
                </c:pt>
                <c:pt idx="253">
                  <c:v>40534</c:v>
                </c:pt>
                <c:pt idx="254">
                  <c:v>40542</c:v>
                </c:pt>
                <c:pt idx="255">
                  <c:v>40547</c:v>
                </c:pt>
                <c:pt idx="256">
                  <c:v>40548</c:v>
                </c:pt>
                <c:pt idx="257">
                  <c:v>40553</c:v>
                </c:pt>
                <c:pt idx="258">
                  <c:v>40554</c:v>
                </c:pt>
                <c:pt idx="259">
                  <c:v>40556</c:v>
                </c:pt>
                <c:pt idx="260">
                  <c:v>40561</c:v>
                </c:pt>
                <c:pt idx="261">
                  <c:v>40562</c:v>
                </c:pt>
                <c:pt idx="262">
                  <c:v>40563</c:v>
                </c:pt>
                <c:pt idx="263">
                  <c:v>40564</c:v>
                </c:pt>
                <c:pt idx="264">
                  <c:v>40567</c:v>
                </c:pt>
                <c:pt idx="265">
                  <c:v>40568</c:v>
                </c:pt>
                <c:pt idx="266">
                  <c:v>40569</c:v>
                </c:pt>
                <c:pt idx="267">
                  <c:v>40570</c:v>
                </c:pt>
                <c:pt idx="268">
                  <c:v>40571</c:v>
                </c:pt>
                <c:pt idx="269">
                  <c:v>40574</c:v>
                </c:pt>
                <c:pt idx="270">
                  <c:v>40575</c:v>
                </c:pt>
                <c:pt idx="271">
                  <c:v>40576</c:v>
                </c:pt>
                <c:pt idx="272">
                  <c:v>40577</c:v>
                </c:pt>
                <c:pt idx="273">
                  <c:v>40578</c:v>
                </c:pt>
                <c:pt idx="274">
                  <c:v>40581</c:v>
                </c:pt>
                <c:pt idx="275">
                  <c:v>40582</c:v>
                </c:pt>
                <c:pt idx="276">
                  <c:v>40583</c:v>
                </c:pt>
                <c:pt idx="277">
                  <c:v>40584</c:v>
                </c:pt>
                <c:pt idx="278">
                  <c:v>40585</c:v>
                </c:pt>
                <c:pt idx="279">
                  <c:v>40588</c:v>
                </c:pt>
                <c:pt idx="280">
                  <c:v>40589</c:v>
                </c:pt>
                <c:pt idx="281">
                  <c:v>40590</c:v>
                </c:pt>
                <c:pt idx="282">
                  <c:v>40591</c:v>
                </c:pt>
                <c:pt idx="283">
                  <c:v>40592</c:v>
                </c:pt>
                <c:pt idx="284">
                  <c:v>40596</c:v>
                </c:pt>
                <c:pt idx="285">
                  <c:v>40597</c:v>
                </c:pt>
                <c:pt idx="286">
                  <c:v>40598</c:v>
                </c:pt>
                <c:pt idx="287">
                  <c:v>40599</c:v>
                </c:pt>
                <c:pt idx="288">
                  <c:v>40602</c:v>
                </c:pt>
                <c:pt idx="289">
                  <c:v>40603</c:v>
                </c:pt>
                <c:pt idx="290">
                  <c:v>40604</c:v>
                </c:pt>
                <c:pt idx="291">
                  <c:v>40605</c:v>
                </c:pt>
                <c:pt idx="292">
                  <c:v>40606</c:v>
                </c:pt>
                <c:pt idx="293">
                  <c:v>40609</c:v>
                </c:pt>
                <c:pt idx="294">
                  <c:v>40610</c:v>
                </c:pt>
                <c:pt idx="295">
                  <c:v>40611</c:v>
                </c:pt>
                <c:pt idx="296">
                  <c:v>40612</c:v>
                </c:pt>
                <c:pt idx="297">
                  <c:v>40613</c:v>
                </c:pt>
                <c:pt idx="298">
                  <c:v>40616</c:v>
                </c:pt>
                <c:pt idx="299">
                  <c:v>40617</c:v>
                </c:pt>
                <c:pt idx="300">
                  <c:v>40618</c:v>
                </c:pt>
                <c:pt idx="301">
                  <c:v>40620</c:v>
                </c:pt>
                <c:pt idx="302">
                  <c:v>40623</c:v>
                </c:pt>
                <c:pt idx="303">
                  <c:v>40624</c:v>
                </c:pt>
                <c:pt idx="304">
                  <c:v>40625</c:v>
                </c:pt>
                <c:pt idx="305">
                  <c:v>40626</c:v>
                </c:pt>
                <c:pt idx="306">
                  <c:v>40627</c:v>
                </c:pt>
                <c:pt idx="307">
                  <c:v>40630</c:v>
                </c:pt>
                <c:pt idx="308">
                  <c:v>40631</c:v>
                </c:pt>
                <c:pt idx="309">
                  <c:v>40632</c:v>
                </c:pt>
                <c:pt idx="310">
                  <c:v>40633</c:v>
                </c:pt>
                <c:pt idx="311">
                  <c:v>40634</c:v>
                </c:pt>
                <c:pt idx="312">
                  <c:v>40637</c:v>
                </c:pt>
                <c:pt idx="313">
                  <c:v>40638</c:v>
                </c:pt>
                <c:pt idx="314">
                  <c:v>40639</c:v>
                </c:pt>
                <c:pt idx="315">
                  <c:v>40640</c:v>
                </c:pt>
                <c:pt idx="316">
                  <c:v>40641</c:v>
                </c:pt>
                <c:pt idx="317">
                  <c:v>40644</c:v>
                </c:pt>
                <c:pt idx="318">
                  <c:v>40645</c:v>
                </c:pt>
                <c:pt idx="319">
                  <c:v>40646</c:v>
                </c:pt>
                <c:pt idx="320">
                  <c:v>40647</c:v>
                </c:pt>
                <c:pt idx="321">
                  <c:v>40648</c:v>
                </c:pt>
                <c:pt idx="322">
                  <c:v>40651</c:v>
                </c:pt>
                <c:pt idx="323">
                  <c:v>40652</c:v>
                </c:pt>
                <c:pt idx="324">
                  <c:v>40653</c:v>
                </c:pt>
                <c:pt idx="325">
                  <c:v>40659</c:v>
                </c:pt>
                <c:pt idx="326">
                  <c:v>40660</c:v>
                </c:pt>
                <c:pt idx="327">
                  <c:v>40661</c:v>
                </c:pt>
                <c:pt idx="328">
                  <c:v>40666</c:v>
                </c:pt>
                <c:pt idx="329">
                  <c:v>40667</c:v>
                </c:pt>
                <c:pt idx="330">
                  <c:v>40668</c:v>
                </c:pt>
                <c:pt idx="331">
                  <c:v>40669</c:v>
                </c:pt>
                <c:pt idx="332">
                  <c:v>40672</c:v>
                </c:pt>
                <c:pt idx="333">
                  <c:v>40673</c:v>
                </c:pt>
                <c:pt idx="334">
                  <c:v>40674</c:v>
                </c:pt>
                <c:pt idx="335">
                  <c:v>40675</c:v>
                </c:pt>
                <c:pt idx="336">
                  <c:v>40676</c:v>
                </c:pt>
                <c:pt idx="337">
                  <c:v>40679</c:v>
                </c:pt>
                <c:pt idx="338">
                  <c:v>40680</c:v>
                </c:pt>
                <c:pt idx="339">
                  <c:v>40681</c:v>
                </c:pt>
                <c:pt idx="340">
                  <c:v>40682</c:v>
                </c:pt>
                <c:pt idx="341">
                  <c:v>40686</c:v>
                </c:pt>
                <c:pt idx="342">
                  <c:v>40687</c:v>
                </c:pt>
                <c:pt idx="343">
                  <c:v>40688</c:v>
                </c:pt>
                <c:pt idx="344">
                  <c:v>40689</c:v>
                </c:pt>
                <c:pt idx="345">
                  <c:v>40690</c:v>
                </c:pt>
                <c:pt idx="346">
                  <c:v>40694</c:v>
                </c:pt>
                <c:pt idx="347">
                  <c:v>40695</c:v>
                </c:pt>
                <c:pt idx="348">
                  <c:v>40701</c:v>
                </c:pt>
                <c:pt idx="349">
                  <c:v>40703</c:v>
                </c:pt>
                <c:pt idx="350">
                  <c:v>40704</c:v>
                </c:pt>
                <c:pt idx="351">
                  <c:v>40708</c:v>
                </c:pt>
                <c:pt idx="352">
                  <c:v>40709</c:v>
                </c:pt>
                <c:pt idx="353">
                  <c:v>40710</c:v>
                </c:pt>
                <c:pt idx="354">
                  <c:v>40711</c:v>
                </c:pt>
                <c:pt idx="355">
                  <c:v>40714</c:v>
                </c:pt>
                <c:pt idx="356">
                  <c:v>40715</c:v>
                </c:pt>
                <c:pt idx="357">
                  <c:v>40716</c:v>
                </c:pt>
                <c:pt idx="358">
                  <c:v>40718</c:v>
                </c:pt>
                <c:pt idx="359">
                  <c:v>40721</c:v>
                </c:pt>
                <c:pt idx="360">
                  <c:v>40722</c:v>
                </c:pt>
                <c:pt idx="361">
                  <c:v>40723</c:v>
                </c:pt>
                <c:pt idx="362">
                  <c:v>40724</c:v>
                </c:pt>
                <c:pt idx="363">
                  <c:v>40725</c:v>
                </c:pt>
                <c:pt idx="364">
                  <c:v>40729</c:v>
                </c:pt>
                <c:pt idx="365">
                  <c:v>40730</c:v>
                </c:pt>
                <c:pt idx="366">
                  <c:v>40731</c:v>
                </c:pt>
                <c:pt idx="367">
                  <c:v>40732</c:v>
                </c:pt>
                <c:pt idx="368">
                  <c:v>40735</c:v>
                </c:pt>
                <c:pt idx="369">
                  <c:v>40736</c:v>
                </c:pt>
                <c:pt idx="370">
                  <c:v>40737</c:v>
                </c:pt>
                <c:pt idx="371">
                  <c:v>40738</c:v>
                </c:pt>
                <c:pt idx="372">
                  <c:v>40739</c:v>
                </c:pt>
                <c:pt idx="373">
                  <c:v>40742</c:v>
                </c:pt>
                <c:pt idx="374">
                  <c:v>40743</c:v>
                </c:pt>
                <c:pt idx="375">
                  <c:v>40744</c:v>
                </c:pt>
                <c:pt idx="376">
                  <c:v>40745</c:v>
                </c:pt>
                <c:pt idx="377">
                  <c:v>40746</c:v>
                </c:pt>
                <c:pt idx="378">
                  <c:v>40749</c:v>
                </c:pt>
                <c:pt idx="379">
                  <c:v>40750</c:v>
                </c:pt>
                <c:pt idx="380">
                  <c:v>40751</c:v>
                </c:pt>
                <c:pt idx="381">
                  <c:v>40752</c:v>
                </c:pt>
                <c:pt idx="382">
                  <c:v>40753</c:v>
                </c:pt>
                <c:pt idx="383">
                  <c:v>40757</c:v>
                </c:pt>
                <c:pt idx="384">
                  <c:v>40758</c:v>
                </c:pt>
                <c:pt idx="385">
                  <c:v>40759</c:v>
                </c:pt>
                <c:pt idx="386">
                  <c:v>40760</c:v>
                </c:pt>
                <c:pt idx="387">
                  <c:v>40763</c:v>
                </c:pt>
                <c:pt idx="388">
                  <c:v>40764</c:v>
                </c:pt>
                <c:pt idx="389">
                  <c:v>40765</c:v>
                </c:pt>
                <c:pt idx="390">
                  <c:v>40766</c:v>
                </c:pt>
                <c:pt idx="391">
                  <c:v>40767</c:v>
                </c:pt>
                <c:pt idx="392">
                  <c:v>40771</c:v>
                </c:pt>
                <c:pt idx="393">
                  <c:v>40772</c:v>
                </c:pt>
                <c:pt idx="394">
                  <c:v>40773</c:v>
                </c:pt>
                <c:pt idx="395">
                  <c:v>40774</c:v>
                </c:pt>
                <c:pt idx="396">
                  <c:v>40777</c:v>
                </c:pt>
                <c:pt idx="397">
                  <c:v>40778</c:v>
                </c:pt>
                <c:pt idx="398">
                  <c:v>40779</c:v>
                </c:pt>
                <c:pt idx="399">
                  <c:v>40780</c:v>
                </c:pt>
                <c:pt idx="400">
                  <c:v>40781</c:v>
                </c:pt>
                <c:pt idx="401">
                  <c:v>40785</c:v>
                </c:pt>
                <c:pt idx="402">
                  <c:v>40786</c:v>
                </c:pt>
                <c:pt idx="403">
                  <c:v>40787</c:v>
                </c:pt>
                <c:pt idx="404">
                  <c:v>40788</c:v>
                </c:pt>
                <c:pt idx="405">
                  <c:v>40792</c:v>
                </c:pt>
                <c:pt idx="406">
                  <c:v>40793</c:v>
                </c:pt>
                <c:pt idx="407">
                  <c:v>40794</c:v>
                </c:pt>
                <c:pt idx="408">
                  <c:v>40795</c:v>
                </c:pt>
                <c:pt idx="409">
                  <c:v>40798</c:v>
                </c:pt>
                <c:pt idx="410">
                  <c:v>40799</c:v>
                </c:pt>
                <c:pt idx="411">
                  <c:v>40800</c:v>
                </c:pt>
                <c:pt idx="412">
                  <c:v>40801</c:v>
                </c:pt>
                <c:pt idx="413">
                  <c:v>40802</c:v>
                </c:pt>
                <c:pt idx="414">
                  <c:v>40805</c:v>
                </c:pt>
                <c:pt idx="415">
                  <c:v>40806</c:v>
                </c:pt>
                <c:pt idx="416">
                  <c:v>40807</c:v>
                </c:pt>
                <c:pt idx="417">
                  <c:v>40808</c:v>
                </c:pt>
                <c:pt idx="418">
                  <c:v>40809</c:v>
                </c:pt>
                <c:pt idx="419">
                  <c:v>40812</c:v>
                </c:pt>
                <c:pt idx="420">
                  <c:v>40813</c:v>
                </c:pt>
                <c:pt idx="421">
                  <c:v>40814</c:v>
                </c:pt>
                <c:pt idx="422">
                  <c:v>40815</c:v>
                </c:pt>
                <c:pt idx="423">
                  <c:v>40816</c:v>
                </c:pt>
                <c:pt idx="424">
                  <c:v>40820</c:v>
                </c:pt>
                <c:pt idx="425">
                  <c:v>40821</c:v>
                </c:pt>
                <c:pt idx="426">
                  <c:v>40822</c:v>
                </c:pt>
                <c:pt idx="427">
                  <c:v>40823</c:v>
                </c:pt>
                <c:pt idx="428">
                  <c:v>40827</c:v>
                </c:pt>
                <c:pt idx="429">
                  <c:v>40828</c:v>
                </c:pt>
                <c:pt idx="430">
                  <c:v>40829</c:v>
                </c:pt>
                <c:pt idx="431">
                  <c:v>40830</c:v>
                </c:pt>
                <c:pt idx="432">
                  <c:v>40833</c:v>
                </c:pt>
                <c:pt idx="433">
                  <c:v>40834</c:v>
                </c:pt>
                <c:pt idx="434">
                  <c:v>40835</c:v>
                </c:pt>
                <c:pt idx="435">
                  <c:v>40836</c:v>
                </c:pt>
                <c:pt idx="436">
                  <c:v>40837</c:v>
                </c:pt>
                <c:pt idx="437">
                  <c:v>40840</c:v>
                </c:pt>
                <c:pt idx="438">
                  <c:v>40841</c:v>
                </c:pt>
                <c:pt idx="439">
                  <c:v>40842</c:v>
                </c:pt>
                <c:pt idx="440">
                  <c:v>40843</c:v>
                </c:pt>
                <c:pt idx="441">
                  <c:v>40844</c:v>
                </c:pt>
                <c:pt idx="442">
                  <c:v>40849</c:v>
                </c:pt>
                <c:pt idx="443">
                  <c:v>40850</c:v>
                </c:pt>
                <c:pt idx="444">
                  <c:v>40851</c:v>
                </c:pt>
                <c:pt idx="445">
                  <c:v>40854</c:v>
                </c:pt>
                <c:pt idx="446">
                  <c:v>40855</c:v>
                </c:pt>
                <c:pt idx="447">
                  <c:v>40856</c:v>
                </c:pt>
                <c:pt idx="448">
                  <c:v>40857</c:v>
                </c:pt>
                <c:pt idx="449">
                  <c:v>40861</c:v>
                </c:pt>
                <c:pt idx="450">
                  <c:v>40862</c:v>
                </c:pt>
                <c:pt idx="451">
                  <c:v>40863</c:v>
                </c:pt>
                <c:pt idx="452">
                  <c:v>40864</c:v>
                </c:pt>
                <c:pt idx="453">
                  <c:v>40865</c:v>
                </c:pt>
                <c:pt idx="454">
                  <c:v>40868</c:v>
                </c:pt>
                <c:pt idx="455">
                  <c:v>40869</c:v>
                </c:pt>
                <c:pt idx="456">
                  <c:v>40870</c:v>
                </c:pt>
                <c:pt idx="457">
                  <c:v>40872</c:v>
                </c:pt>
                <c:pt idx="458">
                  <c:v>40875</c:v>
                </c:pt>
                <c:pt idx="459">
                  <c:v>40876</c:v>
                </c:pt>
                <c:pt idx="460">
                  <c:v>40877</c:v>
                </c:pt>
                <c:pt idx="461">
                  <c:v>40878</c:v>
                </c:pt>
                <c:pt idx="462">
                  <c:v>40879</c:v>
                </c:pt>
                <c:pt idx="463">
                  <c:v>40882</c:v>
                </c:pt>
                <c:pt idx="464">
                  <c:v>40883</c:v>
                </c:pt>
                <c:pt idx="465">
                  <c:v>40884</c:v>
                </c:pt>
                <c:pt idx="466">
                  <c:v>40885</c:v>
                </c:pt>
                <c:pt idx="467">
                  <c:v>40886</c:v>
                </c:pt>
                <c:pt idx="468">
                  <c:v>40889</c:v>
                </c:pt>
                <c:pt idx="469">
                  <c:v>40890</c:v>
                </c:pt>
                <c:pt idx="470">
                  <c:v>40891</c:v>
                </c:pt>
                <c:pt idx="471">
                  <c:v>40892</c:v>
                </c:pt>
                <c:pt idx="472">
                  <c:v>40893</c:v>
                </c:pt>
                <c:pt idx="473">
                  <c:v>40896</c:v>
                </c:pt>
                <c:pt idx="474">
                  <c:v>40897</c:v>
                </c:pt>
                <c:pt idx="475">
                  <c:v>40898</c:v>
                </c:pt>
                <c:pt idx="476">
                  <c:v>40899</c:v>
                </c:pt>
                <c:pt idx="477">
                  <c:v>40900</c:v>
                </c:pt>
                <c:pt idx="478">
                  <c:v>40906</c:v>
                </c:pt>
                <c:pt idx="479">
                  <c:v>40907</c:v>
                </c:pt>
                <c:pt idx="480">
                  <c:v>40911</c:v>
                </c:pt>
                <c:pt idx="481">
                  <c:v>40912</c:v>
                </c:pt>
                <c:pt idx="482">
                  <c:v>40913</c:v>
                </c:pt>
                <c:pt idx="483">
                  <c:v>40914</c:v>
                </c:pt>
                <c:pt idx="484">
                  <c:v>40917</c:v>
                </c:pt>
                <c:pt idx="485">
                  <c:v>40918</c:v>
                </c:pt>
                <c:pt idx="486">
                  <c:v>40919</c:v>
                </c:pt>
                <c:pt idx="487">
                  <c:v>40920</c:v>
                </c:pt>
                <c:pt idx="488">
                  <c:v>40921</c:v>
                </c:pt>
                <c:pt idx="489">
                  <c:v>40925</c:v>
                </c:pt>
                <c:pt idx="490">
                  <c:v>40926</c:v>
                </c:pt>
                <c:pt idx="491">
                  <c:v>40927</c:v>
                </c:pt>
                <c:pt idx="492">
                  <c:v>40928</c:v>
                </c:pt>
                <c:pt idx="493">
                  <c:v>40931</c:v>
                </c:pt>
                <c:pt idx="494">
                  <c:v>40932</c:v>
                </c:pt>
                <c:pt idx="495">
                  <c:v>40933</c:v>
                </c:pt>
                <c:pt idx="496">
                  <c:v>40934</c:v>
                </c:pt>
                <c:pt idx="497">
                  <c:v>40935</c:v>
                </c:pt>
                <c:pt idx="498">
                  <c:v>40938</c:v>
                </c:pt>
                <c:pt idx="499">
                  <c:v>40939</c:v>
                </c:pt>
                <c:pt idx="500">
                  <c:v>40940</c:v>
                </c:pt>
                <c:pt idx="501">
                  <c:v>40941</c:v>
                </c:pt>
                <c:pt idx="502">
                  <c:v>40942</c:v>
                </c:pt>
                <c:pt idx="503">
                  <c:v>40945</c:v>
                </c:pt>
                <c:pt idx="504">
                  <c:v>40946</c:v>
                </c:pt>
                <c:pt idx="505">
                  <c:v>40947</c:v>
                </c:pt>
                <c:pt idx="506">
                  <c:v>40948</c:v>
                </c:pt>
                <c:pt idx="507">
                  <c:v>40949</c:v>
                </c:pt>
                <c:pt idx="508">
                  <c:v>40952</c:v>
                </c:pt>
                <c:pt idx="509">
                  <c:v>40953</c:v>
                </c:pt>
                <c:pt idx="510">
                  <c:v>40954</c:v>
                </c:pt>
                <c:pt idx="511">
                  <c:v>40955</c:v>
                </c:pt>
                <c:pt idx="512">
                  <c:v>40956</c:v>
                </c:pt>
                <c:pt idx="513">
                  <c:v>40960</c:v>
                </c:pt>
                <c:pt idx="514">
                  <c:v>40961</c:v>
                </c:pt>
                <c:pt idx="515">
                  <c:v>40962</c:v>
                </c:pt>
                <c:pt idx="516">
                  <c:v>40963</c:v>
                </c:pt>
                <c:pt idx="517">
                  <c:v>40966</c:v>
                </c:pt>
                <c:pt idx="518">
                  <c:v>40967</c:v>
                </c:pt>
                <c:pt idx="519">
                  <c:v>40968</c:v>
                </c:pt>
                <c:pt idx="520">
                  <c:v>40969</c:v>
                </c:pt>
                <c:pt idx="521">
                  <c:v>40970</c:v>
                </c:pt>
                <c:pt idx="522">
                  <c:v>40973</c:v>
                </c:pt>
                <c:pt idx="523">
                  <c:v>40974</c:v>
                </c:pt>
                <c:pt idx="524">
                  <c:v>40975</c:v>
                </c:pt>
                <c:pt idx="525">
                  <c:v>40976</c:v>
                </c:pt>
                <c:pt idx="526">
                  <c:v>40977</c:v>
                </c:pt>
                <c:pt idx="527">
                  <c:v>40980</c:v>
                </c:pt>
                <c:pt idx="528">
                  <c:v>40981</c:v>
                </c:pt>
                <c:pt idx="529">
                  <c:v>40982</c:v>
                </c:pt>
                <c:pt idx="530">
                  <c:v>40983</c:v>
                </c:pt>
                <c:pt idx="531">
                  <c:v>40984</c:v>
                </c:pt>
                <c:pt idx="532">
                  <c:v>40988</c:v>
                </c:pt>
                <c:pt idx="533">
                  <c:v>40989</c:v>
                </c:pt>
                <c:pt idx="534">
                  <c:v>40990</c:v>
                </c:pt>
                <c:pt idx="535">
                  <c:v>40991</c:v>
                </c:pt>
                <c:pt idx="536">
                  <c:v>40994</c:v>
                </c:pt>
                <c:pt idx="537">
                  <c:v>40995</c:v>
                </c:pt>
                <c:pt idx="538">
                  <c:v>40996</c:v>
                </c:pt>
                <c:pt idx="539">
                  <c:v>40997</c:v>
                </c:pt>
                <c:pt idx="540">
                  <c:v>40998</c:v>
                </c:pt>
                <c:pt idx="541">
                  <c:v>41001</c:v>
                </c:pt>
                <c:pt idx="542">
                  <c:v>41002</c:v>
                </c:pt>
                <c:pt idx="543">
                  <c:v>41003</c:v>
                </c:pt>
                <c:pt idx="544">
                  <c:v>41004</c:v>
                </c:pt>
                <c:pt idx="545">
                  <c:v>41009</c:v>
                </c:pt>
                <c:pt idx="546">
                  <c:v>41010</c:v>
                </c:pt>
                <c:pt idx="547">
                  <c:v>41011</c:v>
                </c:pt>
                <c:pt idx="548">
                  <c:v>41012</c:v>
                </c:pt>
                <c:pt idx="549">
                  <c:v>41015</c:v>
                </c:pt>
                <c:pt idx="550">
                  <c:v>41016</c:v>
                </c:pt>
                <c:pt idx="551">
                  <c:v>41017</c:v>
                </c:pt>
                <c:pt idx="552">
                  <c:v>41018</c:v>
                </c:pt>
                <c:pt idx="553">
                  <c:v>41019</c:v>
                </c:pt>
                <c:pt idx="554">
                  <c:v>41022</c:v>
                </c:pt>
                <c:pt idx="555">
                  <c:v>41023</c:v>
                </c:pt>
                <c:pt idx="556">
                  <c:v>41024</c:v>
                </c:pt>
                <c:pt idx="557">
                  <c:v>41025</c:v>
                </c:pt>
                <c:pt idx="558">
                  <c:v>41026</c:v>
                </c:pt>
                <c:pt idx="559">
                  <c:v>41029</c:v>
                </c:pt>
                <c:pt idx="560">
                  <c:v>41031</c:v>
                </c:pt>
                <c:pt idx="561">
                  <c:v>41032</c:v>
                </c:pt>
                <c:pt idx="562">
                  <c:v>41033</c:v>
                </c:pt>
                <c:pt idx="563">
                  <c:v>41037</c:v>
                </c:pt>
                <c:pt idx="564">
                  <c:v>41038</c:v>
                </c:pt>
                <c:pt idx="565">
                  <c:v>41039</c:v>
                </c:pt>
                <c:pt idx="566">
                  <c:v>41040</c:v>
                </c:pt>
                <c:pt idx="567">
                  <c:v>41043</c:v>
                </c:pt>
                <c:pt idx="568">
                  <c:v>41044</c:v>
                </c:pt>
                <c:pt idx="569">
                  <c:v>41045</c:v>
                </c:pt>
                <c:pt idx="570">
                  <c:v>41047</c:v>
                </c:pt>
                <c:pt idx="571">
                  <c:v>41050</c:v>
                </c:pt>
                <c:pt idx="572">
                  <c:v>41051</c:v>
                </c:pt>
                <c:pt idx="573">
                  <c:v>41052</c:v>
                </c:pt>
                <c:pt idx="574">
                  <c:v>41053</c:v>
                </c:pt>
                <c:pt idx="575">
                  <c:v>41054</c:v>
                </c:pt>
                <c:pt idx="576">
                  <c:v>41058</c:v>
                </c:pt>
                <c:pt idx="577">
                  <c:v>41059</c:v>
                </c:pt>
                <c:pt idx="578">
                  <c:v>41060</c:v>
                </c:pt>
                <c:pt idx="579">
                  <c:v>41061</c:v>
                </c:pt>
                <c:pt idx="580">
                  <c:v>41066</c:v>
                </c:pt>
                <c:pt idx="581">
                  <c:v>41067</c:v>
                </c:pt>
                <c:pt idx="582">
                  <c:v>41068</c:v>
                </c:pt>
                <c:pt idx="583">
                  <c:v>41071</c:v>
                </c:pt>
                <c:pt idx="584">
                  <c:v>41072</c:v>
                </c:pt>
                <c:pt idx="585">
                  <c:v>41073</c:v>
                </c:pt>
                <c:pt idx="586">
                  <c:v>41074</c:v>
                </c:pt>
                <c:pt idx="587">
                  <c:v>41075</c:v>
                </c:pt>
                <c:pt idx="588">
                  <c:v>41078</c:v>
                </c:pt>
                <c:pt idx="589">
                  <c:v>41080</c:v>
                </c:pt>
                <c:pt idx="590">
                  <c:v>41081</c:v>
                </c:pt>
                <c:pt idx="591">
                  <c:v>41082</c:v>
                </c:pt>
                <c:pt idx="592">
                  <c:v>41085</c:v>
                </c:pt>
                <c:pt idx="593">
                  <c:v>41086</c:v>
                </c:pt>
                <c:pt idx="594">
                  <c:v>41087</c:v>
                </c:pt>
                <c:pt idx="595">
                  <c:v>41088</c:v>
                </c:pt>
                <c:pt idx="596">
                  <c:v>41089</c:v>
                </c:pt>
                <c:pt idx="597">
                  <c:v>41092</c:v>
                </c:pt>
                <c:pt idx="598">
                  <c:v>41093</c:v>
                </c:pt>
                <c:pt idx="599">
                  <c:v>41095</c:v>
                </c:pt>
                <c:pt idx="600">
                  <c:v>41096</c:v>
                </c:pt>
                <c:pt idx="601">
                  <c:v>41099</c:v>
                </c:pt>
                <c:pt idx="602">
                  <c:v>41100</c:v>
                </c:pt>
                <c:pt idx="603">
                  <c:v>41101</c:v>
                </c:pt>
                <c:pt idx="604">
                  <c:v>41102</c:v>
                </c:pt>
                <c:pt idx="605">
                  <c:v>41103</c:v>
                </c:pt>
                <c:pt idx="606">
                  <c:v>41106</c:v>
                </c:pt>
                <c:pt idx="607">
                  <c:v>41107</c:v>
                </c:pt>
                <c:pt idx="608">
                  <c:v>41108</c:v>
                </c:pt>
                <c:pt idx="609">
                  <c:v>41109</c:v>
                </c:pt>
                <c:pt idx="610">
                  <c:v>41110</c:v>
                </c:pt>
                <c:pt idx="611">
                  <c:v>41113</c:v>
                </c:pt>
                <c:pt idx="612">
                  <c:v>41114</c:v>
                </c:pt>
                <c:pt idx="613">
                  <c:v>41115</c:v>
                </c:pt>
                <c:pt idx="614">
                  <c:v>41116</c:v>
                </c:pt>
                <c:pt idx="615">
                  <c:v>41117</c:v>
                </c:pt>
                <c:pt idx="616">
                  <c:v>41120</c:v>
                </c:pt>
                <c:pt idx="617">
                  <c:v>41121</c:v>
                </c:pt>
                <c:pt idx="618">
                  <c:v>41122</c:v>
                </c:pt>
                <c:pt idx="619">
                  <c:v>41123</c:v>
                </c:pt>
                <c:pt idx="620">
                  <c:v>41124</c:v>
                </c:pt>
                <c:pt idx="621">
                  <c:v>41128</c:v>
                </c:pt>
                <c:pt idx="622">
                  <c:v>41129</c:v>
                </c:pt>
                <c:pt idx="623">
                  <c:v>41130</c:v>
                </c:pt>
                <c:pt idx="624">
                  <c:v>41131</c:v>
                </c:pt>
                <c:pt idx="625">
                  <c:v>41134</c:v>
                </c:pt>
                <c:pt idx="626">
                  <c:v>41135</c:v>
                </c:pt>
                <c:pt idx="627">
                  <c:v>41137</c:v>
                </c:pt>
                <c:pt idx="628">
                  <c:v>41138</c:v>
                </c:pt>
                <c:pt idx="629">
                  <c:v>41141</c:v>
                </c:pt>
                <c:pt idx="630">
                  <c:v>41142</c:v>
                </c:pt>
                <c:pt idx="631">
                  <c:v>41143</c:v>
                </c:pt>
                <c:pt idx="632">
                  <c:v>41144</c:v>
                </c:pt>
                <c:pt idx="633">
                  <c:v>41145</c:v>
                </c:pt>
                <c:pt idx="634">
                  <c:v>41149</c:v>
                </c:pt>
                <c:pt idx="635">
                  <c:v>41150</c:v>
                </c:pt>
                <c:pt idx="636">
                  <c:v>41151</c:v>
                </c:pt>
                <c:pt idx="637">
                  <c:v>41152</c:v>
                </c:pt>
                <c:pt idx="638">
                  <c:v>41156</c:v>
                </c:pt>
                <c:pt idx="639">
                  <c:v>41157</c:v>
                </c:pt>
                <c:pt idx="640">
                  <c:v>41158</c:v>
                </c:pt>
                <c:pt idx="641">
                  <c:v>41159</c:v>
                </c:pt>
                <c:pt idx="642">
                  <c:v>41162</c:v>
                </c:pt>
                <c:pt idx="643">
                  <c:v>41163</c:v>
                </c:pt>
                <c:pt idx="644">
                  <c:v>41164</c:v>
                </c:pt>
                <c:pt idx="645">
                  <c:v>41165</c:v>
                </c:pt>
                <c:pt idx="646">
                  <c:v>41166</c:v>
                </c:pt>
                <c:pt idx="647">
                  <c:v>41169</c:v>
                </c:pt>
                <c:pt idx="648">
                  <c:v>41170</c:v>
                </c:pt>
                <c:pt idx="649">
                  <c:v>41171</c:v>
                </c:pt>
                <c:pt idx="650">
                  <c:v>41172</c:v>
                </c:pt>
                <c:pt idx="651">
                  <c:v>41173</c:v>
                </c:pt>
                <c:pt idx="652">
                  <c:v>41176</c:v>
                </c:pt>
                <c:pt idx="653">
                  <c:v>41177</c:v>
                </c:pt>
                <c:pt idx="654">
                  <c:v>41178</c:v>
                </c:pt>
                <c:pt idx="655">
                  <c:v>41179</c:v>
                </c:pt>
                <c:pt idx="656">
                  <c:v>41180</c:v>
                </c:pt>
                <c:pt idx="657">
                  <c:v>41183</c:v>
                </c:pt>
                <c:pt idx="658">
                  <c:v>41184</c:v>
                </c:pt>
                <c:pt idx="659">
                  <c:v>41185</c:v>
                </c:pt>
                <c:pt idx="660">
                  <c:v>41186</c:v>
                </c:pt>
                <c:pt idx="661">
                  <c:v>41187</c:v>
                </c:pt>
                <c:pt idx="662">
                  <c:v>41191</c:v>
                </c:pt>
                <c:pt idx="663">
                  <c:v>41192</c:v>
                </c:pt>
                <c:pt idx="664">
                  <c:v>41193</c:v>
                </c:pt>
                <c:pt idx="665">
                  <c:v>41194</c:v>
                </c:pt>
                <c:pt idx="666">
                  <c:v>41197</c:v>
                </c:pt>
                <c:pt idx="667">
                  <c:v>41198</c:v>
                </c:pt>
                <c:pt idx="668">
                  <c:v>41199</c:v>
                </c:pt>
                <c:pt idx="669">
                  <c:v>41200</c:v>
                </c:pt>
                <c:pt idx="670">
                  <c:v>41201</c:v>
                </c:pt>
                <c:pt idx="671">
                  <c:v>41204</c:v>
                </c:pt>
                <c:pt idx="672">
                  <c:v>41205</c:v>
                </c:pt>
                <c:pt idx="673">
                  <c:v>41206</c:v>
                </c:pt>
                <c:pt idx="674">
                  <c:v>41207</c:v>
                </c:pt>
                <c:pt idx="675">
                  <c:v>41208</c:v>
                </c:pt>
                <c:pt idx="676">
                  <c:v>41213</c:v>
                </c:pt>
                <c:pt idx="677">
                  <c:v>41215</c:v>
                </c:pt>
                <c:pt idx="678">
                  <c:v>41218</c:v>
                </c:pt>
                <c:pt idx="679">
                  <c:v>41219</c:v>
                </c:pt>
                <c:pt idx="680">
                  <c:v>41220</c:v>
                </c:pt>
                <c:pt idx="681">
                  <c:v>41221</c:v>
                </c:pt>
                <c:pt idx="682">
                  <c:v>41222</c:v>
                </c:pt>
                <c:pt idx="683">
                  <c:v>41225</c:v>
                </c:pt>
                <c:pt idx="684">
                  <c:v>41226</c:v>
                </c:pt>
                <c:pt idx="685">
                  <c:v>41227</c:v>
                </c:pt>
                <c:pt idx="686">
                  <c:v>41228</c:v>
                </c:pt>
                <c:pt idx="687">
                  <c:v>41229</c:v>
                </c:pt>
                <c:pt idx="688">
                  <c:v>41232</c:v>
                </c:pt>
                <c:pt idx="689">
                  <c:v>41233</c:v>
                </c:pt>
                <c:pt idx="690">
                  <c:v>41234</c:v>
                </c:pt>
                <c:pt idx="691">
                  <c:v>41236</c:v>
                </c:pt>
                <c:pt idx="692">
                  <c:v>41239</c:v>
                </c:pt>
                <c:pt idx="693">
                  <c:v>41240</c:v>
                </c:pt>
                <c:pt idx="694">
                  <c:v>41241</c:v>
                </c:pt>
                <c:pt idx="695">
                  <c:v>41242</c:v>
                </c:pt>
                <c:pt idx="696">
                  <c:v>41243</c:v>
                </c:pt>
                <c:pt idx="697">
                  <c:v>41246</c:v>
                </c:pt>
                <c:pt idx="698">
                  <c:v>41247</c:v>
                </c:pt>
                <c:pt idx="699">
                  <c:v>41248</c:v>
                </c:pt>
                <c:pt idx="700">
                  <c:v>41249</c:v>
                </c:pt>
                <c:pt idx="701">
                  <c:v>41250</c:v>
                </c:pt>
                <c:pt idx="702">
                  <c:v>41253</c:v>
                </c:pt>
                <c:pt idx="703">
                  <c:v>41254</c:v>
                </c:pt>
                <c:pt idx="704">
                  <c:v>41255</c:v>
                </c:pt>
                <c:pt idx="705">
                  <c:v>41256</c:v>
                </c:pt>
                <c:pt idx="706">
                  <c:v>41257</c:v>
                </c:pt>
                <c:pt idx="707">
                  <c:v>41260</c:v>
                </c:pt>
                <c:pt idx="708">
                  <c:v>41261</c:v>
                </c:pt>
                <c:pt idx="709">
                  <c:v>41262</c:v>
                </c:pt>
                <c:pt idx="710">
                  <c:v>41263</c:v>
                </c:pt>
                <c:pt idx="711">
                  <c:v>41264</c:v>
                </c:pt>
                <c:pt idx="712">
                  <c:v>41271</c:v>
                </c:pt>
                <c:pt idx="713">
                  <c:v>41276</c:v>
                </c:pt>
                <c:pt idx="714">
                  <c:v>41277</c:v>
                </c:pt>
                <c:pt idx="715">
                  <c:v>41278</c:v>
                </c:pt>
                <c:pt idx="716">
                  <c:v>41281</c:v>
                </c:pt>
                <c:pt idx="717">
                  <c:v>41282</c:v>
                </c:pt>
                <c:pt idx="718">
                  <c:v>41283</c:v>
                </c:pt>
                <c:pt idx="719">
                  <c:v>41284</c:v>
                </c:pt>
                <c:pt idx="720">
                  <c:v>41285</c:v>
                </c:pt>
                <c:pt idx="721">
                  <c:v>41288</c:v>
                </c:pt>
                <c:pt idx="722">
                  <c:v>41289</c:v>
                </c:pt>
                <c:pt idx="723">
                  <c:v>41290</c:v>
                </c:pt>
                <c:pt idx="724">
                  <c:v>41291</c:v>
                </c:pt>
                <c:pt idx="725">
                  <c:v>41292</c:v>
                </c:pt>
                <c:pt idx="726">
                  <c:v>41296</c:v>
                </c:pt>
                <c:pt idx="727">
                  <c:v>41297</c:v>
                </c:pt>
                <c:pt idx="728">
                  <c:v>41298</c:v>
                </c:pt>
                <c:pt idx="729">
                  <c:v>41299</c:v>
                </c:pt>
                <c:pt idx="730">
                  <c:v>41302</c:v>
                </c:pt>
                <c:pt idx="731">
                  <c:v>41303</c:v>
                </c:pt>
                <c:pt idx="732">
                  <c:v>41304</c:v>
                </c:pt>
                <c:pt idx="733">
                  <c:v>41305</c:v>
                </c:pt>
                <c:pt idx="734">
                  <c:v>41306</c:v>
                </c:pt>
                <c:pt idx="735">
                  <c:v>41309</c:v>
                </c:pt>
                <c:pt idx="736">
                  <c:v>41310</c:v>
                </c:pt>
                <c:pt idx="737">
                  <c:v>41311</c:v>
                </c:pt>
                <c:pt idx="738">
                  <c:v>41312</c:v>
                </c:pt>
                <c:pt idx="739">
                  <c:v>41313</c:v>
                </c:pt>
                <c:pt idx="740">
                  <c:v>41316</c:v>
                </c:pt>
                <c:pt idx="741">
                  <c:v>41317</c:v>
                </c:pt>
                <c:pt idx="742">
                  <c:v>41318</c:v>
                </c:pt>
                <c:pt idx="743">
                  <c:v>41319</c:v>
                </c:pt>
                <c:pt idx="744">
                  <c:v>41320</c:v>
                </c:pt>
                <c:pt idx="745">
                  <c:v>41324</c:v>
                </c:pt>
                <c:pt idx="746">
                  <c:v>41325</c:v>
                </c:pt>
                <c:pt idx="747">
                  <c:v>41326</c:v>
                </c:pt>
                <c:pt idx="748">
                  <c:v>41327</c:v>
                </c:pt>
                <c:pt idx="749">
                  <c:v>41330</c:v>
                </c:pt>
                <c:pt idx="750">
                  <c:v>41331</c:v>
                </c:pt>
                <c:pt idx="751">
                  <c:v>41332</c:v>
                </c:pt>
                <c:pt idx="752">
                  <c:v>41333</c:v>
                </c:pt>
                <c:pt idx="753">
                  <c:v>41334</c:v>
                </c:pt>
                <c:pt idx="754">
                  <c:v>41337</c:v>
                </c:pt>
                <c:pt idx="755">
                  <c:v>41338</c:v>
                </c:pt>
                <c:pt idx="756">
                  <c:v>41339</c:v>
                </c:pt>
                <c:pt idx="757">
                  <c:v>41340</c:v>
                </c:pt>
                <c:pt idx="758">
                  <c:v>41341</c:v>
                </c:pt>
                <c:pt idx="759">
                  <c:v>41344</c:v>
                </c:pt>
                <c:pt idx="760">
                  <c:v>41345</c:v>
                </c:pt>
                <c:pt idx="761">
                  <c:v>41346</c:v>
                </c:pt>
                <c:pt idx="762">
                  <c:v>41347</c:v>
                </c:pt>
                <c:pt idx="763">
                  <c:v>41348</c:v>
                </c:pt>
                <c:pt idx="764">
                  <c:v>41352</c:v>
                </c:pt>
                <c:pt idx="765">
                  <c:v>41353</c:v>
                </c:pt>
                <c:pt idx="766">
                  <c:v>41354</c:v>
                </c:pt>
                <c:pt idx="767">
                  <c:v>41355</c:v>
                </c:pt>
                <c:pt idx="768">
                  <c:v>41358</c:v>
                </c:pt>
                <c:pt idx="769">
                  <c:v>41359</c:v>
                </c:pt>
                <c:pt idx="770">
                  <c:v>41360</c:v>
                </c:pt>
                <c:pt idx="771">
                  <c:v>41366</c:v>
                </c:pt>
                <c:pt idx="772">
                  <c:v>41367</c:v>
                </c:pt>
                <c:pt idx="773">
                  <c:v>41368</c:v>
                </c:pt>
                <c:pt idx="774">
                  <c:v>41369</c:v>
                </c:pt>
                <c:pt idx="775">
                  <c:v>41372</c:v>
                </c:pt>
                <c:pt idx="776">
                  <c:v>41373</c:v>
                </c:pt>
                <c:pt idx="777">
                  <c:v>41374</c:v>
                </c:pt>
                <c:pt idx="778">
                  <c:v>41375</c:v>
                </c:pt>
                <c:pt idx="779">
                  <c:v>41376</c:v>
                </c:pt>
                <c:pt idx="780">
                  <c:v>41379</c:v>
                </c:pt>
                <c:pt idx="781">
                  <c:v>41380</c:v>
                </c:pt>
                <c:pt idx="782">
                  <c:v>41381</c:v>
                </c:pt>
                <c:pt idx="783">
                  <c:v>41382</c:v>
                </c:pt>
                <c:pt idx="784">
                  <c:v>41383</c:v>
                </c:pt>
                <c:pt idx="785">
                  <c:v>41386</c:v>
                </c:pt>
                <c:pt idx="786">
                  <c:v>41387</c:v>
                </c:pt>
                <c:pt idx="787">
                  <c:v>41388</c:v>
                </c:pt>
                <c:pt idx="788">
                  <c:v>41389</c:v>
                </c:pt>
                <c:pt idx="789">
                  <c:v>41393</c:v>
                </c:pt>
                <c:pt idx="790">
                  <c:v>41394</c:v>
                </c:pt>
                <c:pt idx="791">
                  <c:v>41396</c:v>
                </c:pt>
                <c:pt idx="792">
                  <c:v>41397</c:v>
                </c:pt>
                <c:pt idx="793">
                  <c:v>41401</c:v>
                </c:pt>
                <c:pt idx="794">
                  <c:v>41402</c:v>
                </c:pt>
                <c:pt idx="795">
                  <c:v>41407</c:v>
                </c:pt>
                <c:pt idx="796">
                  <c:v>41408</c:v>
                </c:pt>
                <c:pt idx="797">
                  <c:v>41409</c:v>
                </c:pt>
                <c:pt idx="798">
                  <c:v>41410</c:v>
                </c:pt>
                <c:pt idx="799">
                  <c:v>41411</c:v>
                </c:pt>
                <c:pt idx="800">
                  <c:v>41415</c:v>
                </c:pt>
                <c:pt idx="801">
                  <c:v>41416</c:v>
                </c:pt>
                <c:pt idx="802">
                  <c:v>41417</c:v>
                </c:pt>
                <c:pt idx="803">
                  <c:v>41418</c:v>
                </c:pt>
                <c:pt idx="804">
                  <c:v>41422</c:v>
                </c:pt>
                <c:pt idx="805">
                  <c:v>41423</c:v>
                </c:pt>
                <c:pt idx="806">
                  <c:v>41424</c:v>
                </c:pt>
                <c:pt idx="807">
                  <c:v>41425</c:v>
                </c:pt>
                <c:pt idx="808">
                  <c:v>41429</c:v>
                </c:pt>
                <c:pt idx="809">
                  <c:v>41431</c:v>
                </c:pt>
                <c:pt idx="810">
                  <c:v>41432</c:v>
                </c:pt>
                <c:pt idx="811">
                  <c:v>41435</c:v>
                </c:pt>
                <c:pt idx="812">
                  <c:v>41436</c:v>
                </c:pt>
                <c:pt idx="813">
                  <c:v>41437</c:v>
                </c:pt>
                <c:pt idx="814">
                  <c:v>41438</c:v>
                </c:pt>
                <c:pt idx="815">
                  <c:v>41439</c:v>
                </c:pt>
                <c:pt idx="816">
                  <c:v>41442</c:v>
                </c:pt>
                <c:pt idx="817">
                  <c:v>41443</c:v>
                </c:pt>
                <c:pt idx="818">
                  <c:v>41444</c:v>
                </c:pt>
                <c:pt idx="819">
                  <c:v>41445</c:v>
                </c:pt>
                <c:pt idx="820">
                  <c:v>41446</c:v>
                </c:pt>
                <c:pt idx="821">
                  <c:v>41449</c:v>
                </c:pt>
                <c:pt idx="822">
                  <c:v>41450</c:v>
                </c:pt>
                <c:pt idx="823">
                  <c:v>41451</c:v>
                </c:pt>
                <c:pt idx="824">
                  <c:v>41452</c:v>
                </c:pt>
                <c:pt idx="825">
                  <c:v>41453</c:v>
                </c:pt>
                <c:pt idx="826">
                  <c:v>41456</c:v>
                </c:pt>
                <c:pt idx="827">
                  <c:v>41457</c:v>
                </c:pt>
                <c:pt idx="828">
                  <c:v>41458</c:v>
                </c:pt>
                <c:pt idx="829">
                  <c:v>41460</c:v>
                </c:pt>
                <c:pt idx="830">
                  <c:v>41463</c:v>
                </c:pt>
                <c:pt idx="831">
                  <c:v>41464</c:v>
                </c:pt>
                <c:pt idx="832">
                  <c:v>41465</c:v>
                </c:pt>
                <c:pt idx="833">
                  <c:v>41466</c:v>
                </c:pt>
                <c:pt idx="834">
                  <c:v>41467</c:v>
                </c:pt>
                <c:pt idx="835">
                  <c:v>41470</c:v>
                </c:pt>
                <c:pt idx="836">
                  <c:v>41471</c:v>
                </c:pt>
                <c:pt idx="837">
                  <c:v>41472</c:v>
                </c:pt>
                <c:pt idx="838">
                  <c:v>41473</c:v>
                </c:pt>
                <c:pt idx="839">
                  <c:v>41474</c:v>
                </c:pt>
                <c:pt idx="840">
                  <c:v>41477</c:v>
                </c:pt>
                <c:pt idx="841">
                  <c:v>41478</c:v>
                </c:pt>
                <c:pt idx="842">
                  <c:v>41479</c:v>
                </c:pt>
                <c:pt idx="843">
                  <c:v>41480</c:v>
                </c:pt>
                <c:pt idx="844">
                  <c:v>41481</c:v>
                </c:pt>
                <c:pt idx="845">
                  <c:v>41484</c:v>
                </c:pt>
                <c:pt idx="846">
                  <c:v>41485</c:v>
                </c:pt>
                <c:pt idx="847">
                  <c:v>41486</c:v>
                </c:pt>
                <c:pt idx="848">
                  <c:v>41487</c:v>
                </c:pt>
                <c:pt idx="849">
                  <c:v>41488</c:v>
                </c:pt>
                <c:pt idx="850">
                  <c:v>41492</c:v>
                </c:pt>
                <c:pt idx="851">
                  <c:v>41493</c:v>
                </c:pt>
                <c:pt idx="852">
                  <c:v>41494</c:v>
                </c:pt>
                <c:pt idx="853">
                  <c:v>41495</c:v>
                </c:pt>
                <c:pt idx="854">
                  <c:v>41498</c:v>
                </c:pt>
                <c:pt idx="855">
                  <c:v>41499</c:v>
                </c:pt>
                <c:pt idx="856">
                  <c:v>41500</c:v>
                </c:pt>
                <c:pt idx="857">
                  <c:v>41502</c:v>
                </c:pt>
                <c:pt idx="858">
                  <c:v>41505</c:v>
                </c:pt>
                <c:pt idx="859">
                  <c:v>41506</c:v>
                </c:pt>
                <c:pt idx="860">
                  <c:v>41507</c:v>
                </c:pt>
                <c:pt idx="861">
                  <c:v>41508</c:v>
                </c:pt>
                <c:pt idx="862">
                  <c:v>41509</c:v>
                </c:pt>
                <c:pt idx="863">
                  <c:v>41513</c:v>
                </c:pt>
                <c:pt idx="864">
                  <c:v>41514</c:v>
                </c:pt>
                <c:pt idx="865">
                  <c:v>41515</c:v>
                </c:pt>
                <c:pt idx="866">
                  <c:v>41516</c:v>
                </c:pt>
                <c:pt idx="867">
                  <c:v>41520</c:v>
                </c:pt>
                <c:pt idx="868">
                  <c:v>41521</c:v>
                </c:pt>
                <c:pt idx="869">
                  <c:v>41522</c:v>
                </c:pt>
                <c:pt idx="870">
                  <c:v>41523</c:v>
                </c:pt>
                <c:pt idx="871">
                  <c:v>41526</c:v>
                </c:pt>
                <c:pt idx="872">
                  <c:v>41527</c:v>
                </c:pt>
                <c:pt idx="873">
                  <c:v>41528</c:v>
                </c:pt>
                <c:pt idx="874">
                  <c:v>41529</c:v>
                </c:pt>
                <c:pt idx="875">
                  <c:v>41530</c:v>
                </c:pt>
                <c:pt idx="876">
                  <c:v>41533</c:v>
                </c:pt>
                <c:pt idx="877">
                  <c:v>41534</c:v>
                </c:pt>
                <c:pt idx="878">
                  <c:v>41535</c:v>
                </c:pt>
                <c:pt idx="879">
                  <c:v>41536</c:v>
                </c:pt>
                <c:pt idx="880">
                  <c:v>41537</c:v>
                </c:pt>
                <c:pt idx="881">
                  <c:v>41540</c:v>
                </c:pt>
                <c:pt idx="882">
                  <c:v>41541</c:v>
                </c:pt>
                <c:pt idx="883">
                  <c:v>41542</c:v>
                </c:pt>
                <c:pt idx="884">
                  <c:v>41543</c:v>
                </c:pt>
                <c:pt idx="885">
                  <c:v>41544</c:v>
                </c:pt>
                <c:pt idx="886">
                  <c:v>41547</c:v>
                </c:pt>
                <c:pt idx="887">
                  <c:v>41548</c:v>
                </c:pt>
                <c:pt idx="888">
                  <c:v>41549</c:v>
                </c:pt>
                <c:pt idx="889">
                  <c:v>41550</c:v>
                </c:pt>
                <c:pt idx="890">
                  <c:v>41551</c:v>
                </c:pt>
                <c:pt idx="891">
                  <c:v>41554</c:v>
                </c:pt>
                <c:pt idx="892">
                  <c:v>41555</c:v>
                </c:pt>
                <c:pt idx="893">
                  <c:v>41556</c:v>
                </c:pt>
                <c:pt idx="894">
                  <c:v>41557</c:v>
                </c:pt>
                <c:pt idx="895">
                  <c:v>41558</c:v>
                </c:pt>
                <c:pt idx="896">
                  <c:v>41561</c:v>
                </c:pt>
                <c:pt idx="897">
                  <c:v>41562</c:v>
                </c:pt>
                <c:pt idx="898">
                  <c:v>41563</c:v>
                </c:pt>
                <c:pt idx="899">
                  <c:v>41564</c:v>
                </c:pt>
                <c:pt idx="900">
                  <c:v>41565</c:v>
                </c:pt>
                <c:pt idx="901">
                  <c:v>41568</c:v>
                </c:pt>
                <c:pt idx="902">
                  <c:v>41569</c:v>
                </c:pt>
                <c:pt idx="903">
                  <c:v>41570</c:v>
                </c:pt>
                <c:pt idx="904">
                  <c:v>41571</c:v>
                </c:pt>
                <c:pt idx="905">
                  <c:v>41572</c:v>
                </c:pt>
                <c:pt idx="906">
                  <c:v>41576</c:v>
                </c:pt>
                <c:pt idx="907">
                  <c:v>41577</c:v>
                </c:pt>
                <c:pt idx="908">
                  <c:v>41578</c:v>
                </c:pt>
                <c:pt idx="909">
                  <c:v>41582</c:v>
                </c:pt>
                <c:pt idx="910">
                  <c:v>41583</c:v>
                </c:pt>
                <c:pt idx="911">
                  <c:v>41584</c:v>
                </c:pt>
                <c:pt idx="912">
                  <c:v>41585</c:v>
                </c:pt>
                <c:pt idx="913">
                  <c:v>41586</c:v>
                </c:pt>
                <c:pt idx="914">
                  <c:v>41589</c:v>
                </c:pt>
                <c:pt idx="915">
                  <c:v>41590</c:v>
                </c:pt>
                <c:pt idx="916">
                  <c:v>41591</c:v>
                </c:pt>
                <c:pt idx="917">
                  <c:v>41592</c:v>
                </c:pt>
                <c:pt idx="918">
                  <c:v>41593</c:v>
                </c:pt>
                <c:pt idx="919">
                  <c:v>41596</c:v>
                </c:pt>
                <c:pt idx="920">
                  <c:v>41597</c:v>
                </c:pt>
                <c:pt idx="921">
                  <c:v>41598</c:v>
                </c:pt>
                <c:pt idx="922">
                  <c:v>41599</c:v>
                </c:pt>
                <c:pt idx="923">
                  <c:v>41600</c:v>
                </c:pt>
                <c:pt idx="924">
                  <c:v>41603</c:v>
                </c:pt>
                <c:pt idx="925">
                  <c:v>41604</c:v>
                </c:pt>
                <c:pt idx="926">
                  <c:v>41605</c:v>
                </c:pt>
                <c:pt idx="927">
                  <c:v>41607</c:v>
                </c:pt>
                <c:pt idx="928">
                  <c:v>41610</c:v>
                </c:pt>
                <c:pt idx="929">
                  <c:v>41611</c:v>
                </c:pt>
                <c:pt idx="930">
                  <c:v>41612</c:v>
                </c:pt>
                <c:pt idx="931">
                  <c:v>41613</c:v>
                </c:pt>
                <c:pt idx="932">
                  <c:v>41614</c:v>
                </c:pt>
                <c:pt idx="933">
                  <c:v>41617</c:v>
                </c:pt>
                <c:pt idx="934">
                  <c:v>41618</c:v>
                </c:pt>
                <c:pt idx="935">
                  <c:v>41619</c:v>
                </c:pt>
                <c:pt idx="936">
                  <c:v>41620</c:v>
                </c:pt>
                <c:pt idx="937">
                  <c:v>41621</c:v>
                </c:pt>
                <c:pt idx="938">
                  <c:v>41624</c:v>
                </c:pt>
                <c:pt idx="939">
                  <c:v>41625</c:v>
                </c:pt>
                <c:pt idx="940">
                  <c:v>41626</c:v>
                </c:pt>
                <c:pt idx="941">
                  <c:v>41627</c:v>
                </c:pt>
                <c:pt idx="942">
                  <c:v>41628</c:v>
                </c:pt>
                <c:pt idx="943">
                  <c:v>41631</c:v>
                </c:pt>
                <c:pt idx="944">
                  <c:v>41638</c:v>
                </c:pt>
                <c:pt idx="945">
                  <c:v>41641</c:v>
                </c:pt>
                <c:pt idx="946">
                  <c:v>41642</c:v>
                </c:pt>
                <c:pt idx="947">
                  <c:v>41646</c:v>
                </c:pt>
                <c:pt idx="948">
                  <c:v>41647</c:v>
                </c:pt>
                <c:pt idx="949">
                  <c:v>41648</c:v>
                </c:pt>
                <c:pt idx="950">
                  <c:v>41649</c:v>
                </c:pt>
                <c:pt idx="951">
                  <c:v>41652</c:v>
                </c:pt>
                <c:pt idx="952">
                  <c:v>41653</c:v>
                </c:pt>
                <c:pt idx="953">
                  <c:v>41654</c:v>
                </c:pt>
                <c:pt idx="954">
                  <c:v>41655</c:v>
                </c:pt>
                <c:pt idx="955">
                  <c:v>41656</c:v>
                </c:pt>
                <c:pt idx="956">
                  <c:v>41660</c:v>
                </c:pt>
                <c:pt idx="957">
                  <c:v>41661</c:v>
                </c:pt>
                <c:pt idx="958">
                  <c:v>41662</c:v>
                </c:pt>
                <c:pt idx="959">
                  <c:v>41663</c:v>
                </c:pt>
                <c:pt idx="960">
                  <c:v>41666</c:v>
                </c:pt>
                <c:pt idx="961">
                  <c:v>41667</c:v>
                </c:pt>
                <c:pt idx="962">
                  <c:v>41668</c:v>
                </c:pt>
                <c:pt idx="963">
                  <c:v>41669</c:v>
                </c:pt>
                <c:pt idx="964">
                  <c:v>41670</c:v>
                </c:pt>
                <c:pt idx="965">
                  <c:v>41673</c:v>
                </c:pt>
                <c:pt idx="966">
                  <c:v>41674</c:v>
                </c:pt>
                <c:pt idx="967">
                  <c:v>41675</c:v>
                </c:pt>
                <c:pt idx="968">
                  <c:v>41676</c:v>
                </c:pt>
                <c:pt idx="969">
                  <c:v>41677</c:v>
                </c:pt>
                <c:pt idx="970">
                  <c:v>41680</c:v>
                </c:pt>
                <c:pt idx="971">
                  <c:v>41681</c:v>
                </c:pt>
                <c:pt idx="972">
                  <c:v>41682</c:v>
                </c:pt>
                <c:pt idx="973">
                  <c:v>41683</c:v>
                </c:pt>
                <c:pt idx="974">
                  <c:v>41684</c:v>
                </c:pt>
                <c:pt idx="975">
                  <c:v>41688</c:v>
                </c:pt>
                <c:pt idx="976">
                  <c:v>41689</c:v>
                </c:pt>
                <c:pt idx="977">
                  <c:v>41690</c:v>
                </c:pt>
                <c:pt idx="978">
                  <c:v>41691</c:v>
                </c:pt>
                <c:pt idx="979">
                  <c:v>41694</c:v>
                </c:pt>
                <c:pt idx="980">
                  <c:v>41695</c:v>
                </c:pt>
                <c:pt idx="981">
                  <c:v>41696</c:v>
                </c:pt>
                <c:pt idx="982">
                  <c:v>41697</c:v>
                </c:pt>
                <c:pt idx="983">
                  <c:v>41698</c:v>
                </c:pt>
                <c:pt idx="984">
                  <c:v>41701</c:v>
                </c:pt>
                <c:pt idx="985">
                  <c:v>41702</c:v>
                </c:pt>
                <c:pt idx="986">
                  <c:v>41703</c:v>
                </c:pt>
                <c:pt idx="987">
                  <c:v>41704</c:v>
                </c:pt>
                <c:pt idx="988">
                  <c:v>41705</c:v>
                </c:pt>
                <c:pt idx="989">
                  <c:v>41708</c:v>
                </c:pt>
                <c:pt idx="990">
                  <c:v>41709</c:v>
                </c:pt>
                <c:pt idx="991">
                  <c:v>41710</c:v>
                </c:pt>
                <c:pt idx="992">
                  <c:v>41711</c:v>
                </c:pt>
                <c:pt idx="993">
                  <c:v>41712</c:v>
                </c:pt>
                <c:pt idx="994">
                  <c:v>41716</c:v>
                </c:pt>
                <c:pt idx="995">
                  <c:v>41717</c:v>
                </c:pt>
                <c:pt idx="996">
                  <c:v>41718</c:v>
                </c:pt>
                <c:pt idx="997">
                  <c:v>41719</c:v>
                </c:pt>
                <c:pt idx="998">
                  <c:v>41722</c:v>
                </c:pt>
                <c:pt idx="999">
                  <c:v>41723</c:v>
                </c:pt>
                <c:pt idx="1000">
                  <c:v>41724</c:v>
                </c:pt>
                <c:pt idx="1001">
                  <c:v>41725</c:v>
                </c:pt>
                <c:pt idx="1002">
                  <c:v>41726</c:v>
                </c:pt>
                <c:pt idx="1003">
                  <c:v>41729</c:v>
                </c:pt>
                <c:pt idx="1004">
                  <c:v>41730</c:v>
                </c:pt>
                <c:pt idx="1005">
                  <c:v>41731</c:v>
                </c:pt>
                <c:pt idx="1006">
                  <c:v>41732</c:v>
                </c:pt>
                <c:pt idx="1007">
                  <c:v>41733</c:v>
                </c:pt>
                <c:pt idx="1008">
                  <c:v>41736</c:v>
                </c:pt>
                <c:pt idx="1009">
                  <c:v>41737</c:v>
                </c:pt>
                <c:pt idx="1010">
                  <c:v>41738</c:v>
                </c:pt>
                <c:pt idx="1011">
                  <c:v>41739</c:v>
                </c:pt>
                <c:pt idx="1012">
                  <c:v>41740</c:v>
                </c:pt>
                <c:pt idx="1013">
                  <c:v>41743</c:v>
                </c:pt>
                <c:pt idx="1014">
                  <c:v>41744</c:v>
                </c:pt>
                <c:pt idx="1015">
                  <c:v>41745</c:v>
                </c:pt>
                <c:pt idx="1016">
                  <c:v>41746</c:v>
                </c:pt>
                <c:pt idx="1017">
                  <c:v>41751</c:v>
                </c:pt>
                <c:pt idx="1018">
                  <c:v>41752</c:v>
                </c:pt>
                <c:pt idx="1019">
                  <c:v>41753</c:v>
                </c:pt>
                <c:pt idx="1020">
                  <c:v>41754</c:v>
                </c:pt>
                <c:pt idx="1021">
                  <c:v>41757</c:v>
                </c:pt>
                <c:pt idx="1022">
                  <c:v>41758</c:v>
                </c:pt>
                <c:pt idx="1023">
                  <c:v>41759</c:v>
                </c:pt>
                <c:pt idx="1024">
                  <c:v>41761</c:v>
                </c:pt>
                <c:pt idx="1025">
                  <c:v>41765</c:v>
                </c:pt>
                <c:pt idx="1026">
                  <c:v>41766</c:v>
                </c:pt>
                <c:pt idx="1027">
                  <c:v>41767</c:v>
                </c:pt>
                <c:pt idx="1028">
                  <c:v>41768</c:v>
                </c:pt>
                <c:pt idx="1029">
                  <c:v>41771</c:v>
                </c:pt>
                <c:pt idx="1030">
                  <c:v>41772</c:v>
                </c:pt>
                <c:pt idx="1031">
                  <c:v>41773</c:v>
                </c:pt>
                <c:pt idx="1032">
                  <c:v>41774</c:v>
                </c:pt>
                <c:pt idx="1033">
                  <c:v>41775</c:v>
                </c:pt>
                <c:pt idx="1034">
                  <c:v>41778</c:v>
                </c:pt>
                <c:pt idx="1035">
                  <c:v>41779</c:v>
                </c:pt>
                <c:pt idx="1036">
                  <c:v>41780</c:v>
                </c:pt>
                <c:pt idx="1037">
                  <c:v>41781</c:v>
                </c:pt>
                <c:pt idx="1038">
                  <c:v>41782</c:v>
                </c:pt>
                <c:pt idx="1039">
                  <c:v>41786</c:v>
                </c:pt>
                <c:pt idx="1040">
                  <c:v>41787</c:v>
                </c:pt>
                <c:pt idx="1041">
                  <c:v>41789</c:v>
                </c:pt>
                <c:pt idx="1042">
                  <c:v>41793</c:v>
                </c:pt>
                <c:pt idx="1043">
                  <c:v>41794</c:v>
                </c:pt>
                <c:pt idx="1044">
                  <c:v>41795</c:v>
                </c:pt>
                <c:pt idx="1045">
                  <c:v>41796</c:v>
                </c:pt>
                <c:pt idx="1046">
                  <c:v>41800</c:v>
                </c:pt>
                <c:pt idx="1047">
                  <c:v>41801</c:v>
                </c:pt>
                <c:pt idx="1048">
                  <c:v>41802</c:v>
                </c:pt>
                <c:pt idx="1049">
                  <c:v>41803</c:v>
                </c:pt>
                <c:pt idx="1050">
                  <c:v>41806</c:v>
                </c:pt>
                <c:pt idx="1051">
                  <c:v>41807</c:v>
                </c:pt>
                <c:pt idx="1052">
                  <c:v>41808</c:v>
                </c:pt>
                <c:pt idx="1053">
                  <c:v>41809</c:v>
                </c:pt>
                <c:pt idx="1054">
                  <c:v>41810</c:v>
                </c:pt>
                <c:pt idx="1055">
                  <c:v>41814</c:v>
                </c:pt>
                <c:pt idx="1056">
                  <c:v>41815</c:v>
                </c:pt>
                <c:pt idx="1057">
                  <c:v>41816</c:v>
                </c:pt>
                <c:pt idx="1058">
                  <c:v>41817</c:v>
                </c:pt>
                <c:pt idx="1059">
                  <c:v>41820</c:v>
                </c:pt>
                <c:pt idx="1060">
                  <c:v>41821</c:v>
                </c:pt>
                <c:pt idx="1061">
                  <c:v>41822</c:v>
                </c:pt>
                <c:pt idx="1062">
                  <c:v>41823</c:v>
                </c:pt>
                <c:pt idx="1063">
                  <c:v>41827</c:v>
                </c:pt>
                <c:pt idx="1064">
                  <c:v>41828</c:v>
                </c:pt>
                <c:pt idx="1065">
                  <c:v>41829</c:v>
                </c:pt>
                <c:pt idx="1066">
                  <c:v>41830</c:v>
                </c:pt>
                <c:pt idx="1067">
                  <c:v>41831</c:v>
                </c:pt>
                <c:pt idx="1068">
                  <c:v>41834</c:v>
                </c:pt>
                <c:pt idx="1069">
                  <c:v>41835</c:v>
                </c:pt>
                <c:pt idx="1070">
                  <c:v>41836</c:v>
                </c:pt>
                <c:pt idx="1071">
                  <c:v>41837</c:v>
                </c:pt>
                <c:pt idx="1072">
                  <c:v>41838</c:v>
                </c:pt>
                <c:pt idx="1073">
                  <c:v>41841</c:v>
                </c:pt>
                <c:pt idx="1074">
                  <c:v>41842</c:v>
                </c:pt>
                <c:pt idx="1075">
                  <c:v>41843</c:v>
                </c:pt>
                <c:pt idx="1076">
                  <c:v>41844</c:v>
                </c:pt>
                <c:pt idx="1077">
                  <c:v>41845</c:v>
                </c:pt>
                <c:pt idx="1078">
                  <c:v>41848</c:v>
                </c:pt>
                <c:pt idx="1079">
                  <c:v>41849</c:v>
                </c:pt>
                <c:pt idx="1080">
                  <c:v>41850</c:v>
                </c:pt>
                <c:pt idx="1081">
                  <c:v>41851</c:v>
                </c:pt>
                <c:pt idx="1082">
                  <c:v>41852</c:v>
                </c:pt>
                <c:pt idx="1083">
                  <c:v>41856</c:v>
                </c:pt>
                <c:pt idx="1084">
                  <c:v>41857</c:v>
                </c:pt>
                <c:pt idx="1085">
                  <c:v>41858</c:v>
                </c:pt>
                <c:pt idx="1086">
                  <c:v>41859</c:v>
                </c:pt>
                <c:pt idx="1087">
                  <c:v>41862</c:v>
                </c:pt>
                <c:pt idx="1088">
                  <c:v>41863</c:v>
                </c:pt>
                <c:pt idx="1089">
                  <c:v>41864</c:v>
                </c:pt>
                <c:pt idx="1090">
                  <c:v>41865</c:v>
                </c:pt>
                <c:pt idx="1091">
                  <c:v>41869</c:v>
                </c:pt>
                <c:pt idx="1092">
                  <c:v>41870</c:v>
                </c:pt>
                <c:pt idx="1093">
                  <c:v>41871</c:v>
                </c:pt>
                <c:pt idx="1094">
                  <c:v>41872</c:v>
                </c:pt>
                <c:pt idx="1095">
                  <c:v>41873</c:v>
                </c:pt>
                <c:pt idx="1096">
                  <c:v>41877</c:v>
                </c:pt>
                <c:pt idx="1097">
                  <c:v>41878</c:v>
                </c:pt>
                <c:pt idx="1098">
                  <c:v>41879</c:v>
                </c:pt>
                <c:pt idx="1099">
                  <c:v>41880</c:v>
                </c:pt>
                <c:pt idx="1100">
                  <c:v>41884</c:v>
                </c:pt>
                <c:pt idx="1101">
                  <c:v>41885</c:v>
                </c:pt>
                <c:pt idx="1102">
                  <c:v>41886</c:v>
                </c:pt>
                <c:pt idx="1103">
                  <c:v>41887</c:v>
                </c:pt>
                <c:pt idx="1104">
                  <c:v>41890</c:v>
                </c:pt>
                <c:pt idx="1105">
                  <c:v>41891</c:v>
                </c:pt>
                <c:pt idx="1106">
                  <c:v>41892</c:v>
                </c:pt>
                <c:pt idx="1107">
                  <c:v>41893</c:v>
                </c:pt>
                <c:pt idx="1108">
                  <c:v>41894</c:v>
                </c:pt>
                <c:pt idx="1109">
                  <c:v>41897</c:v>
                </c:pt>
                <c:pt idx="1110">
                  <c:v>41898</c:v>
                </c:pt>
                <c:pt idx="1111">
                  <c:v>41899</c:v>
                </c:pt>
                <c:pt idx="1112">
                  <c:v>41900</c:v>
                </c:pt>
                <c:pt idx="1113">
                  <c:v>41901</c:v>
                </c:pt>
                <c:pt idx="1114">
                  <c:v>41904</c:v>
                </c:pt>
                <c:pt idx="1115">
                  <c:v>41905</c:v>
                </c:pt>
                <c:pt idx="1116">
                  <c:v>41906</c:v>
                </c:pt>
                <c:pt idx="1117">
                  <c:v>41907</c:v>
                </c:pt>
                <c:pt idx="1118">
                  <c:v>41908</c:v>
                </c:pt>
                <c:pt idx="1119">
                  <c:v>41911</c:v>
                </c:pt>
                <c:pt idx="1120">
                  <c:v>41912</c:v>
                </c:pt>
                <c:pt idx="1121">
                  <c:v>41913</c:v>
                </c:pt>
                <c:pt idx="1122">
                  <c:v>41914</c:v>
                </c:pt>
                <c:pt idx="1123">
                  <c:v>41915</c:v>
                </c:pt>
                <c:pt idx="1124">
                  <c:v>41918</c:v>
                </c:pt>
                <c:pt idx="1125">
                  <c:v>41919</c:v>
                </c:pt>
                <c:pt idx="1126">
                  <c:v>41920</c:v>
                </c:pt>
                <c:pt idx="1127">
                  <c:v>41921</c:v>
                </c:pt>
                <c:pt idx="1128">
                  <c:v>41922</c:v>
                </c:pt>
                <c:pt idx="1129">
                  <c:v>41925</c:v>
                </c:pt>
                <c:pt idx="1130">
                  <c:v>41926</c:v>
                </c:pt>
                <c:pt idx="1131">
                  <c:v>41927</c:v>
                </c:pt>
                <c:pt idx="1132">
                  <c:v>41928</c:v>
                </c:pt>
                <c:pt idx="1133">
                  <c:v>41929</c:v>
                </c:pt>
                <c:pt idx="1134">
                  <c:v>41932</c:v>
                </c:pt>
                <c:pt idx="1135">
                  <c:v>41933</c:v>
                </c:pt>
                <c:pt idx="1136">
                  <c:v>41934</c:v>
                </c:pt>
                <c:pt idx="1137">
                  <c:v>41935</c:v>
                </c:pt>
                <c:pt idx="1138">
                  <c:v>41936</c:v>
                </c:pt>
                <c:pt idx="1139">
                  <c:v>41940</c:v>
                </c:pt>
                <c:pt idx="1140">
                  <c:v>41941</c:v>
                </c:pt>
                <c:pt idx="1141">
                  <c:v>41942</c:v>
                </c:pt>
                <c:pt idx="1142">
                  <c:v>41943</c:v>
                </c:pt>
                <c:pt idx="1143">
                  <c:v>41946</c:v>
                </c:pt>
                <c:pt idx="1144">
                  <c:v>41947</c:v>
                </c:pt>
                <c:pt idx="1145">
                  <c:v>41948</c:v>
                </c:pt>
                <c:pt idx="1146">
                  <c:v>41949</c:v>
                </c:pt>
                <c:pt idx="1147">
                  <c:v>41950</c:v>
                </c:pt>
                <c:pt idx="1148">
                  <c:v>41953</c:v>
                </c:pt>
                <c:pt idx="1149">
                  <c:v>41954</c:v>
                </c:pt>
                <c:pt idx="1150">
                  <c:v>41955</c:v>
                </c:pt>
                <c:pt idx="1151">
                  <c:v>41956</c:v>
                </c:pt>
                <c:pt idx="1152">
                  <c:v>41957</c:v>
                </c:pt>
                <c:pt idx="1153">
                  <c:v>41960</c:v>
                </c:pt>
                <c:pt idx="1154">
                  <c:v>41961</c:v>
                </c:pt>
                <c:pt idx="1155">
                  <c:v>41962</c:v>
                </c:pt>
                <c:pt idx="1156">
                  <c:v>41963</c:v>
                </c:pt>
                <c:pt idx="1157">
                  <c:v>41964</c:v>
                </c:pt>
                <c:pt idx="1158">
                  <c:v>41967</c:v>
                </c:pt>
                <c:pt idx="1159">
                  <c:v>41968</c:v>
                </c:pt>
                <c:pt idx="1160">
                  <c:v>41969</c:v>
                </c:pt>
                <c:pt idx="1161">
                  <c:v>41971</c:v>
                </c:pt>
                <c:pt idx="1162">
                  <c:v>41974</c:v>
                </c:pt>
                <c:pt idx="1163">
                  <c:v>41975</c:v>
                </c:pt>
                <c:pt idx="1164">
                  <c:v>41976</c:v>
                </c:pt>
                <c:pt idx="1165">
                  <c:v>41977</c:v>
                </c:pt>
                <c:pt idx="1166">
                  <c:v>41978</c:v>
                </c:pt>
                <c:pt idx="1167">
                  <c:v>41981</c:v>
                </c:pt>
                <c:pt idx="1168">
                  <c:v>41982</c:v>
                </c:pt>
                <c:pt idx="1169">
                  <c:v>41983</c:v>
                </c:pt>
                <c:pt idx="1170">
                  <c:v>41984</c:v>
                </c:pt>
                <c:pt idx="1171">
                  <c:v>41985</c:v>
                </c:pt>
                <c:pt idx="1172">
                  <c:v>41988</c:v>
                </c:pt>
                <c:pt idx="1173">
                  <c:v>41989</c:v>
                </c:pt>
                <c:pt idx="1174">
                  <c:v>41990</c:v>
                </c:pt>
                <c:pt idx="1175">
                  <c:v>41991</c:v>
                </c:pt>
                <c:pt idx="1176">
                  <c:v>41992</c:v>
                </c:pt>
                <c:pt idx="1177">
                  <c:v>41995</c:v>
                </c:pt>
                <c:pt idx="1178">
                  <c:v>41996</c:v>
                </c:pt>
                <c:pt idx="1179">
                  <c:v>42003</c:v>
                </c:pt>
                <c:pt idx="1180">
                  <c:v>42004</c:v>
                </c:pt>
                <c:pt idx="1181">
                  <c:v>42006</c:v>
                </c:pt>
                <c:pt idx="1182">
                  <c:v>42009</c:v>
                </c:pt>
                <c:pt idx="1183">
                  <c:v>42010</c:v>
                </c:pt>
                <c:pt idx="1184">
                  <c:v>42011</c:v>
                </c:pt>
                <c:pt idx="1185">
                  <c:v>42012</c:v>
                </c:pt>
                <c:pt idx="1186">
                  <c:v>42013</c:v>
                </c:pt>
                <c:pt idx="1187">
                  <c:v>42016</c:v>
                </c:pt>
                <c:pt idx="1188">
                  <c:v>42017</c:v>
                </c:pt>
                <c:pt idx="1189">
                  <c:v>42018</c:v>
                </c:pt>
                <c:pt idx="1190">
                  <c:v>42019</c:v>
                </c:pt>
                <c:pt idx="1191">
                  <c:v>42020</c:v>
                </c:pt>
                <c:pt idx="1192">
                  <c:v>42024</c:v>
                </c:pt>
                <c:pt idx="1193">
                  <c:v>42025</c:v>
                </c:pt>
                <c:pt idx="1194">
                  <c:v>42026</c:v>
                </c:pt>
                <c:pt idx="1195">
                  <c:v>42027</c:v>
                </c:pt>
                <c:pt idx="1196">
                  <c:v>42030</c:v>
                </c:pt>
                <c:pt idx="1197">
                  <c:v>42031</c:v>
                </c:pt>
                <c:pt idx="1198">
                  <c:v>42032</c:v>
                </c:pt>
                <c:pt idx="1199">
                  <c:v>42033</c:v>
                </c:pt>
                <c:pt idx="1200">
                  <c:v>42034</c:v>
                </c:pt>
                <c:pt idx="1201">
                  <c:v>42037</c:v>
                </c:pt>
                <c:pt idx="1202">
                  <c:v>42038</c:v>
                </c:pt>
                <c:pt idx="1203">
                  <c:v>42039</c:v>
                </c:pt>
                <c:pt idx="1204">
                  <c:v>42040</c:v>
                </c:pt>
                <c:pt idx="1205">
                  <c:v>42041</c:v>
                </c:pt>
                <c:pt idx="1206">
                  <c:v>42044</c:v>
                </c:pt>
                <c:pt idx="1207">
                  <c:v>42045</c:v>
                </c:pt>
                <c:pt idx="1208">
                  <c:v>42046</c:v>
                </c:pt>
                <c:pt idx="1209">
                  <c:v>42047</c:v>
                </c:pt>
                <c:pt idx="1210">
                  <c:v>42048</c:v>
                </c:pt>
                <c:pt idx="1211">
                  <c:v>42052</c:v>
                </c:pt>
                <c:pt idx="1212">
                  <c:v>42053</c:v>
                </c:pt>
                <c:pt idx="1213">
                  <c:v>42054</c:v>
                </c:pt>
                <c:pt idx="1214">
                  <c:v>42055</c:v>
                </c:pt>
                <c:pt idx="1215">
                  <c:v>42058</c:v>
                </c:pt>
                <c:pt idx="1216">
                  <c:v>42059</c:v>
                </c:pt>
                <c:pt idx="1217">
                  <c:v>42060</c:v>
                </c:pt>
                <c:pt idx="1218">
                  <c:v>42061</c:v>
                </c:pt>
                <c:pt idx="1219">
                  <c:v>42062</c:v>
                </c:pt>
                <c:pt idx="1220">
                  <c:v>42065</c:v>
                </c:pt>
                <c:pt idx="1221">
                  <c:v>42066</c:v>
                </c:pt>
                <c:pt idx="1222">
                  <c:v>42067</c:v>
                </c:pt>
                <c:pt idx="1223">
                  <c:v>42068</c:v>
                </c:pt>
                <c:pt idx="1224">
                  <c:v>42069</c:v>
                </c:pt>
                <c:pt idx="1225">
                  <c:v>42072</c:v>
                </c:pt>
                <c:pt idx="1226">
                  <c:v>42073</c:v>
                </c:pt>
                <c:pt idx="1227">
                  <c:v>42074</c:v>
                </c:pt>
                <c:pt idx="1228">
                  <c:v>42075</c:v>
                </c:pt>
                <c:pt idx="1229">
                  <c:v>42076</c:v>
                </c:pt>
                <c:pt idx="1230">
                  <c:v>42079</c:v>
                </c:pt>
                <c:pt idx="1231">
                  <c:v>42081</c:v>
                </c:pt>
                <c:pt idx="1232">
                  <c:v>42082</c:v>
                </c:pt>
                <c:pt idx="1233">
                  <c:v>42083</c:v>
                </c:pt>
                <c:pt idx="1234">
                  <c:v>42086</c:v>
                </c:pt>
                <c:pt idx="1235">
                  <c:v>42087</c:v>
                </c:pt>
                <c:pt idx="1236">
                  <c:v>42088</c:v>
                </c:pt>
                <c:pt idx="1237">
                  <c:v>42089</c:v>
                </c:pt>
                <c:pt idx="1238">
                  <c:v>42090</c:v>
                </c:pt>
                <c:pt idx="1239">
                  <c:v>42093</c:v>
                </c:pt>
                <c:pt idx="1240">
                  <c:v>42094</c:v>
                </c:pt>
                <c:pt idx="1241">
                  <c:v>42095</c:v>
                </c:pt>
                <c:pt idx="1242">
                  <c:v>42096</c:v>
                </c:pt>
                <c:pt idx="1243">
                  <c:v>42101</c:v>
                </c:pt>
                <c:pt idx="1244">
                  <c:v>42102</c:v>
                </c:pt>
                <c:pt idx="1245">
                  <c:v>42103</c:v>
                </c:pt>
                <c:pt idx="1246">
                  <c:v>42104</c:v>
                </c:pt>
                <c:pt idx="1247">
                  <c:v>42107</c:v>
                </c:pt>
                <c:pt idx="1248">
                  <c:v>42108</c:v>
                </c:pt>
                <c:pt idx="1249">
                  <c:v>42109</c:v>
                </c:pt>
                <c:pt idx="1250">
                  <c:v>42110</c:v>
                </c:pt>
                <c:pt idx="1251">
                  <c:v>42111</c:v>
                </c:pt>
                <c:pt idx="1252">
                  <c:v>42114</c:v>
                </c:pt>
                <c:pt idx="1253">
                  <c:v>42115</c:v>
                </c:pt>
                <c:pt idx="1254">
                  <c:v>42116</c:v>
                </c:pt>
                <c:pt idx="1255">
                  <c:v>42117</c:v>
                </c:pt>
                <c:pt idx="1256">
                  <c:v>42118</c:v>
                </c:pt>
                <c:pt idx="1257">
                  <c:v>42121</c:v>
                </c:pt>
                <c:pt idx="1258">
                  <c:v>42122</c:v>
                </c:pt>
                <c:pt idx="1259">
                  <c:v>42123</c:v>
                </c:pt>
                <c:pt idx="1260">
                  <c:v>42124</c:v>
                </c:pt>
                <c:pt idx="1261">
                  <c:v>42129</c:v>
                </c:pt>
                <c:pt idx="1262">
                  <c:v>42130</c:v>
                </c:pt>
                <c:pt idx="1263">
                  <c:v>42131</c:v>
                </c:pt>
                <c:pt idx="1264">
                  <c:v>42132</c:v>
                </c:pt>
                <c:pt idx="1265">
                  <c:v>42135</c:v>
                </c:pt>
                <c:pt idx="1266">
                  <c:v>42136</c:v>
                </c:pt>
                <c:pt idx="1267">
                  <c:v>42137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42157</c:v>
                </c:pt>
                <c:pt idx="1279">
                  <c:v>42158</c:v>
                </c:pt>
                <c:pt idx="1280">
                  <c:v>42159</c:v>
                </c:pt>
                <c:pt idx="1281">
                  <c:v>42160</c:v>
                </c:pt>
                <c:pt idx="1282">
                  <c:v>42163</c:v>
                </c:pt>
                <c:pt idx="1283">
                  <c:v>42164</c:v>
                </c:pt>
                <c:pt idx="1284">
                  <c:v>42165</c:v>
                </c:pt>
                <c:pt idx="1285">
                  <c:v>42166</c:v>
                </c:pt>
                <c:pt idx="1286">
                  <c:v>42167</c:v>
                </c:pt>
                <c:pt idx="1287">
                  <c:v>42170</c:v>
                </c:pt>
                <c:pt idx="1288">
                  <c:v>42171</c:v>
                </c:pt>
                <c:pt idx="1289">
                  <c:v>42172</c:v>
                </c:pt>
                <c:pt idx="1290">
                  <c:v>42173</c:v>
                </c:pt>
                <c:pt idx="1291">
                  <c:v>42174</c:v>
                </c:pt>
                <c:pt idx="1292">
                  <c:v>42177</c:v>
                </c:pt>
                <c:pt idx="1293">
                  <c:v>42179</c:v>
                </c:pt>
                <c:pt idx="1294">
                  <c:v>42180</c:v>
                </c:pt>
                <c:pt idx="1295">
                  <c:v>42181</c:v>
                </c:pt>
                <c:pt idx="1296">
                  <c:v>42184</c:v>
                </c:pt>
                <c:pt idx="1297">
                  <c:v>42185</c:v>
                </c:pt>
                <c:pt idx="1298">
                  <c:v>42186</c:v>
                </c:pt>
                <c:pt idx="1299">
                  <c:v>42187</c:v>
                </c:pt>
                <c:pt idx="1300">
                  <c:v>42191</c:v>
                </c:pt>
                <c:pt idx="1301">
                  <c:v>42192</c:v>
                </c:pt>
                <c:pt idx="1302">
                  <c:v>42193</c:v>
                </c:pt>
                <c:pt idx="1303">
                  <c:v>42194</c:v>
                </c:pt>
                <c:pt idx="1304">
                  <c:v>42195</c:v>
                </c:pt>
                <c:pt idx="1305">
                  <c:v>42198</c:v>
                </c:pt>
                <c:pt idx="1306">
                  <c:v>42199</c:v>
                </c:pt>
                <c:pt idx="1307">
                  <c:v>42200</c:v>
                </c:pt>
                <c:pt idx="1308">
                  <c:v>42201</c:v>
                </c:pt>
                <c:pt idx="1309">
                  <c:v>42202</c:v>
                </c:pt>
                <c:pt idx="1310">
                  <c:v>42205</c:v>
                </c:pt>
                <c:pt idx="1311">
                  <c:v>42206</c:v>
                </c:pt>
                <c:pt idx="1312">
                  <c:v>42207</c:v>
                </c:pt>
                <c:pt idx="1313">
                  <c:v>42208</c:v>
                </c:pt>
                <c:pt idx="1314">
                  <c:v>42209</c:v>
                </c:pt>
                <c:pt idx="1315">
                  <c:v>42212</c:v>
                </c:pt>
                <c:pt idx="1316">
                  <c:v>42213</c:v>
                </c:pt>
                <c:pt idx="1317">
                  <c:v>42214</c:v>
                </c:pt>
                <c:pt idx="1318">
                  <c:v>42215</c:v>
                </c:pt>
                <c:pt idx="1319">
                  <c:v>42216</c:v>
                </c:pt>
                <c:pt idx="1320">
                  <c:v>42220</c:v>
                </c:pt>
                <c:pt idx="1321">
                  <c:v>42221</c:v>
                </c:pt>
                <c:pt idx="1322">
                  <c:v>42222</c:v>
                </c:pt>
                <c:pt idx="1323">
                  <c:v>42223</c:v>
                </c:pt>
                <c:pt idx="1324">
                  <c:v>42226</c:v>
                </c:pt>
                <c:pt idx="1325">
                  <c:v>42227</c:v>
                </c:pt>
                <c:pt idx="1326">
                  <c:v>42228</c:v>
                </c:pt>
                <c:pt idx="1327">
                  <c:v>42229</c:v>
                </c:pt>
                <c:pt idx="1328">
                  <c:v>42230</c:v>
                </c:pt>
                <c:pt idx="1329">
                  <c:v>42233</c:v>
                </c:pt>
                <c:pt idx="1330">
                  <c:v>42234</c:v>
                </c:pt>
                <c:pt idx="1331">
                  <c:v>42235</c:v>
                </c:pt>
                <c:pt idx="1332">
                  <c:v>42236</c:v>
                </c:pt>
                <c:pt idx="1333">
                  <c:v>42237</c:v>
                </c:pt>
                <c:pt idx="1334">
                  <c:v>42240</c:v>
                </c:pt>
                <c:pt idx="1335">
                  <c:v>42241</c:v>
                </c:pt>
                <c:pt idx="1336">
                  <c:v>42242</c:v>
                </c:pt>
                <c:pt idx="1337">
                  <c:v>42243</c:v>
                </c:pt>
                <c:pt idx="1338">
                  <c:v>42244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42255</c:v>
                </c:pt>
                <c:pt idx="1344">
                  <c:v>42256</c:v>
                </c:pt>
                <c:pt idx="1345">
                  <c:v>42257</c:v>
                </c:pt>
                <c:pt idx="1346">
                  <c:v>42258</c:v>
                </c:pt>
                <c:pt idx="1347">
                  <c:v>42261</c:v>
                </c:pt>
                <c:pt idx="1348">
                  <c:v>42262</c:v>
                </c:pt>
                <c:pt idx="1349">
                  <c:v>42263</c:v>
                </c:pt>
                <c:pt idx="1350">
                  <c:v>42264</c:v>
                </c:pt>
                <c:pt idx="1351">
                  <c:v>42265</c:v>
                </c:pt>
                <c:pt idx="1352">
                  <c:v>42268</c:v>
                </c:pt>
                <c:pt idx="1353">
                  <c:v>42269</c:v>
                </c:pt>
                <c:pt idx="1354">
                  <c:v>42270</c:v>
                </c:pt>
                <c:pt idx="1355">
                  <c:v>42271</c:v>
                </c:pt>
                <c:pt idx="1356">
                  <c:v>42272</c:v>
                </c:pt>
                <c:pt idx="1357">
                  <c:v>42275</c:v>
                </c:pt>
                <c:pt idx="1358">
                  <c:v>42276</c:v>
                </c:pt>
                <c:pt idx="1359">
                  <c:v>42277</c:v>
                </c:pt>
                <c:pt idx="1360">
                  <c:v>42278</c:v>
                </c:pt>
                <c:pt idx="1361">
                  <c:v>42279</c:v>
                </c:pt>
                <c:pt idx="1362">
                  <c:v>42282</c:v>
                </c:pt>
                <c:pt idx="1363">
                  <c:v>42283</c:v>
                </c:pt>
                <c:pt idx="1364">
                  <c:v>42284</c:v>
                </c:pt>
                <c:pt idx="1365">
                  <c:v>42285</c:v>
                </c:pt>
                <c:pt idx="1366">
                  <c:v>42286</c:v>
                </c:pt>
                <c:pt idx="1367">
                  <c:v>42289</c:v>
                </c:pt>
                <c:pt idx="1368">
                  <c:v>42290</c:v>
                </c:pt>
                <c:pt idx="1369">
                  <c:v>42291</c:v>
                </c:pt>
                <c:pt idx="1370">
                  <c:v>42292</c:v>
                </c:pt>
                <c:pt idx="1371">
                  <c:v>42293</c:v>
                </c:pt>
                <c:pt idx="1372">
                  <c:v>42296</c:v>
                </c:pt>
                <c:pt idx="1373">
                  <c:v>42297</c:v>
                </c:pt>
                <c:pt idx="1374">
                  <c:v>42298</c:v>
                </c:pt>
                <c:pt idx="1375">
                  <c:v>42299</c:v>
                </c:pt>
                <c:pt idx="1376">
                  <c:v>42300</c:v>
                </c:pt>
                <c:pt idx="1377">
                  <c:v>42304</c:v>
                </c:pt>
                <c:pt idx="1378">
                  <c:v>42305</c:v>
                </c:pt>
                <c:pt idx="1379">
                  <c:v>42306</c:v>
                </c:pt>
                <c:pt idx="1380">
                  <c:v>42307</c:v>
                </c:pt>
                <c:pt idx="1381">
                  <c:v>42310</c:v>
                </c:pt>
                <c:pt idx="1382">
                  <c:v>42311</c:v>
                </c:pt>
                <c:pt idx="1383">
                  <c:v>42312</c:v>
                </c:pt>
                <c:pt idx="1384">
                  <c:v>42313</c:v>
                </c:pt>
                <c:pt idx="1385">
                  <c:v>42314</c:v>
                </c:pt>
                <c:pt idx="1386">
                  <c:v>42317</c:v>
                </c:pt>
                <c:pt idx="1387">
                  <c:v>42318</c:v>
                </c:pt>
                <c:pt idx="1388">
                  <c:v>42319</c:v>
                </c:pt>
                <c:pt idx="1389">
                  <c:v>42320</c:v>
                </c:pt>
                <c:pt idx="1390">
                  <c:v>42321</c:v>
                </c:pt>
                <c:pt idx="1391">
                  <c:v>42324</c:v>
                </c:pt>
                <c:pt idx="1392">
                  <c:v>42325</c:v>
                </c:pt>
                <c:pt idx="1393">
                  <c:v>42326</c:v>
                </c:pt>
                <c:pt idx="1394">
                  <c:v>42327</c:v>
                </c:pt>
                <c:pt idx="1395">
                  <c:v>42328</c:v>
                </c:pt>
                <c:pt idx="1396">
                  <c:v>42331</c:v>
                </c:pt>
                <c:pt idx="1397">
                  <c:v>42332</c:v>
                </c:pt>
                <c:pt idx="1398">
                  <c:v>42333</c:v>
                </c:pt>
                <c:pt idx="1399">
                  <c:v>42335</c:v>
                </c:pt>
                <c:pt idx="1400">
                  <c:v>42338</c:v>
                </c:pt>
                <c:pt idx="1401">
                  <c:v>42339</c:v>
                </c:pt>
                <c:pt idx="1402">
                  <c:v>42340</c:v>
                </c:pt>
                <c:pt idx="1403">
                  <c:v>42341</c:v>
                </c:pt>
                <c:pt idx="1404">
                  <c:v>42342</c:v>
                </c:pt>
                <c:pt idx="1405">
                  <c:v>42345</c:v>
                </c:pt>
                <c:pt idx="1406">
                  <c:v>42346</c:v>
                </c:pt>
                <c:pt idx="1407">
                  <c:v>42347</c:v>
                </c:pt>
                <c:pt idx="1408">
                  <c:v>42348</c:v>
                </c:pt>
                <c:pt idx="1409">
                  <c:v>42349</c:v>
                </c:pt>
                <c:pt idx="1410">
                  <c:v>42352</c:v>
                </c:pt>
                <c:pt idx="1411">
                  <c:v>42353</c:v>
                </c:pt>
                <c:pt idx="1412">
                  <c:v>42354</c:v>
                </c:pt>
                <c:pt idx="1413">
                  <c:v>42355</c:v>
                </c:pt>
                <c:pt idx="1414">
                  <c:v>42356</c:v>
                </c:pt>
                <c:pt idx="1415">
                  <c:v>42359</c:v>
                </c:pt>
                <c:pt idx="1416">
                  <c:v>42360</c:v>
                </c:pt>
                <c:pt idx="1417">
                  <c:v>42361</c:v>
                </c:pt>
                <c:pt idx="1418">
                  <c:v>42368</c:v>
                </c:pt>
                <c:pt idx="1419">
                  <c:v>42369</c:v>
                </c:pt>
                <c:pt idx="1420">
                  <c:v>42373</c:v>
                </c:pt>
                <c:pt idx="1421">
                  <c:v>42374</c:v>
                </c:pt>
                <c:pt idx="1422">
                  <c:v>42375</c:v>
                </c:pt>
                <c:pt idx="1423">
                  <c:v>42376</c:v>
                </c:pt>
                <c:pt idx="1424">
                  <c:v>42377</c:v>
                </c:pt>
                <c:pt idx="1425">
                  <c:v>42380</c:v>
                </c:pt>
                <c:pt idx="1426">
                  <c:v>42381</c:v>
                </c:pt>
                <c:pt idx="1427">
                  <c:v>42382</c:v>
                </c:pt>
                <c:pt idx="1428">
                  <c:v>42383</c:v>
                </c:pt>
                <c:pt idx="1429">
                  <c:v>42384</c:v>
                </c:pt>
                <c:pt idx="1430">
                  <c:v>42388</c:v>
                </c:pt>
                <c:pt idx="1431">
                  <c:v>42389</c:v>
                </c:pt>
                <c:pt idx="1432">
                  <c:v>42390</c:v>
                </c:pt>
                <c:pt idx="1433">
                  <c:v>42391</c:v>
                </c:pt>
                <c:pt idx="1434">
                  <c:v>42394</c:v>
                </c:pt>
                <c:pt idx="1435">
                  <c:v>42395</c:v>
                </c:pt>
                <c:pt idx="1436">
                  <c:v>42396</c:v>
                </c:pt>
                <c:pt idx="1437">
                  <c:v>42397</c:v>
                </c:pt>
                <c:pt idx="1438">
                  <c:v>42398</c:v>
                </c:pt>
                <c:pt idx="1439">
                  <c:v>42401</c:v>
                </c:pt>
                <c:pt idx="1440">
                  <c:v>42402</c:v>
                </c:pt>
                <c:pt idx="1441">
                  <c:v>42403</c:v>
                </c:pt>
                <c:pt idx="1442">
                  <c:v>42404</c:v>
                </c:pt>
                <c:pt idx="1443">
                  <c:v>42405</c:v>
                </c:pt>
                <c:pt idx="1444">
                  <c:v>42408</c:v>
                </c:pt>
                <c:pt idx="1445">
                  <c:v>42409</c:v>
                </c:pt>
                <c:pt idx="1446">
                  <c:v>42410</c:v>
                </c:pt>
                <c:pt idx="1447">
                  <c:v>42411</c:v>
                </c:pt>
                <c:pt idx="1448">
                  <c:v>42412</c:v>
                </c:pt>
                <c:pt idx="1449">
                  <c:v>42416</c:v>
                </c:pt>
                <c:pt idx="1450">
                  <c:v>42417</c:v>
                </c:pt>
                <c:pt idx="1451">
                  <c:v>42418</c:v>
                </c:pt>
                <c:pt idx="1452">
                  <c:v>42419</c:v>
                </c:pt>
                <c:pt idx="1453">
                  <c:v>42422</c:v>
                </c:pt>
                <c:pt idx="1454">
                  <c:v>42423</c:v>
                </c:pt>
                <c:pt idx="1455">
                  <c:v>42424</c:v>
                </c:pt>
                <c:pt idx="1456">
                  <c:v>42425</c:v>
                </c:pt>
                <c:pt idx="1457">
                  <c:v>42426</c:v>
                </c:pt>
                <c:pt idx="1458">
                  <c:v>42429</c:v>
                </c:pt>
                <c:pt idx="1459">
                  <c:v>42430</c:v>
                </c:pt>
                <c:pt idx="1460">
                  <c:v>42431</c:v>
                </c:pt>
                <c:pt idx="1461">
                  <c:v>42432</c:v>
                </c:pt>
                <c:pt idx="1462">
                  <c:v>42433</c:v>
                </c:pt>
                <c:pt idx="1463">
                  <c:v>42436</c:v>
                </c:pt>
                <c:pt idx="1464">
                  <c:v>42437</c:v>
                </c:pt>
                <c:pt idx="1465">
                  <c:v>42438</c:v>
                </c:pt>
                <c:pt idx="1466">
                  <c:v>42439</c:v>
                </c:pt>
                <c:pt idx="1467">
                  <c:v>42440</c:v>
                </c:pt>
                <c:pt idx="1468">
                  <c:v>42443</c:v>
                </c:pt>
                <c:pt idx="1469">
                  <c:v>42444</c:v>
                </c:pt>
                <c:pt idx="1470">
                  <c:v>42445</c:v>
                </c:pt>
                <c:pt idx="1471">
                  <c:v>42447</c:v>
                </c:pt>
                <c:pt idx="1472">
                  <c:v>42450</c:v>
                </c:pt>
                <c:pt idx="1473">
                  <c:v>42451</c:v>
                </c:pt>
                <c:pt idx="1474">
                  <c:v>42452</c:v>
                </c:pt>
                <c:pt idx="1475">
                  <c:v>42453</c:v>
                </c:pt>
                <c:pt idx="1476">
                  <c:v>42458</c:v>
                </c:pt>
                <c:pt idx="1477">
                  <c:v>42459</c:v>
                </c:pt>
                <c:pt idx="1478">
                  <c:v>42460</c:v>
                </c:pt>
                <c:pt idx="1479">
                  <c:v>42461</c:v>
                </c:pt>
                <c:pt idx="1480">
                  <c:v>42464</c:v>
                </c:pt>
                <c:pt idx="1481">
                  <c:v>42465</c:v>
                </c:pt>
                <c:pt idx="1482">
                  <c:v>42466</c:v>
                </c:pt>
                <c:pt idx="1483">
                  <c:v>42467</c:v>
                </c:pt>
                <c:pt idx="1484">
                  <c:v>42468</c:v>
                </c:pt>
                <c:pt idx="1485">
                  <c:v>42471</c:v>
                </c:pt>
                <c:pt idx="1486">
                  <c:v>42472</c:v>
                </c:pt>
                <c:pt idx="1487">
                  <c:v>42473</c:v>
                </c:pt>
                <c:pt idx="1488">
                  <c:v>42474</c:v>
                </c:pt>
                <c:pt idx="1489">
                  <c:v>42475</c:v>
                </c:pt>
                <c:pt idx="1490">
                  <c:v>42478</c:v>
                </c:pt>
                <c:pt idx="1491">
                  <c:v>42479</c:v>
                </c:pt>
                <c:pt idx="1492">
                  <c:v>42480</c:v>
                </c:pt>
                <c:pt idx="1493">
                  <c:v>42481</c:v>
                </c:pt>
                <c:pt idx="1494">
                  <c:v>42482</c:v>
                </c:pt>
                <c:pt idx="1495">
                  <c:v>42485</c:v>
                </c:pt>
                <c:pt idx="1496">
                  <c:v>42486</c:v>
                </c:pt>
                <c:pt idx="1497">
                  <c:v>42487</c:v>
                </c:pt>
                <c:pt idx="1498">
                  <c:v>42488</c:v>
                </c:pt>
                <c:pt idx="1499">
                  <c:v>42489</c:v>
                </c:pt>
                <c:pt idx="1500">
                  <c:v>42493</c:v>
                </c:pt>
                <c:pt idx="1501">
                  <c:v>42494</c:v>
                </c:pt>
                <c:pt idx="1502">
                  <c:v>42496</c:v>
                </c:pt>
                <c:pt idx="1503">
                  <c:v>42499</c:v>
                </c:pt>
                <c:pt idx="1504">
                  <c:v>42500</c:v>
                </c:pt>
                <c:pt idx="1505">
                  <c:v>42501</c:v>
                </c:pt>
                <c:pt idx="1506">
                  <c:v>42502</c:v>
                </c:pt>
                <c:pt idx="1507">
                  <c:v>42503</c:v>
                </c:pt>
                <c:pt idx="1508">
                  <c:v>42507</c:v>
                </c:pt>
                <c:pt idx="1509">
                  <c:v>42508</c:v>
                </c:pt>
                <c:pt idx="1510">
                  <c:v>42509</c:v>
                </c:pt>
                <c:pt idx="1511">
                  <c:v>42510</c:v>
                </c:pt>
                <c:pt idx="1512">
                  <c:v>42513</c:v>
                </c:pt>
                <c:pt idx="1513">
                  <c:v>42514</c:v>
                </c:pt>
                <c:pt idx="1514">
                  <c:v>42515</c:v>
                </c:pt>
                <c:pt idx="1515">
                  <c:v>42516</c:v>
                </c:pt>
                <c:pt idx="1516">
                  <c:v>42517</c:v>
                </c:pt>
                <c:pt idx="1517">
                  <c:v>42521</c:v>
                </c:pt>
                <c:pt idx="1518">
                  <c:v>42522</c:v>
                </c:pt>
                <c:pt idx="1519">
                  <c:v>42523</c:v>
                </c:pt>
                <c:pt idx="1520">
                  <c:v>42524</c:v>
                </c:pt>
                <c:pt idx="1521">
                  <c:v>42528</c:v>
                </c:pt>
                <c:pt idx="1522">
                  <c:v>42529</c:v>
                </c:pt>
                <c:pt idx="1523">
                  <c:v>42530</c:v>
                </c:pt>
                <c:pt idx="1524">
                  <c:v>42531</c:v>
                </c:pt>
                <c:pt idx="1525">
                  <c:v>42534</c:v>
                </c:pt>
                <c:pt idx="1526">
                  <c:v>42535</c:v>
                </c:pt>
                <c:pt idx="1527">
                  <c:v>42536</c:v>
                </c:pt>
                <c:pt idx="1528">
                  <c:v>42537</c:v>
                </c:pt>
                <c:pt idx="1529">
                  <c:v>42538</c:v>
                </c:pt>
                <c:pt idx="1530">
                  <c:v>42541</c:v>
                </c:pt>
                <c:pt idx="1531">
                  <c:v>42542</c:v>
                </c:pt>
                <c:pt idx="1532">
                  <c:v>42543</c:v>
                </c:pt>
                <c:pt idx="1533">
                  <c:v>42545</c:v>
                </c:pt>
                <c:pt idx="1534">
                  <c:v>42548</c:v>
                </c:pt>
                <c:pt idx="1535">
                  <c:v>42549</c:v>
                </c:pt>
                <c:pt idx="1536">
                  <c:v>42550</c:v>
                </c:pt>
                <c:pt idx="1537">
                  <c:v>42551</c:v>
                </c:pt>
                <c:pt idx="1538">
                  <c:v>42552</c:v>
                </c:pt>
                <c:pt idx="1539">
                  <c:v>42556</c:v>
                </c:pt>
                <c:pt idx="1540">
                  <c:v>42557</c:v>
                </c:pt>
                <c:pt idx="1541">
                  <c:v>42558</c:v>
                </c:pt>
                <c:pt idx="1542">
                  <c:v>42559</c:v>
                </c:pt>
                <c:pt idx="1543">
                  <c:v>42562</c:v>
                </c:pt>
                <c:pt idx="1544">
                  <c:v>42563</c:v>
                </c:pt>
                <c:pt idx="1545">
                  <c:v>42564</c:v>
                </c:pt>
                <c:pt idx="1546">
                  <c:v>42565</c:v>
                </c:pt>
                <c:pt idx="1547">
                  <c:v>42566</c:v>
                </c:pt>
                <c:pt idx="1548">
                  <c:v>42569</c:v>
                </c:pt>
                <c:pt idx="1549">
                  <c:v>42570</c:v>
                </c:pt>
                <c:pt idx="1550">
                  <c:v>42571</c:v>
                </c:pt>
                <c:pt idx="1551">
                  <c:v>42572</c:v>
                </c:pt>
                <c:pt idx="1552">
                  <c:v>42573</c:v>
                </c:pt>
                <c:pt idx="1553">
                  <c:v>42576</c:v>
                </c:pt>
                <c:pt idx="1554">
                  <c:v>42577</c:v>
                </c:pt>
                <c:pt idx="1555">
                  <c:v>42578</c:v>
                </c:pt>
                <c:pt idx="1556">
                  <c:v>42579</c:v>
                </c:pt>
                <c:pt idx="1557">
                  <c:v>42580</c:v>
                </c:pt>
                <c:pt idx="1558">
                  <c:v>42584</c:v>
                </c:pt>
                <c:pt idx="1559">
                  <c:v>42585</c:v>
                </c:pt>
                <c:pt idx="1560">
                  <c:v>42586</c:v>
                </c:pt>
                <c:pt idx="1561">
                  <c:v>42587</c:v>
                </c:pt>
                <c:pt idx="1562">
                  <c:v>42590</c:v>
                </c:pt>
                <c:pt idx="1563">
                  <c:v>42591</c:v>
                </c:pt>
                <c:pt idx="1564">
                  <c:v>42592</c:v>
                </c:pt>
                <c:pt idx="1565">
                  <c:v>42593</c:v>
                </c:pt>
                <c:pt idx="1566">
                  <c:v>42594</c:v>
                </c:pt>
                <c:pt idx="1567">
                  <c:v>42598</c:v>
                </c:pt>
                <c:pt idx="1568">
                  <c:v>42599</c:v>
                </c:pt>
                <c:pt idx="1569">
                  <c:v>42600</c:v>
                </c:pt>
                <c:pt idx="1570">
                  <c:v>42601</c:v>
                </c:pt>
                <c:pt idx="1571">
                  <c:v>42604</c:v>
                </c:pt>
                <c:pt idx="1572">
                  <c:v>42605</c:v>
                </c:pt>
                <c:pt idx="1573">
                  <c:v>42606</c:v>
                </c:pt>
                <c:pt idx="1574">
                  <c:v>42607</c:v>
                </c:pt>
                <c:pt idx="1575">
                  <c:v>42607</c:v>
                </c:pt>
                <c:pt idx="1576">
                  <c:v>42608</c:v>
                </c:pt>
                <c:pt idx="1577">
                  <c:v>42612</c:v>
                </c:pt>
                <c:pt idx="1578">
                  <c:v>42613</c:v>
                </c:pt>
                <c:pt idx="1579">
                  <c:v>42614</c:v>
                </c:pt>
                <c:pt idx="1580">
                  <c:v>42615</c:v>
                </c:pt>
                <c:pt idx="1581">
                  <c:v>42619</c:v>
                </c:pt>
                <c:pt idx="1582">
                  <c:v>42620</c:v>
                </c:pt>
              </c:numCache>
            </c:numRef>
          </c:cat>
          <c:val>
            <c:numRef>
              <c:f>'Vol Cap'!$G$68:$G$1650</c:f>
              <c:numCache>
                <c:formatCode>_(* #,##0.00_);_(* \(#,##0.00\);_(* "-"??_);_(@_)</c:formatCode>
                <c:ptCount val="1583"/>
                <c:pt idx="0">
                  <c:v>1000</c:v>
                </c:pt>
                <c:pt idx="1">
                  <c:v>997.64372233522556</c:v>
                </c:pt>
                <c:pt idx="2">
                  <c:v>997.32087530649699</c:v>
                </c:pt>
                <c:pt idx="3">
                  <c:v>996.03365527447943</c:v>
                </c:pt>
                <c:pt idx="4">
                  <c:v>996.6364611758811</c:v>
                </c:pt>
                <c:pt idx="5">
                  <c:v>999.11515652840887</c:v>
                </c:pt>
                <c:pt idx="6">
                  <c:v>1002.2353282527437</c:v>
                </c:pt>
                <c:pt idx="7">
                  <c:v>1005.9954040505502</c:v>
                </c:pt>
                <c:pt idx="8">
                  <c:v>1006.301923949445</c:v>
                </c:pt>
                <c:pt idx="9">
                  <c:v>1008.2490046240332</c:v>
                </c:pt>
                <c:pt idx="10">
                  <c:v>1009.6863354047846</c:v>
                </c:pt>
                <c:pt idx="11">
                  <c:v>1010.1852428452681</c:v>
                </c:pt>
                <c:pt idx="12">
                  <c:v>1010.9702862487134</c:v>
                </c:pt>
                <c:pt idx="13">
                  <c:v>1010.9352654481446</c:v>
                </c:pt>
                <c:pt idx="14">
                  <c:v>1011.8133798060535</c:v>
                </c:pt>
                <c:pt idx="15">
                  <c:v>1011.829061514478</c:v>
                </c:pt>
                <c:pt idx="16">
                  <c:v>1013.1630709484874</c:v>
                </c:pt>
                <c:pt idx="17">
                  <c:v>1011.0292479243274</c:v>
                </c:pt>
                <c:pt idx="18">
                  <c:v>1009.1957447910845</c:v>
                </c:pt>
                <c:pt idx="19">
                  <c:v>1010.040875032667</c:v>
                </c:pt>
                <c:pt idx="20">
                  <c:v>1012.2299891722589</c:v>
                </c:pt>
                <c:pt idx="21">
                  <c:v>1013.0911467028787</c:v>
                </c:pt>
                <c:pt idx="22">
                  <c:v>1015.1188498380741</c:v>
                </c:pt>
                <c:pt idx="23">
                  <c:v>1015.1676410685966</c:v>
                </c:pt>
                <c:pt idx="24">
                  <c:v>1012.8988627137601</c:v>
                </c:pt>
                <c:pt idx="25">
                  <c:v>1012.3456346515787</c:v>
                </c:pt>
                <c:pt idx="26">
                  <c:v>1012.1825827184196</c:v>
                </c:pt>
                <c:pt idx="27">
                  <c:v>1014.5023563215932</c:v>
                </c:pt>
                <c:pt idx="28">
                  <c:v>1015.5017771211952</c:v>
                </c:pt>
                <c:pt idx="29">
                  <c:v>1015.0726345707332</c:v>
                </c:pt>
                <c:pt idx="30">
                  <c:v>1016.3096656891279</c:v>
                </c:pt>
                <c:pt idx="31">
                  <c:v>1014.9717241304903</c:v>
                </c:pt>
                <c:pt idx="32">
                  <c:v>1014.5707772496347</c:v>
                </c:pt>
                <c:pt idx="33">
                  <c:v>1014.1112511425663</c:v>
                </c:pt>
                <c:pt idx="34">
                  <c:v>1015.8647339894204</c:v>
                </c:pt>
                <c:pt idx="35">
                  <c:v>1017.3626698205529</c:v>
                </c:pt>
                <c:pt idx="36">
                  <c:v>1021.6356352638777</c:v>
                </c:pt>
                <c:pt idx="37">
                  <c:v>1021.1371933813153</c:v>
                </c:pt>
                <c:pt idx="38">
                  <c:v>1023.6645962111126</c:v>
                </c:pt>
                <c:pt idx="39">
                  <c:v>1026.8316727506788</c:v>
                </c:pt>
                <c:pt idx="40">
                  <c:v>1029.2339333381003</c:v>
                </c:pt>
                <c:pt idx="41">
                  <c:v>1032.0570456999942</c:v>
                </c:pt>
                <c:pt idx="42">
                  <c:v>1033.3999607709502</c:v>
                </c:pt>
                <c:pt idx="43">
                  <c:v>1032.9616335538826</c:v>
                </c:pt>
                <c:pt idx="44">
                  <c:v>1033.0947245503978</c:v>
                </c:pt>
                <c:pt idx="45">
                  <c:v>1033.1538600728443</c:v>
                </c:pt>
                <c:pt idx="46">
                  <c:v>1034.3468749535964</c:v>
                </c:pt>
                <c:pt idx="47">
                  <c:v>1033.9430192806069</c:v>
                </c:pt>
                <c:pt idx="48">
                  <c:v>1032.7367073183621</c:v>
                </c:pt>
                <c:pt idx="49">
                  <c:v>1027.0855384519418</c:v>
                </c:pt>
                <c:pt idx="50">
                  <c:v>1024.3433484285015</c:v>
                </c:pt>
                <c:pt idx="51">
                  <c:v>1023.1433937710219</c:v>
                </c:pt>
                <c:pt idx="52">
                  <c:v>1023.3677925278866</c:v>
                </c:pt>
                <c:pt idx="53">
                  <c:v>1023.0530924417524</c:v>
                </c:pt>
                <c:pt idx="54">
                  <c:v>1022.001162925147</c:v>
                </c:pt>
                <c:pt idx="55">
                  <c:v>1020.1600734633849</c:v>
                </c:pt>
                <c:pt idx="56">
                  <c:v>1021.5343711897634</c:v>
                </c:pt>
                <c:pt idx="57">
                  <c:v>1024.3072897694947</c:v>
                </c:pt>
                <c:pt idx="58">
                  <c:v>1024.5030650049971</c:v>
                </c:pt>
                <c:pt idx="59">
                  <c:v>1020.2004417374424</c:v>
                </c:pt>
                <c:pt idx="60">
                  <c:v>1016.4862813798585</c:v>
                </c:pt>
                <c:pt idx="61">
                  <c:v>1013.9364363798159</c:v>
                </c:pt>
                <c:pt idx="62">
                  <c:v>1015.4896284305446</c:v>
                </c:pt>
                <c:pt idx="63">
                  <c:v>1014.9660841836642</c:v>
                </c:pt>
                <c:pt idx="64">
                  <c:v>1012.7437699397594</c:v>
                </c:pt>
                <c:pt idx="65">
                  <c:v>1008.3080652831214</c:v>
                </c:pt>
                <c:pt idx="66">
                  <c:v>1009.6311390238775</c:v>
                </c:pt>
                <c:pt idx="67">
                  <c:v>1013.0119943578948</c:v>
                </c:pt>
                <c:pt idx="68">
                  <c:v>1013.6879534959722</c:v>
                </c:pt>
                <c:pt idx="69">
                  <c:v>1017.6401586039065</c:v>
                </c:pt>
                <c:pt idx="70">
                  <c:v>1018.7287328506457</c:v>
                </c:pt>
                <c:pt idx="71">
                  <c:v>1018.2424384251395</c:v>
                </c:pt>
                <c:pt idx="72">
                  <c:v>1018.4899028905218</c:v>
                </c:pt>
                <c:pt idx="73">
                  <c:v>1019.652272202648</c:v>
                </c:pt>
                <c:pt idx="74">
                  <c:v>1022.0268460271133</c:v>
                </c:pt>
                <c:pt idx="75">
                  <c:v>1025.2209504755713</c:v>
                </c:pt>
                <c:pt idx="76">
                  <c:v>1027.5491155968834</c:v>
                </c:pt>
                <c:pt idx="77">
                  <c:v>1030.4879622736455</c:v>
                </c:pt>
                <c:pt idx="78">
                  <c:v>1033.3424709979333</c:v>
                </c:pt>
                <c:pt idx="79">
                  <c:v>1035.2620475750448</c:v>
                </c:pt>
                <c:pt idx="80">
                  <c:v>1038.3893580307567</c:v>
                </c:pt>
                <c:pt idx="81">
                  <c:v>1039.9046294684442</c:v>
                </c:pt>
                <c:pt idx="82">
                  <c:v>1040.2523178546592</c:v>
                </c:pt>
                <c:pt idx="83">
                  <c:v>1040.2171018633294</c:v>
                </c:pt>
                <c:pt idx="84">
                  <c:v>1041.792651669406</c:v>
                </c:pt>
                <c:pt idx="85">
                  <c:v>1043.810040489675</c:v>
                </c:pt>
                <c:pt idx="86">
                  <c:v>1049.1167537299125</c:v>
                </c:pt>
                <c:pt idx="87">
                  <c:v>1050.0346955805755</c:v>
                </c:pt>
                <c:pt idx="88">
                  <c:v>1050.1513041148082</c:v>
                </c:pt>
                <c:pt idx="89">
                  <c:v>1050.372110466119</c:v>
                </c:pt>
                <c:pt idx="90">
                  <c:v>1051.7222088989356</c:v>
                </c:pt>
                <c:pt idx="91">
                  <c:v>1052.7240487873562</c:v>
                </c:pt>
                <c:pt idx="92">
                  <c:v>1052.5578220756552</c:v>
                </c:pt>
                <c:pt idx="93">
                  <c:v>1053.8557785024814</c:v>
                </c:pt>
                <c:pt idx="94">
                  <c:v>1055.8586500611159</c:v>
                </c:pt>
                <c:pt idx="95">
                  <c:v>1057.4818799482634</c:v>
                </c:pt>
                <c:pt idx="96">
                  <c:v>1061.4707152427509</c:v>
                </c:pt>
                <c:pt idx="97">
                  <c:v>1065.4795741172829</c:v>
                </c:pt>
                <c:pt idx="98">
                  <c:v>1068.166036830984</c:v>
                </c:pt>
                <c:pt idx="99">
                  <c:v>1069.0731905500913</c:v>
                </c:pt>
                <c:pt idx="100">
                  <c:v>1071.618649940988</c:v>
                </c:pt>
                <c:pt idx="101">
                  <c:v>1074.9873775516976</c:v>
                </c:pt>
                <c:pt idx="102">
                  <c:v>1078.1612593850352</c:v>
                </c:pt>
                <c:pt idx="103">
                  <c:v>1081.2996611646811</c:v>
                </c:pt>
                <c:pt idx="104">
                  <c:v>1082.5185163525653</c:v>
                </c:pt>
                <c:pt idx="105">
                  <c:v>1082.4958822683166</c:v>
                </c:pt>
                <c:pt idx="106">
                  <c:v>1082.4628581957722</c:v>
                </c:pt>
                <c:pt idx="107">
                  <c:v>1083.59704539359</c:v>
                </c:pt>
                <c:pt idx="108">
                  <c:v>1081.8225420265344</c:v>
                </c:pt>
                <c:pt idx="109">
                  <c:v>1080.5617815226308</c:v>
                </c:pt>
                <c:pt idx="110">
                  <c:v>1081.1755629240131</c:v>
                </c:pt>
                <c:pt idx="111">
                  <c:v>1079.184461361541</c:v>
                </c:pt>
                <c:pt idx="112">
                  <c:v>1071.4207358906672</c:v>
                </c:pt>
                <c:pt idx="113">
                  <c:v>1071.2990242935862</c:v>
                </c:pt>
                <c:pt idx="114">
                  <c:v>1074.9465119089564</c:v>
                </c:pt>
                <c:pt idx="115">
                  <c:v>1068.6111694167539</c:v>
                </c:pt>
                <c:pt idx="116">
                  <c:v>1059.9224391350681</c:v>
                </c:pt>
                <c:pt idx="117">
                  <c:v>1043.2308186656749</c:v>
                </c:pt>
                <c:pt idx="118">
                  <c:v>1048.0249677834151</c:v>
                </c:pt>
                <c:pt idx="119">
                  <c:v>1051.2808297860292</c:v>
                </c:pt>
                <c:pt idx="120">
                  <c:v>1051.7185731058514</c:v>
                </c:pt>
                <c:pt idx="121">
                  <c:v>1051.3637578850464</c:v>
                </c:pt>
                <c:pt idx="122">
                  <c:v>1051.5017108556888</c:v>
                </c:pt>
                <c:pt idx="123">
                  <c:v>1049.3451194675906</c:v>
                </c:pt>
                <c:pt idx="124">
                  <c:v>1040.654228946596</c:v>
                </c:pt>
                <c:pt idx="125">
                  <c:v>1035.7892020593652</c:v>
                </c:pt>
                <c:pt idx="126">
                  <c:v>1034.7439835862806</c:v>
                </c:pt>
                <c:pt idx="127">
                  <c:v>1036.1173979415123</c:v>
                </c:pt>
                <c:pt idx="128">
                  <c:v>1038.828617851952</c:v>
                </c:pt>
                <c:pt idx="129">
                  <c:v>1039.0555429399833</c:v>
                </c:pt>
                <c:pt idx="130">
                  <c:v>1038.9699226596983</c:v>
                </c:pt>
                <c:pt idx="131">
                  <c:v>1039.7323912123225</c:v>
                </c:pt>
                <c:pt idx="132">
                  <c:v>1037.9589688102315</c:v>
                </c:pt>
                <c:pt idx="133">
                  <c:v>1037.6451416201771</c:v>
                </c:pt>
                <c:pt idx="134">
                  <c:v>1037.399863284681</c:v>
                </c:pt>
                <c:pt idx="135">
                  <c:v>1037.450267161749</c:v>
                </c:pt>
                <c:pt idx="136">
                  <c:v>1038.540017992706</c:v>
                </c:pt>
                <c:pt idx="137">
                  <c:v>1039.6823800692002</c:v>
                </c:pt>
                <c:pt idx="138">
                  <c:v>1040.3120539878726</c:v>
                </c:pt>
                <c:pt idx="139">
                  <c:v>1041.030131021301</c:v>
                </c:pt>
                <c:pt idx="140">
                  <c:v>1042.0708560597782</c:v>
                </c:pt>
                <c:pt idx="141">
                  <c:v>1042.3656160938765</c:v>
                </c:pt>
                <c:pt idx="142">
                  <c:v>1041.4879882721609</c:v>
                </c:pt>
                <c:pt idx="143">
                  <c:v>1040.6806447112629</c:v>
                </c:pt>
                <c:pt idx="144">
                  <c:v>1041.0837930937414</c:v>
                </c:pt>
                <c:pt idx="145">
                  <c:v>1040.739697904887</c:v>
                </c:pt>
                <c:pt idx="146">
                  <c:v>1040.2165340802392</c:v>
                </c:pt>
                <c:pt idx="147">
                  <c:v>1039.6890765009146</c:v>
                </c:pt>
                <c:pt idx="148">
                  <c:v>1041.7997468740941</c:v>
                </c:pt>
                <c:pt idx="149">
                  <c:v>1043.0870954525979</c:v>
                </c:pt>
                <c:pt idx="150">
                  <c:v>1043.5485060031074</c:v>
                </c:pt>
                <c:pt idx="151">
                  <c:v>1045.1405805037309</c:v>
                </c:pt>
                <c:pt idx="152">
                  <c:v>1046.0228252186391</c:v>
                </c:pt>
                <c:pt idx="153">
                  <c:v>1046.5849036180871</c:v>
                </c:pt>
                <c:pt idx="154">
                  <c:v>1046.661918668849</c:v>
                </c:pt>
                <c:pt idx="155">
                  <c:v>1047.1071084099608</c:v>
                </c:pt>
                <c:pt idx="156">
                  <c:v>1046.8784861072993</c:v>
                </c:pt>
                <c:pt idx="157">
                  <c:v>1047.2655798597705</c:v>
                </c:pt>
                <c:pt idx="158">
                  <c:v>1048.1453489673418</c:v>
                </c:pt>
                <c:pt idx="159">
                  <c:v>1049.4000339106251</c:v>
                </c:pt>
                <c:pt idx="160">
                  <c:v>1049.0406485867964</c:v>
                </c:pt>
                <c:pt idx="161">
                  <c:v>1050.6710653556274</c:v>
                </c:pt>
                <c:pt idx="162">
                  <c:v>1050.7886024625707</c:v>
                </c:pt>
                <c:pt idx="163">
                  <c:v>1051.7727996473227</c:v>
                </c:pt>
                <c:pt idx="164">
                  <c:v>1054.2136557586609</c:v>
                </c:pt>
                <c:pt idx="165">
                  <c:v>1055.3939365477256</c:v>
                </c:pt>
                <c:pt idx="166">
                  <c:v>1055.9609689309864</c:v>
                </c:pt>
                <c:pt idx="167">
                  <c:v>1057.0343974171408</c:v>
                </c:pt>
                <c:pt idx="168">
                  <c:v>1058.8172093918386</c:v>
                </c:pt>
                <c:pt idx="169">
                  <c:v>1059.1932085612259</c:v>
                </c:pt>
                <c:pt idx="170">
                  <c:v>1059.4030000231562</c:v>
                </c:pt>
                <c:pt idx="171">
                  <c:v>1058.6628087717229</c:v>
                </c:pt>
                <c:pt idx="172">
                  <c:v>1058.7545740474525</c:v>
                </c:pt>
                <c:pt idx="173">
                  <c:v>1059.6035321638469</c:v>
                </c:pt>
                <c:pt idx="174">
                  <c:v>1060.8500341481529</c:v>
                </c:pt>
                <c:pt idx="175">
                  <c:v>1062.4444692292791</c:v>
                </c:pt>
                <c:pt idx="176">
                  <c:v>1063.7729522032002</c:v>
                </c:pt>
                <c:pt idx="177">
                  <c:v>1063.716679065011</c:v>
                </c:pt>
                <c:pt idx="178">
                  <c:v>1064.6877900651652</c:v>
                </c:pt>
                <c:pt idx="179">
                  <c:v>1064.1794444964253</c:v>
                </c:pt>
                <c:pt idx="180">
                  <c:v>1062.9087922402064</c:v>
                </c:pt>
                <c:pt idx="181">
                  <c:v>1061.7162454007798</c:v>
                </c:pt>
                <c:pt idx="182">
                  <c:v>1060.302818654643</c:v>
                </c:pt>
                <c:pt idx="183">
                  <c:v>1059.8435454786925</c:v>
                </c:pt>
                <c:pt idx="184">
                  <c:v>1060.9420275219568</c:v>
                </c:pt>
                <c:pt idx="185">
                  <c:v>1062.0979623724643</c:v>
                </c:pt>
                <c:pt idx="186">
                  <c:v>1063.278665517081</c:v>
                </c:pt>
                <c:pt idx="187">
                  <c:v>1062.9896553923488</c:v>
                </c:pt>
                <c:pt idx="188">
                  <c:v>1061.4657241177727</c:v>
                </c:pt>
                <c:pt idx="189">
                  <c:v>1061.8275391668151</c:v>
                </c:pt>
                <c:pt idx="190">
                  <c:v>1065.4106448285013</c:v>
                </c:pt>
                <c:pt idx="191">
                  <c:v>1069.3935103340882</c:v>
                </c:pt>
                <c:pt idx="192">
                  <c:v>1071.8571266215042</c:v>
                </c:pt>
                <c:pt idx="193">
                  <c:v>1071.2058971665563</c:v>
                </c:pt>
                <c:pt idx="194">
                  <c:v>1070.9719580225374</c:v>
                </c:pt>
                <c:pt idx="195">
                  <c:v>1072.4167243072507</c:v>
                </c:pt>
                <c:pt idx="196">
                  <c:v>1072.8568492464076</c:v>
                </c:pt>
                <c:pt idx="197">
                  <c:v>1075.5173548628211</c:v>
                </c:pt>
                <c:pt idx="198">
                  <c:v>1074.8244161580649</c:v>
                </c:pt>
                <c:pt idx="199">
                  <c:v>1075.04190192598</c:v>
                </c:pt>
                <c:pt idx="200">
                  <c:v>1077.12481089379</c:v>
                </c:pt>
                <c:pt idx="201">
                  <c:v>1078.354733957457</c:v>
                </c:pt>
                <c:pt idx="202">
                  <c:v>1081.2465342905655</c:v>
                </c:pt>
                <c:pt idx="203">
                  <c:v>1082.8738108983944</c:v>
                </c:pt>
                <c:pt idx="204">
                  <c:v>1083.1830588325192</c:v>
                </c:pt>
                <c:pt idx="205">
                  <c:v>1084.7676123503322</c:v>
                </c:pt>
                <c:pt idx="206">
                  <c:v>1087.1766764777635</c:v>
                </c:pt>
                <c:pt idx="207">
                  <c:v>1090.8760118609939</c:v>
                </c:pt>
                <c:pt idx="208">
                  <c:v>1093.2220100856805</c:v>
                </c:pt>
                <c:pt idx="209">
                  <c:v>1095.509470678481</c:v>
                </c:pt>
                <c:pt idx="210">
                  <c:v>1099.4575994614261</c:v>
                </c:pt>
                <c:pt idx="211">
                  <c:v>1102.5271780476262</c:v>
                </c:pt>
                <c:pt idx="212">
                  <c:v>1104.8018224490545</c:v>
                </c:pt>
                <c:pt idx="213">
                  <c:v>1103.1682750457987</c:v>
                </c:pt>
                <c:pt idx="214">
                  <c:v>1101.2522279624523</c:v>
                </c:pt>
                <c:pt idx="215">
                  <c:v>1098.7996256495953</c:v>
                </c:pt>
                <c:pt idx="216">
                  <c:v>1098.9262430597189</c:v>
                </c:pt>
                <c:pt idx="217">
                  <c:v>1098.4625527720293</c:v>
                </c:pt>
                <c:pt idx="218">
                  <c:v>1099.908893496397</c:v>
                </c:pt>
                <c:pt idx="219">
                  <c:v>1101.7185582326722</c:v>
                </c:pt>
                <c:pt idx="220">
                  <c:v>1099.3261686136022</c:v>
                </c:pt>
                <c:pt idx="221">
                  <c:v>1099.7421064204477</c:v>
                </c:pt>
                <c:pt idx="222">
                  <c:v>1102.6250541107427</c:v>
                </c:pt>
                <c:pt idx="223">
                  <c:v>1103.161934711047</c:v>
                </c:pt>
                <c:pt idx="224">
                  <c:v>1103.8126260549477</c:v>
                </c:pt>
                <c:pt idx="225">
                  <c:v>1104.1031322580727</c:v>
                </c:pt>
                <c:pt idx="226">
                  <c:v>1102.1677554614871</c:v>
                </c:pt>
                <c:pt idx="227">
                  <c:v>1098.4272867877712</c:v>
                </c:pt>
                <c:pt idx="228">
                  <c:v>1094.2334473478591</c:v>
                </c:pt>
                <c:pt idx="229">
                  <c:v>1083.2587493598048</c:v>
                </c:pt>
                <c:pt idx="230">
                  <c:v>1080.9256733402601</c:v>
                </c:pt>
                <c:pt idx="231">
                  <c:v>1079.0465131438561</c:v>
                </c:pt>
                <c:pt idx="232">
                  <c:v>1077.1875771006551</c:v>
                </c:pt>
                <c:pt idx="233">
                  <c:v>1077.7996456085816</c:v>
                </c:pt>
                <c:pt idx="234">
                  <c:v>1077.9750942951496</c:v>
                </c:pt>
                <c:pt idx="235">
                  <c:v>1078.3450488624846</c:v>
                </c:pt>
                <c:pt idx="236">
                  <c:v>1073.4595275230065</c:v>
                </c:pt>
                <c:pt idx="237">
                  <c:v>1068.8654011979552</c:v>
                </c:pt>
                <c:pt idx="238">
                  <c:v>1064.7514672973427</c:v>
                </c:pt>
                <c:pt idx="239">
                  <c:v>1061.0880476422253</c:v>
                </c:pt>
                <c:pt idx="240">
                  <c:v>1055.2879433545399</c:v>
                </c:pt>
                <c:pt idx="241">
                  <c:v>1053.2733115980047</c:v>
                </c:pt>
                <c:pt idx="242">
                  <c:v>1055.6969910171892</c:v>
                </c:pt>
                <c:pt idx="243">
                  <c:v>1059.3942519340628</c:v>
                </c:pt>
                <c:pt idx="244">
                  <c:v>1059.3457180099431</c:v>
                </c:pt>
                <c:pt idx="245">
                  <c:v>1058.6873361340579</c:v>
                </c:pt>
                <c:pt idx="246">
                  <c:v>1055.7342381559924</c:v>
                </c:pt>
                <c:pt idx="247">
                  <c:v>1054.9181733629566</c:v>
                </c:pt>
                <c:pt idx="248">
                  <c:v>1055.1351659972383</c:v>
                </c:pt>
                <c:pt idx="249">
                  <c:v>1054.2179713151015</c:v>
                </c:pt>
                <c:pt idx="250">
                  <c:v>1053.3541301926</c:v>
                </c:pt>
                <c:pt idx="251">
                  <c:v>1054.1981121401645</c:v>
                </c:pt>
                <c:pt idx="252">
                  <c:v>1052.3151804099809</c:v>
                </c:pt>
                <c:pt idx="253">
                  <c:v>1052.352498220426</c:v>
                </c:pt>
                <c:pt idx="254">
                  <c:v>1054.7185795712051</c:v>
                </c:pt>
                <c:pt idx="255">
                  <c:v>1055.0443090971714</c:v>
                </c:pt>
                <c:pt idx="256">
                  <c:v>1056.4190687695032</c:v>
                </c:pt>
                <c:pt idx="257">
                  <c:v>1056.4200401584762</c:v>
                </c:pt>
                <c:pt idx="258">
                  <c:v>1057.7335495497755</c:v>
                </c:pt>
                <c:pt idx="259">
                  <c:v>1058.6543314916512</c:v>
                </c:pt>
                <c:pt idx="260">
                  <c:v>1060.3741457804417</c:v>
                </c:pt>
                <c:pt idx="261">
                  <c:v>1057.4236584074026</c:v>
                </c:pt>
                <c:pt idx="262">
                  <c:v>1055.2876998347042</c:v>
                </c:pt>
                <c:pt idx="263">
                  <c:v>1053.2880306118373</c:v>
                </c:pt>
                <c:pt idx="264">
                  <c:v>1055.1194560052843</c:v>
                </c:pt>
                <c:pt idx="265">
                  <c:v>1055.9495669872938</c:v>
                </c:pt>
                <c:pt idx="266">
                  <c:v>1058.2411452465935</c:v>
                </c:pt>
                <c:pt idx="267">
                  <c:v>1058.7971899025097</c:v>
                </c:pt>
                <c:pt idx="268">
                  <c:v>1058.642027705002</c:v>
                </c:pt>
                <c:pt idx="269">
                  <c:v>1057.7542741854932</c:v>
                </c:pt>
                <c:pt idx="270">
                  <c:v>1062.0439148210132</c:v>
                </c:pt>
                <c:pt idx="271">
                  <c:v>1060.2335796878697</c:v>
                </c:pt>
                <c:pt idx="272">
                  <c:v>1060.4276147735734</c:v>
                </c:pt>
                <c:pt idx="273">
                  <c:v>1060.9889323526011</c:v>
                </c:pt>
                <c:pt idx="274">
                  <c:v>1061.9265740979545</c:v>
                </c:pt>
                <c:pt idx="275">
                  <c:v>1063.2652002616505</c:v>
                </c:pt>
                <c:pt idx="276">
                  <c:v>1063.8250272001285</c:v>
                </c:pt>
                <c:pt idx="277">
                  <c:v>1063.9935836396792</c:v>
                </c:pt>
                <c:pt idx="278">
                  <c:v>1063.9117442657212</c:v>
                </c:pt>
                <c:pt idx="279">
                  <c:v>1064.5777660366434</c:v>
                </c:pt>
                <c:pt idx="280">
                  <c:v>1064.8005301926667</c:v>
                </c:pt>
                <c:pt idx="281">
                  <c:v>1066.3053380157328</c:v>
                </c:pt>
                <c:pt idx="282">
                  <c:v>1068.3792788332998</c:v>
                </c:pt>
                <c:pt idx="283">
                  <c:v>1069.8580562949755</c:v>
                </c:pt>
                <c:pt idx="284">
                  <c:v>1070.689567450305</c:v>
                </c:pt>
                <c:pt idx="285">
                  <c:v>1069.6204633925468</c:v>
                </c:pt>
                <c:pt idx="286">
                  <c:v>1068.3612655190043</c:v>
                </c:pt>
                <c:pt idx="287">
                  <c:v>1069.6971159531704</c:v>
                </c:pt>
                <c:pt idx="288">
                  <c:v>1076.7389228781065</c:v>
                </c:pt>
                <c:pt idx="289">
                  <c:v>1073.1485174436064</c:v>
                </c:pt>
                <c:pt idx="290">
                  <c:v>1073.3548919316506</c:v>
                </c:pt>
                <c:pt idx="291">
                  <c:v>1073.8654628091765</c:v>
                </c:pt>
                <c:pt idx="292">
                  <c:v>1074.9259882461781</c:v>
                </c:pt>
                <c:pt idx="293">
                  <c:v>1074.0705172460862</c:v>
                </c:pt>
                <c:pt idx="294">
                  <c:v>1073.9925167594479</c:v>
                </c:pt>
                <c:pt idx="295">
                  <c:v>1073.7656570943213</c:v>
                </c:pt>
                <c:pt idx="296">
                  <c:v>1072.2552609756297</c:v>
                </c:pt>
                <c:pt idx="297">
                  <c:v>1070.7588011339133</c:v>
                </c:pt>
                <c:pt idx="298">
                  <c:v>1069.3645098720176</c:v>
                </c:pt>
                <c:pt idx="299">
                  <c:v>1065.2205500963469</c:v>
                </c:pt>
                <c:pt idx="300">
                  <c:v>1064.650000775006</c:v>
                </c:pt>
                <c:pt idx="301">
                  <c:v>1065.7110804510457</c:v>
                </c:pt>
                <c:pt idx="302">
                  <c:v>1068.2656677383857</c:v>
                </c:pt>
                <c:pt idx="303">
                  <c:v>1068.6257236109461</c:v>
                </c:pt>
                <c:pt idx="304">
                  <c:v>1068.919616092644</c:v>
                </c:pt>
                <c:pt idx="305">
                  <c:v>1069.9758491943362</c:v>
                </c:pt>
                <c:pt idx="306">
                  <c:v>1071.1162822580784</c:v>
                </c:pt>
                <c:pt idx="307">
                  <c:v>1070.8433302511328</c:v>
                </c:pt>
                <c:pt idx="308">
                  <c:v>1072.0431117383748</c:v>
                </c:pt>
                <c:pt idx="309">
                  <c:v>1073.3282385313557</c:v>
                </c:pt>
                <c:pt idx="310">
                  <c:v>1080.4191725564017</c:v>
                </c:pt>
                <c:pt idx="311">
                  <c:v>1073.0654311411301</c:v>
                </c:pt>
                <c:pt idx="312">
                  <c:v>1075.5163679701341</c:v>
                </c:pt>
                <c:pt idx="313">
                  <c:v>1077.1161399180826</c:v>
                </c:pt>
                <c:pt idx="314">
                  <c:v>1079.3507417715236</c:v>
                </c:pt>
                <c:pt idx="315">
                  <c:v>1079.9147277237862</c:v>
                </c:pt>
                <c:pt idx="316">
                  <c:v>1080.2058081192731</c:v>
                </c:pt>
                <c:pt idx="317">
                  <c:v>1080.5676160629316</c:v>
                </c:pt>
                <c:pt idx="318">
                  <c:v>1080.104406522333</c:v>
                </c:pt>
                <c:pt idx="319">
                  <c:v>1080.3595509214822</c:v>
                </c:pt>
                <c:pt idx="320">
                  <c:v>1079.5651624021257</c:v>
                </c:pt>
                <c:pt idx="321">
                  <c:v>1079.5208430073319</c:v>
                </c:pt>
                <c:pt idx="322">
                  <c:v>1078.8267444146122</c:v>
                </c:pt>
                <c:pt idx="323">
                  <c:v>1077.6964887170504</c:v>
                </c:pt>
                <c:pt idx="324">
                  <c:v>1079.4801020528398</c:v>
                </c:pt>
                <c:pt idx="325">
                  <c:v>1082.1299624058813</c:v>
                </c:pt>
                <c:pt idx="326">
                  <c:v>1082.1126196041114</c:v>
                </c:pt>
                <c:pt idx="327">
                  <c:v>1082.9353007939233</c:v>
                </c:pt>
                <c:pt idx="328">
                  <c:v>1086.3942484299453</c:v>
                </c:pt>
                <c:pt idx="329">
                  <c:v>1087.7358926947852</c:v>
                </c:pt>
                <c:pt idx="330">
                  <c:v>1089.1414873558431</c:v>
                </c:pt>
                <c:pt idx="331">
                  <c:v>1089.222783215215</c:v>
                </c:pt>
                <c:pt idx="332">
                  <c:v>1090.1914317847654</c:v>
                </c:pt>
                <c:pt idx="333">
                  <c:v>1091.1736999756849</c:v>
                </c:pt>
                <c:pt idx="334">
                  <c:v>1092.6358825689449</c:v>
                </c:pt>
                <c:pt idx="335">
                  <c:v>1092.379173117092</c:v>
                </c:pt>
                <c:pt idx="336">
                  <c:v>1093.1451076202059</c:v>
                </c:pt>
                <c:pt idx="337">
                  <c:v>1093.9641496073641</c:v>
                </c:pt>
                <c:pt idx="338">
                  <c:v>1094.5247716013148</c:v>
                </c:pt>
                <c:pt idx="339">
                  <c:v>1095.4016334362577</c:v>
                </c:pt>
                <c:pt idx="340">
                  <c:v>1096.2098066018655</c:v>
                </c:pt>
                <c:pt idx="341">
                  <c:v>1094.7397582178974</c:v>
                </c:pt>
                <c:pt idx="342">
                  <c:v>1094.0672986980753</c:v>
                </c:pt>
                <c:pt idx="343">
                  <c:v>1093.1053715409946</c:v>
                </c:pt>
                <c:pt idx="344">
                  <c:v>1092.0619420887745</c:v>
                </c:pt>
                <c:pt idx="345">
                  <c:v>1091.0931246492153</c:v>
                </c:pt>
                <c:pt idx="346">
                  <c:v>1091.1747475549728</c:v>
                </c:pt>
                <c:pt idx="347">
                  <c:v>1093.2524359501601</c:v>
                </c:pt>
                <c:pt idx="348">
                  <c:v>1089.1395008719089</c:v>
                </c:pt>
                <c:pt idx="349">
                  <c:v>1088.7145977962448</c:v>
                </c:pt>
                <c:pt idx="350">
                  <c:v>1088.3617163884498</c:v>
                </c:pt>
                <c:pt idx="351">
                  <c:v>1089.2789754852408</c:v>
                </c:pt>
                <c:pt idx="352">
                  <c:v>1087.4916005106552</c:v>
                </c:pt>
                <c:pt idx="353">
                  <c:v>1084.145675619754</c:v>
                </c:pt>
                <c:pt idx="354">
                  <c:v>1085.1152317931883</c:v>
                </c:pt>
                <c:pt idx="355">
                  <c:v>1084.0484821254661</c:v>
                </c:pt>
                <c:pt idx="356">
                  <c:v>1087.9038260242432</c:v>
                </c:pt>
                <c:pt idx="357">
                  <c:v>1090.8176558850225</c:v>
                </c:pt>
                <c:pt idx="358">
                  <c:v>1088.6793234822546</c:v>
                </c:pt>
                <c:pt idx="359">
                  <c:v>1088.0274907383468</c:v>
                </c:pt>
                <c:pt idx="360">
                  <c:v>1088.6379733658109</c:v>
                </c:pt>
                <c:pt idx="361">
                  <c:v>1089.18349592759</c:v>
                </c:pt>
                <c:pt idx="362">
                  <c:v>1092.3181911593845</c:v>
                </c:pt>
                <c:pt idx="363">
                  <c:v>1093.0773159244136</c:v>
                </c:pt>
                <c:pt idx="364">
                  <c:v>1096.3750533053869</c:v>
                </c:pt>
                <c:pt idx="365">
                  <c:v>1099.8425198596283</c:v>
                </c:pt>
                <c:pt idx="366">
                  <c:v>1102.8043305566075</c:v>
                </c:pt>
                <c:pt idx="367">
                  <c:v>1104.3226419933033</c:v>
                </c:pt>
                <c:pt idx="368">
                  <c:v>1105.4420804227607</c:v>
                </c:pt>
                <c:pt idx="369">
                  <c:v>1104.7611986940901</c:v>
                </c:pt>
                <c:pt idx="370">
                  <c:v>1107.3260400567849</c:v>
                </c:pt>
                <c:pt idx="371">
                  <c:v>1109.5591084744992</c:v>
                </c:pt>
                <c:pt idx="372">
                  <c:v>1109.2722145641726</c:v>
                </c:pt>
                <c:pt idx="373">
                  <c:v>1107.7748463108896</c:v>
                </c:pt>
                <c:pt idx="374">
                  <c:v>1108.6978030619339</c:v>
                </c:pt>
                <c:pt idx="375">
                  <c:v>1109.1460476396887</c:v>
                </c:pt>
                <c:pt idx="376">
                  <c:v>1110.870890582815</c:v>
                </c:pt>
                <c:pt idx="377">
                  <c:v>1110.5155039410258</c:v>
                </c:pt>
                <c:pt idx="378">
                  <c:v>1112.2959343914079</c:v>
                </c:pt>
                <c:pt idx="379">
                  <c:v>1111.8211911115081</c:v>
                </c:pt>
                <c:pt idx="380">
                  <c:v>1113.1669739416618</c:v>
                </c:pt>
                <c:pt idx="381">
                  <c:v>1112.010108229493</c:v>
                </c:pt>
                <c:pt idx="382">
                  <c:v>1111.0162852500414</c:v>
                </c:pt>
                <c:pt idx="383">
                  <c:v>1111.5785766307156</c:v>
                </c:pt>
                <c:pt idx="384">
                  <c:v>1108.9739313362722</c:v>
                </c:pt>
                <c:pt idx="385">
                  <c:v>1107.2247706077746</c:v>
                </c:pt>
                <c:pt idx="386">
                  <c:v>1104.7914003018495</c:v>
                </c:pt>
                <c:pt idx="387">
                  <c:v>1101.0307079576883</c:v>
                </c:pt>
                <c:pt idx="388">
                  <c:v>1100.3871638790783</c:v>
                </c:pt>
                <c:pt idx="389">
                  <c:v>1110.7648852976251</c:v>
                </c:pt>
                <c:pt idx="390">
                  <c:v>1108.1304143011516</c:v>
                </c:pt>
                <c:pt idx="391">
                  <c:v>1110.7873969640862</c:v>
                </c:pt>
                <c:pt idx="392">
                  <c:v>1114.7636430919204</c:v>
                </c:pt>
                <c:pt idx="393">
                  <c:v>1116.098717298079</c:v>
                </c:pt>
                <c:pt idx="394">
                  <c:v>1114.7903275461686</c:v>
                </c:pt>
                <c:pt idx="395">
                  <c:v>1112.1666248888619</c:v>
                </c:pt>
                <c:pt idx="396">
                  <c:v>1109.3992853199616</c:v>
                </c:pt>
                <c:pt idx="397">
                  <c:v>1108.424317708864</c:v>
                </c:pt>
                <c:pt idx="398">
                  <c:v>1109.3046090694697</c:v>
                </c:pt>
                <c:pt idx="399">
                  <c:v>1106.9842797966542</c:v>
                </c:pt>
                <c:pt idx="400">
                  <c:v>1108.1294008529512</c:v>
                </c:pt>
                <c:pt idx="401">
                  <c:v>1111.6852943859508</c:v>
                </c:pt>
                <c:pt idx="402">
                  <c:v>1116.5256362471309</c:v>
                </c:pt>
                <c:pt idx="403">
                  <c:v>1117.2204537101577</c:v>
                </c:pt>
                <c:pt idx="404">
                  <c:v>1116.8145796864555</c:v>
                </c:pt>
                <c:pt idx="405">
                  <c:v>1115.2414849423233</c:v>
                </c:pt>
                <c:pt idx="406">
                  <c:v>1117.9364683172764</c:v>
                </c:pt>
                <c:pt idx="407">
                  <c:v>1119.2865237809463</c:v>
                </c:pt>
                <c:pt idx="408">
                  <c:v>1120.6935807549346</c:v>
                </c:pt>
                <c:pt idx="409">
                  <c:v>1119.1724946941629</c:v>
                </c:pt>
                <c:pt idx="410">
                  <c:v>1118.7729933675216</c:v>
                </c:pt>
                <c:pt idx="411">
                  <c:v>1117.7160404598751</c:v>
                </c:pt>
                <c:pt idx="412">
                  <c:v>1118.2027464116504</c:v>
                </c:pt>
                <c:pt idx="413">
                  <c:v>1116.2567056328169</c:v>
                </c:pt>
                <c:pt idx="414">
                  <c:v>1116.9184117913846</c:v>
                </c:pt>
                <c:pt idx="415">
                  <c:v>1120.0152624157647</c:v>
                </c:pt>
                <c:pt idx="416">
                  <c:v>1117.847038223332</c:v>
                </c:pt>
                <c:pt idx="417">
                  <c:v>1108.799038326687</c:v>
                </c:pt>
                <c:pt idx="418">
                  <c:v>1104.1604128413828</c:v>
                </c:pt>
                <c:pt idx="419">
                  <c:v>1096.4911671163111</c:v>
                </c:pt>
                <c:pt idx="420">
                  <c:v>1097.1863568146348</c:v>
                </c:pt>
                <c:pt idx="421">
                  <c:v>1097.6445360928865</c:v>
                </c:pt>
                <c:pt idx="422">
                  <c:v>1096.3391361494059</c:v>
                </c:pt>
                <c:pt idx="423">
                  <c:v>1094.1062914057322</c:v>
                </c:pt>
                <c:pt idx="424">
                  <c:v>1091.428324537261</c:v>
                </c:pt>
                <c:pt idx="425">
                  <c:v>1092.3000572321407</c:v>
                </c:pt>
                <c:pt idx="426">
                  <c:v>1093.944379300455</c:v>
                </c:pt>
                <c:pt idx="427">
                  <c:v>1096.2532517055843</c:v>
                </c:pt>
                <c:pt idx="428">
                  <c:v>1098.6657573464372</c:v>
                </c:pt>
                <c:pt idx="429">
                  <c:v>1100.9338620572912</c:v>
                </c:pt>
                <c:pt idx="430">
                  <c:v>1101.1546784557613</c:v>
                </c:pt>
                <c:pt idx="431">
                  <c:v>1102.3845579075874</c:v>
                </c:pt>
                <c:pt idx="432">
                  <c:v>1104.1861433140182</c:v>
                </c:pt>
                <c:pt idx="433">
                  <c:v>1103.8486516204739</c:v>
                </c:pt>
                <c:pt idx="434">
                  <c:v>1101.4948099688277</c:v>
                </c:pt>
                <c:pt idx="435">
                  <c:v>1103.2930567241756</c:v>
                </c:pt>
                <c:pt idx="436">
                  <c:v>1103.4464709509004</c:v>
                </c:pt>
                <c:pt idx="437">
                  <c:v>1103.4011357860104</c:v>
                </c:pt>
                <c:pt idx="438">
                  <c:v>1103.0843288468486</c:v>
                </c:pt>
                <c:pt idx="439">
                  <c:v>1102.0701453634556</c:v>
                </c:pt>
                <c:pt idx="440">
                  <c:v>1103.2529040817417</c:v>
                </c:pt>
                <c:pt idx="441">
                  <c:v>1104.3041212318205</c:v>
                </c:pt>
                <c:pt idx="442">
                  <c:v>1105.4548329081467</c:v>
                </c:pt>
                <c:pt idx="443">
                  <c:v>1106.3087718143072</c:v>
                </c:pt>
                <c:pt idx="444">
                  <c:v>1104.8579212526122</c:v>
                </c:pt>
                <c:pt idx="445">
                  <c:v>1106.3380432729448</c:v>
                </c:pt>
                <c:pt idx="446">
                  <c:v>1107.2534938972078</c:v>
                </c:pt>
                <c:pt idx="447">
                  <c:v>1104.9316299589495</c:v>
                </c:pt>
                <c:pt idx="448">
                  <c:v>1103.959621695371</c:v>
                </c:pt>
                <c:pt idx="449">
                  <c:v>1105.3295246390112</c:v>
                </c:pt>
                <c:pt idx="450">
                  <c:v>1106.1255692229261</c:v>
                </c:pt>
                <c:pt idx="451">
                  <c:v>1105.355390509817</c:v>
                </c:pt>
                <c:pt idx="452">
                  <c:v>1102.7211468377895</c:v>
                </c:pt>
                <c:pt idx="453">
                  <c:v>1100.0634282650133</c:v>
                </c:pt>
                <c:pt idx="454">
                  <c:v>1097.7337686657688</c:v>
                </c:pt>
                <c:pt idx="455">
                  <c:v>1096.5055899879858</c:v>
                </c:pt>
                <c:pt idx="456">
                  <c:v>1095.4077031699774</c:v>
                </c:pt>
                <c:pt idx="457">
                  <c:v>1092.4250340760957</c:v>
                </c:pt>
                <c:pt idx="458">
                  <c:v>1091.6000398863084</c:v>
                </c:pt>
                <c:pt idx="459">
                  <c:v>1091.695725722755</c:v>
                </c:pt>
                <c:pt idx="460">
                  <c:v>1093.4313023043828</c:v>
                </c:pt>
                <c:pt idx="461">
                  <c:v>1092.98814562196</c:v>
                </c:pt>
                <c:pt idx="462">
                  <c:v>1093.3175041709942</c:v>
                </c:pt>
                <c:pt idx="463">
                  <c:v>1093.2095448873847</c:v>
                </c:pt>
                <c:pt idx="464">
                  <c:v>1093.1631936370513</c:v>
                </c:pt>
                <c:pt idx="465">
                  <c:v>1095.2011908975201</c:v>
                </c:pt>
                <c:pt idx="466">
                  <c:v>1094.6147761022605</c:v>
                </c:pt>
                <c:pt idx="467">
                  <c:v>1092.9090785659039</c:v>
                </c:pt>
                <c:pt idx="468">
                  <c:v>1092.1756694363753</c:v>
                </c:pt>
                <c:pt idx="469">
                  <c:v>1091.7963656859451</c:v>
                </c:pt>
                <c:pt idx="470">
                  <c:v>1088.9321456605444</c:v>
                </c:pt>
                <c:pt idx="471">
                  <c:v>1087.6777257781498</c:v>
                </c:pt>
                <c:pt idx="472">
                  <c:v>1089.2654920462082</c:v>
                </c:pt>
                <c:pt idx="473">
                  <c:v>1088.344399512476</c:v>
                </c:pt>
                <c:pt idx="474">
                  <c:v>1089.4498518678843</c:v>
                </c:pt>
                <c:pt idx="475">
                  <c:v>1092.3677117764257</c:v>
                </c:pt>
                <c:pt idx="476">
                  <c:v>1093.3846125623018</c:v>
                </c:pt>
                <c:pt idx="477">
                  <c:v>1094.8558123515118</c:v>
                </c:pt>
                <c:pt idx="478">
                  <c:v>1097.7519238117907</c:v>
                </c:pt>
                <c:pt idx="479">
                  <c:v>1100.1607123245258</c:v>
                </c:pt>
                <c:pt idx="480">
                  <c:v>1102.0928041844136</c:v>
                </c:pt>
                <c:pt idx="481">
                  <c:v>1103.8267613863943</c:v>
                </c:pt>
                <c:pt idx="482">
                  <c:v>1102.4958518449025</c:v>
                </c:pt>
                <c:pt idx="483">
                  <c:v>1102.6721481690224</c:v>
                </c:pt>
                <c:pt idx="484">
                  <c:v>1103.0794005902587</c:v>
                </c:pt>
                <c:pt idx="485">
                  <c:v>1105.0158302238401</c:v>
                </c:pt>
                <c:pt idx="486">
                  <c:v>1104.848005199935</c:v>
                </c:pt>
                <c:pt idx="487">
                  <c:v>1106.1610893452237</c:v>
                </c:pt>
                <c:pt idx="488">
                  <c:v>1106.6222965380998</c:v>
                </c:pt>
                <c:pt idx="489">
                  <c:v>1109.7292006126461</c:v>
                </c:pt>
                <c:pt idx="490">
                  <c:v>1111.0290310214066</c:v>
                </c:pt>
                <c:pt idx="491">
                  <c:v>1114.776649055917</c:v>
                </c:pt>
                <c:pt idx="492">
                  <c:v>1117.2603506000537</c:v>
                </c:pt>
                <c:pt idx="493">
                  <c:v>1118.1803698102392</c:v>
                </c:pt>
                <c:pt idx="494">
                  <c:v>1119.0999276357607</c:v>
                </c:pt>
                <c:pt idx="495">
                  <c:v>1120.7303732960518</c:v>
                </c:pt>
                <c:pt idx="496">
                  <c:v>1128.7818264783796</c:v>
                </c:pt>
                <c:pt idx="497">
                  <c:v>1131.0536454260662</c:v>
                </c:pt>
                <c:pt idx="498">
                  <c:v>1130.6489372790948</c:v>
                </c:pt>
                <c:pt idx="499">
                  <c:v>1132.6095120153193</c:v>
                </c:pt>
                <c:pt idx="500">
                  <c:v>1138.2183931948127</c:v>
                </c:pt>
                <c:pt idx="501">
                  <c:v>1141.709836822941</c:v>
                </c:pt>
                <c:pt idx="502">
                  <c:v>1141.3827592911398</c:v>
                </c:pt>
                <c:pt idx="503">
                  <c:v>1144.6974151301206</c:v>
                </c:pt>
                <c:pt idx="504">
                  <c:v>1145.8093453700237</c:v>
                </c:pt>
                <c:pt idx="505">
                  <c:v>1148.0581008219924</c:v>
                </c:pt>
                <c:pt idx="506">
                  <c:v>1146.9757569711292</c:v>
                </c:pt>
                <c:pt idx="507">
                  <c:v>1145.5529419137242</c:v>
                </c:pt>
                <c:pt idx="508">
                  <c:v>1146.0811963197725</c:v>
                </c:pt>
                <c:pt idx="509">
                  <c:v>1147.0732890461964</c:v>
                </c:pt>
                <c:pt idx="510">
                  <c:v>1146.5938205086616</c:v>
                </c:pt>
                <c:pt idx="511">
                  <c:v>1141.0792680906975</c:v>
                </c:pt>
                <c:pt idx="512">
                  <c:v>1142.5504635611114</c:v>
                </c:pt>
                <c:pt idx="513">
                  <c:v>1148.8697299250309</c:v>
                </c:pt>
                <c:pt idx="514">
                  <c:v>1150.9924813968123</c:v>
                </c:pt>
                <c:pt idx="515">
                  <c:v>1153.9875632445178</c:v>
                </c:pt>
                <c:pt idx="516">
                  <c:v>1155.9451139088878</c:v>
                </c:pt>
                <c:pt idx="517">
                  <c:v>1157.089746711421</c:v>
                </c:pt>
                <c:pt idx="518">
                  <c:v>1160.0074219497642</c:v>
                </c:pt>
                <c:pt idx="519">
                  <c:v>1164.3301990136056</c:v>
                </c:pt>
                <c:pt idx="520">
                  <c:v>1165.5532605440492</c:v>
                </c:pt>
                <c:pt idx="521">
                  <c:v>1176.7275527558741</c:v>
                </c:pt>
                <c:pt idx="522">
                  <c:v>1170.0853151649633</c:v>
                </c:pt>
                <c:pt idx="523">
                  <c:v>1165.4782025792654</c:v>
                </c:pt>
                <c:pt idx="524">
                  <c:v>1161.5060004549975</c:v>
                </c:pt>
                <c:pt idx="525">
                  <c:v>1164.5002602379852</c:v>
                </c:pt>
                <c:pt idx="526">
                  <c:v>1166.3848255523387</c:v>
                </c:pt>
                <c:pt idx="527">
                  <c:v>1167.429899538246</c:v>
                </c:pt>
                <c:pt idx="528">
                  <c:v>1168.7338655803974</c:v>
                </c:pt>
                <c:pt idx="529">
                  <c:v>1170.4782531375838</c:v>
                </c:pt>
                <c:pt idx="530">
                  <c:v>1170.3644598765777</c:v>
                </c:pt>
                <c:pt idx="531">
                  <c:v>1170.9849263584349</c:v>
                </c:pt>
                <c:pt idx="532">
                  <c:v>1172.2924588643864</c:v>
                </c:pt>
                <c:pt idx="533">
                  <c:v>1171.8352264242014</c:v>
                </c:pt>
                <c:pt idx="534">
                  <c:v>1170.1134356007406</c:v>
                </c:pt>
                <c:pt idx="535">
                  <c:v>1167.9847993312515</c:v>
                </c:pt>
                <c:pt idx="536">
                  <c:v>1168.0204152023225</c:v>
                </c:pt>
                <c:pt idx="537">
                  <c:v>1169.473065499569</c:v>
                </c:pt>
                <c:pt idx="538">
                  <c:v>1170.177819695587</c:v>
                </c:pt>
                <c:pt idx="539">
                  <c:v>1168.4554845120708</c:v>
                </c:pt>
                <c:pt idx="540">
                  <c:v>1167.1260660788598</c:v>
                </c:pt>
                <c:pt idx="541">
                  <c:v>1167.4387026443349</c:v>
                </c:pt>
                <c:pt idx="542">
                  <c:v>1168.1861587341723</c:v>
                </c:pt>
                <c:pt idx="543">
                  <c:v>1166.5026222149179</c:v>
                </c:pt>
                <c:pt idx="544">
                  <c:v>1162.7396646424024</c:v>
                </c:pt>
                <c:pt idx="545">
                  <c:v>1158.7646061362025</c:v>
                </c:pt>
                <c:pt idx="546">
                  <c:v>1153.1754054071801</c:v>
                </c:pt>
                <c:pt idx="547">
                  <c:v>1157.02882968161</c:v>
                </c:pt>
                <c:pt idx="548">
                  <c:v>1159.2662706943629</c:v>
                </c:pt>
                <c:pt idx="549">
                  <c:v>1157.4429980346479</c:v>
                </c:pt>
                <c:pt idx="550">
                  <c:v>1157.3219404010206</c:v>
                </c:pt>
                <c:pt idx="551">
                  <c:v>1159.7302136972066</c:v>
                </c:pt>
                <c:pt idx="552">
                  <c:v>1160.1467553201244</c:v>
                </c:pt>
                <c:pt idx="553">
                  <c:v>1159.9933835949771</c:v>
                </c:pt>
                <c:pt idx="554">
                  <c:v>1160.1191604492747</c:v>
                </c:pt>
                <c:pt idx="555">
                  <c:v>1160.2282489650179</c:v>
                </c:pt>
                <c:pt idx="556">
                  <c:v>1162.5847746378181</c:v>
                </c:pt>
                <c:pt idx="557">
                  <c:v>1164.5723864213001</c:v>
                </c:pt>
                <c:pt idx="558">
                  <c:v>1165.8956665040569</c:v>
                </c:pt>
                <c:pt idx="559">
                  <c:v>1168.585982356874</c:v>
                </c:pt>
                <c:pt idx="560">
                  <c:v>1172.9532775270316</c:v>
                </c:pt>
                <c:pt idx="561">
                  <c:v>1175.0819730511453</c:v>
                </c:pt>
                <c:pt idx="562">
                  <c:v>1175.9367568793471</c:v>
                </c:pt>
                <c:pt idx="563">
                  <c:v>1174.4125499578975</c:v>
                </c:pt>
                <c:pt idx="564">
                  <c:v>1169.6968037157071</c:v>
                </c:pt>
                <c:pt idx="565">
                  <c:v>1168.4171182610228</c:v>
                </c:pt>
                <c:pt idx="566">
                  <c:v>1168.7666215030442</c:v>
                </c:pt>
                <c:pt idx="567">
                  <c:v>1165.2039327118043</c:v>
                </c:pt>
                <c:pt idx="568">
                  <c:v>1160.2322315315971</c:v>
                </c:pt>
                <c:pt idx="569">
                  <c:v>1150.3575831593696</c:v>
                </c:pt>
                <c:pt idx="570">
                  <c:v>1146.4075909268149</c:v>
                </c:pt>
                <c:pt idx="571">
                  <c:v>1147.111367333144</c:v>
                </c:pt>
                <c:pt idx="572">
                  <c:v>1148.9921553666304</c:v>
                </c:pt>
                <c:pt idx="573">
                  <c:v>1148.2264617382605</c:v>
                </c:pt>
                <c:pt idx="574">
                  <c:v>1146.5244411273193</c:v>
                </c:pt>
                <c:pt idx="575">
                  <c:v>1146.5038516537188</c:v>
                </c:pt>
                <c:pt idx="576">
                  <c:v>1147.975070247656</c:v>
                </c:pt>
                <c:pt idx="577">
                  <c:v>1146.5708576774489</c:v>
                </c:pt>
                <c:pt idx="578">
                  <c:v>1146.6092909257861</c:v>
                </c:pt>
                <c:pt idx="579">
                  <c:v>1144.851451003391</c:v>
                </c:pt>
                <c:pt idx="580">
                  <c:v>1146.0815262592487</c:v>
                </c:pt>
                <c:pt idx="581">
                  <c:v>1147.8090512312303</c:v>
                </c:pt>
                <c:pt idx="582">
                  <c:v>1148.3269877378943</c:v>
                </c:pt>
                <c:pt idx="583">
                  <c:v>1149.4453136915847</c:v>
                </c:pt>
                <c:pt idx="584">
                  <c:v>1150.9838097044571</c:v>
                </c:pt>
                <c:pt idx="585">
                  <c:v>1153.6573429879529</c:v>
                </c:pt>
                <c:pt idx="586">
                  <c:v>1153.094211541209</c:v>
                </c:pt>
                <c:pt idx="587">
                  <c:v>1152.5781885398699</c:v>
                </c:pt>
                <c:pt idx="588">
                  <c:v>1153.5422844586656</c:v>
                </c:pt>
                <c:pt idx="589">
                  <c:v>1155.0046978186504</c:v>
                </c:pt>
                <c:pt idx="590">
                  <c:v>1155.2625863709061</c:v>
                </c:pt>
                <c:pt idx="591">
                  <c:v>1154.2728974918446</c:v>
                </c:pt>
                <c:pt idx="592">
                  <c:v>1153.8994502851599</c:v>
                </c:pt>
                <c:pt idx="593">
                  <c:v>1154.7829107348116</c:v>
                </c:pt>
                <c:pt idx="594">
                  <c:v>1156.7142292810249</c:v>
                </c:pt>
                <c:pt idx="595">
                  <c:v>1156.1956118785979</c:v>
                </c:pt>
                <c:pt idx="596">
                  <c:v>1153.4572398685011</c:v>
                </c:pt>
                <c:pt idx="597">
                  <c:v>1155.1717473347774</c:v>
                </c:pt>
                <c:pt idx="598">
                  <c:v>1158.3505504916416</c:v>
                </c:pt>
                <c:pt idx="599">
                  <c:v>1161.3214593920518</c:v>
                </c:pt>
                <c:pt idx="600">
                  <c:v>1161.6286671101755</c:v>
                </c:pt>
                <c:pt idx="601">
                  <c:v>1161.778355940955</c:v>
                </c:pt>
                <c:pt idx="602">
                  <c:v>1163.8509659894746</c:v>
                </c:pt>
                <c:pt idx="603">
                  <c:v>1164.8046809907109</c:v>
                </c:pt>
                <c:pt idx="604">
                  <c:v>1167.7976113608054</c:v>
                </c:pt>
                <c:pt idx="605">
                  <c:v>1169.0459609519178</c:v>
                </c:pt>
                <c:pt idx="606">
                  <c:v>1171.2802491786897</c:v>
                </c:pt>
                <c:pt idx="607">
                  <c:v>1174.6251602512623</c:v>
                </c:pt>
                <c:pt idx="608">
                  <c:v>1176.6462889837458</c:v>
                </c:pt>
                <c:pt idx="609">
                  <c:v>1176.3742571106447</c:v>
                </c:pt>
                <c:pt idx="610">
                  <c:v>1177.2654162338445</c:v>
                </c:pt>
                <c:pt idx="611">
                  <c:v>1173.7753607786692</c:v>
                </c:pt>
                <c:pt idx="612">
                  <c:v>1172.6621686209382</c:v>
                </c:pt>
                <c:pt idx="613">
                  <c:v>1171.5288459773312</c:v>
                </c:pt>
                <c:pt idx="614">
                  <c:v>1173.7533424422049</c:v>
                </c:pt>
                <c:pt idx="615">
                  <c:v>1174.6485216091744</c:v>
                </c:pt>
                <c:pt idx="616">
                  <c:v>1176.2324110919903</c:v>
                </c:pt>
                <c:pt idx="617">
                  <c:v>1176.4042480192388</c:v>
                </c:pt>
                <c:pt idx="618">
                  <c:v>1177.6859260083093</c:v>
                </c:pt>
                <c:pt idx="619">
                  <c:v>1174.5743659915934</c:v>
                </c:pt>
                <c:pt idx="620">
                  <c:v>1178.4191956965178</c:v>
                </c:pt>
                <c:pt idx="621">
                  <c:v>1182.1460461133513</c:v>
                </c:pt>
                <c:pt idx="622">
                  <c:v>1182.2251588304939</c:v>
                </c:pt>
                <c:pt idx="623">
                  <c:v>1181.9380312679527</c:v>
                </c:pt>
                <c:pt idx="624">
                  <c:v>1181.6974181354626</c:v>
                </c:pt>
                <c:pt idx="625">
                  <c:v>1180.8691334204941</c:v>
                </c:pt>
                <c:pt idx="626">
                  <c:v>1181.0605370709688</c:v>
                </c:pt>
                <c:pt idx="627">
                  <c:v>1179.0801729189307</c:v>
                </c:pt>
                <c:pt idx="628">
                  <c:v>1179.9118558529458</c:v>
                </c:pt>
                <c:pt idx="629">
                  <c:v>1180.1636135182039</c:v>
                </c:pt>
                <c:pt idx="630">
                  <c:v>1181.9816815978313</c:v>
                </c:pt>
                <c:pt idx="631">
                  <c:v>1182.8770281233822</c:v>
                </c:pt>
                <c:pt idx="632">
                  <c:v>1184.3656700309061</c:v>
                </c:pt>
                <c:pt idx="633">
                  <c:v>1184.0733509745789</c:v>
                </c:pt>
                <c:pt idx="634">
                  <c:v>1186.0344651040166</c:v>
                </c:pt>
                <c:pt idx="635">
                  <c:v>1186.4152973697712</c:v>
                </c:pt>
                <c:pt idx="636">
                  <c:v>1186.180972265221</c:v>
                </c:pt>
                <c:pt idx="637">
                  <c:v>1187.0687121577323</c:v>
                </c:pt>
                <c:pt idx="638">
                  <c:v>1189.294519334205</c:v>
                </c:pt>
                <c:pt idx="639">
                  <c:v>1190.024523460371</c:v>
                </c:pt>
                <c:pt idx="640">
                  <c:v>1193.1817275051844</c:v>
                </c:pt>
                <c:pt idx="641">
                  <c:v>1198.0797058811925</c:v>
                </c:pt>
                <c:pt idx="642">
                  <c:v>1199.3589847165392</c:v>
                </c:pt>
                <c:pt idx="643">
                  <c:v>1202.6400309763808</c:v>
                </c:pt>
                <c:pt idx="644">
                  <c:v>1200.8378566375698</c:v>
                </c:pt>
                <c:pt idx="645">
                  <c:v>1201.6018592102873</c:v>
                </c:pt>
                <c:pt idx="646">
                  <c:v>1204.0648045523587</c:v>
                </c:pt>
                <c:pt idx="647">
                  <c:v>1205.361715808285</c:v>
                </c:pt>
                <c:pt idx="648">
                  <c:v>1204.8910758002232</c:v>
                </c:pt>
                <c:pt idx="649">
                  <c:v>1206.0155766455919</c:v>
                </c:pt>
                <c:pt idx="650">
                  <c:v>1205.3859629423739</c:v>
                </c:pt>
                <c:pt idx="651">
                  <c:v>1206.3506868563252</c:v>
                </c:pt>
                <c:pt idx="652">
                  <c:v>1205.9362644560476</c:v>
                </c:pt>
                <c:pt idx="653">
                  <c:v>1205.8170587635143</c:v>
                </c:pt>
                <c:pt idx="654">
                  <c:v>1202.8267665507517</c:v>
                </c:pt>
                <c:pt idx="655">
                  <c:v>1204.0680375570025</c:v>
                </c:pt>
                <c:pt idx="656">
                  <c:v>1205.9479308232048</c:v>
                </c:pt>
                <c:pt idx="657">
                  <c:v>1207.6826549370689</c:v>
                </c:pt>
                <c:pt idx="658">
                  <c:v>1209.0010498523886</c:v>
                </c:pt>
                <c:pt idx="659">
                  <c:v>1210.7414417488023</c:v>
                </c:pt>
                <c:pt idx="660">
                  <c:v>1213.0560536035014</c:v>
                </c:pt>
                <c:pt idx="661">
                  <c:v>1215.3182650975314</c:v>
                </c:pt>
                <c:pt idx="662">
                  <c:v>1216.5902329311918</c:v>
                </c:pt>
                <c:pt idx="663">
                  <c:v>1216.1564727730736</c:v>
                </c:pt>
                <c:pt idx="664">
                  <c:v>1217.5458019213836</c:v>
                </c:pt>
                <c:pt idx="665">
                  <c:v>1222.5599864561052</c:v>
                </c:pt>
                <c:pt idx="666">
                  <c:v>1224.8690034205292</c:v>
                </c:pt>
                <c:pt idx="667">
                  <c:v>1228.8514607865961</c:v>
                </c:pt>
                <c:pt idx="668">
                  <c:v>1233.8614937488385</c:v>
                </c:pt>
                <c:pt idx="669">
                  <c:v>1236.547797065409</c:v>
                </c:pt>
                <c:pt idx="670">
                  <c:v>1237.1492479171566</c:v>
                </c:pt>
                <c:pt idx="671">
                  <c:v>1236.0186166929855</c:v>
                </c:pt>
                <c:pt idx="672">
                  <c:v>1242.6639349724326</c:v>
                </c:pt>
                <c:pt idx="673">
                  <c:v>1232.0542635259724</c:v>
                </c:pt>
                <c:pt idx="674">
                  <c:v>1232.1788018842756</c:v>
                </c:pt>
                <c:pt idx="675">
                  <c:v>1230.7390745156081</c:v>
                </c:pt>
                <c:pt idx="676">
                  <c:v>1230.6717488057018</c:v>
                </c:pt>
                <c:pt idx="677">
                  <c:v>1231.8914161867442</c:v>
                </c:pt>
                <c:pt idx="678">
                  <c:v>1232.7903991547892</c:v>
                </c:pt>
                <c:pt idx="679">
                  <c:v>1234.6731176051048</c:v>
                </c:pt>
                <c:pt idx="680">
                  <c:v>1235.950228092074</c:v>
                </c:pt>
                <c:pt idx="681">
                  <c:v>1235.3763243856072</c:v>
                </c:pt>
                <c:pt idx="682">
                  <c:v>1234.1330260957318</c:v>
                </c:pt>
                <c:pt idx="683">
                  <c:v>1234.0199387364587</c:v>
                </c:pt>
                <c:pt idx="684">
                  <c:v>1233.8357781851139</c:v>
                </c:pt>
                <c:pt idx="685">
                  <c:v>1234.117489333888</c:v>
                </c:pt>
                <c:pt idx="686">
                  <c:v>1232.7398907281063</c:v>
                </c:pt>
                <c:pt idx="687">
                  <c:v>1229.8409899380756</c:v>
                </c:pt>
                <c:pt idx="688">
                  <c:v>1230.71920490721</c:v>
                </c:pt>
                <c:pt idx="689">
                  <c:v>1232.2382518036395</c:v>
                </c:pt>
                <c:pt idx="690">
                  <c:v>1233.2036141639389</c:v>
                </c:pt>
                <c:pt idx="691">
                  <c:v>1235.6132985384086</c:v>
                </c:pt>
                <c:pt idx="692">
                  <c:v>1236.8349130105653</c:v>
                </c:pt>
                <c:pt idx="693">
                  <c:v>1239.425687505141</c:v>
                </c:pt>
                <c:pt idx="694">
                  <c:v>1241.423269750389</c:v>
                </c:pt>
                <c:pt idx="695">
                  <c:v>1242.7193065296794</c:v>
                </c:pt>
                <c:pt idx="696">
                  <c:v>1244.3404861040387</c:v>
                </c:pt>
                <c:pt idx="697">
                  <c:v>1245.6387981018272</c:v>
                </c:pt>
                <c:pt idx="698">
                  <c:v>1248.3654184534564</c:v>
                </c:pt>
                <c:pt idx="699">
                  <c:v>1250.6939139477222</c:v>
                </c:pt>
                <c:pt idx="700">
                  <c:v>1254.0293887571447</c:v>
                </c:pt>
                <c:pt idx="701">
                  <c:v>1255.3764286684955</c:v>
                </c:pt>
                <c:pt idx="702">
                  <c:v>1256.6535389096543</c:v>
                </c:pt>
                <c:pt idx="703">
                  <c:v>1265.3534901981932</c:v>
                </c:pt>
                <c:pt idx="704">
                  <c:v>1258.9200166550404</c:v>
                </c:pt>
                <c:pt idx="705">
                  <c:v>1259.6016986779246</c:v>
                </c:pt>
                <c:pt idx="706">
                  <c:v>1268.7181364011526</c:v>
                </c:pt>
                <c:pt idx="707">
                  <c:v>1260.8270139135739</c:v>
                </c:pt>
                <c:pt idx="708">
                  <c:v>1262.5871586083456</c:v>
                </c:pt>
                <c:pt idx="709">
                  <c:v>1264.5088456363856</c:v>
                </c:pt>
                <c:pt idx="710">
                  <c:v>1271.4545969408196</c:v>
                </c:pt>
                <c:pt idx="711">
                  <c:v>1272.2440792157718</c:v>
                </c:pt>
                <c:pt idx="712">
                  <c:v>1265.8637957452947</c:v>
                </c:pt>
                <c:pt idx="713">
                  <c:v>1268.5428188575934</c:v>
                </c:pt>
                <c:pt idx="714">
                  <c:v>1272.9905666500392</c:v>
                </c:pt>
                <c:pt idx="715">
                  <c:v>1274.456771932593</c:v>
                </c:pt>
                <c:pt idx="716">
                  <c:v>1274.8442326578408</c:v>
                </c:pt>
                <c:pt idx="717">
                  <c:v>1275.8108654077671</c:v>
                </c:pt>
                <c:pt idx="718">
                  <c:v>1281.1450516414161</c:v>
                </c:pt>
                <c:pt idx="719">
                  <c:v>1278.8385391787481</c:v>
                </c:pt>
                <c:pt idx="720">
                  <c:v>1283.3060198631758</c:v>
                </c:pt>
                <c:pt idx="721">
                  <c:v>1279.4014789115517</c:v>
                </c:pt>
                <c:pt idx="722">
                  <c:v>1279.5715454365218</c:v>
                </c:pt>
                <c:pt idx="723">
                  <c:v>1278.9705400044891</c:v>
                </c:pt>
                <c:pt idx="724">
                  <c:v>1279.1562730566955</c:v>
                </c:pt>
                <c:pt idx="725">
                  <c:v>1279.8858760614783</c:v>
                </c:pt>
                <c:pt idx="726">
                  <c:v>1280.1007676431409</c:v>
                </c:pt>
                <c:pt idx="727">
                  <c:v>1279.8103420124576</c:v>
                </c:pt>
                <c:pt idx="728">
                  <c:v>1278.8298755240673</c:v>
                </c:pt>
                <c:pt idx="729">
                  <c:v>1278.0878587364468</c:v>
                </c:pt>
                <c:pt idx="730">
                  <c:v>1277.7756183789436</c:v>
                </c:pt>
                <c:pt idx="731">
                  <c:v>1275.7750168816233</c:v>
                </c:pt>
                <c:pt idx="732">
                  <c:v>1273.0963360005392</c:v>
                </c:pt>
                <c:pt idx="733">
                  <c:v>1269.8574048476507</c:v>
                </c:pt>
                <c:pt idx="734">
                  <c:v>1270.6211925755756</c:v>
                </c:pt>
                <c:pt idx="735">
                  <c:v>1269.5805264441162</c:v>
                </c:pt>
                <c:pt idx="736">
                  <c:v>1267.8914046122277</c:v>
                </c:pt>
                <c:pt idx="737">
                  <c:v>1268.7140535812753</c:v>
                </c:pt>
                <c:pt idx="738">
                  <c:v>1268.7934048117306</c:v>
                </c:pt>
                <c:pt idx="739">
                  <c:v>1268.4060731040947</c:v>
                </c:pt>
                <c:pt idx="740">
                  <c:v>1268.3277543731499</c:v>
                </c:pt>
                <c:pt idx="741">
                  <c:v>1268.4232659075462</c:v>
                </c:pt>
                <c:pt idx="742">
                  <c:v>1269.5909644056762</c:v>
                </c:pt>
                <c:pt idx="743">
                  <c:v>1270.6330882283717</c:v>
                </c:pt>
                <c:pt idx="744">
                  <c:v>1271.4354975007659</c:v>
                </c:pt>
                <c:pt idx="745">
                  <c:v>1272.9351854950628</c:v>
                </c:pt>
                <c:pt idx="746">
                  <c:v>1273.9307613931574</c:v>
                </c:pt>
                <c:pt idx="747">
                  <c:v>1273.5420082008247</c:v>
                </c:pt>
                <c:pt idx="748">
                  <c:v>1273.7727077018449</c:v>
                </c:pt>
                <c:pt idx="749">
                  <c:v>1274.8505828671016</c:v>
                </c:pt>
                <c:pt idx="750">
                  <c:v>1273.2100012809528</c:v>
                </c:pt>
                <c:pt idx="751">
                  <c:v>1271.4395615093999</c:v>
                </c:pt>
                <c:pt idx="752">
                  <c:v>1279.4482464787604</c:v>
                </c:pt>
                <c:pt idx="753">
                  <c:v>1275.7026473079625</c:v>
                </c:pt>
                <c:pt idx="754">
                  <c:v>1276.156231423292</c:v>
                </c:pt>
                <c:pt idx="755">
                  <c:v>1278.4839120302963</c:v>
                </c:pt>
                <c:pt idx="756">
                  <c:v>1280.4804411114173</c:v>
                </c:pt>
                <c:pt idx="757">
                  <c:v>1281.2172878552517</c:v>
                </c:pt>
                <c:pt idx="758">
                  <c:v>1282.145976905563</c:v>
                </c:pt>
                <c:pt idx="759">
                  <c:v>1284.1955167576798</c:v>
                </c:pt>
                <c:pt idx="760">
                  <c:v>1284.5563316780306</c:v>
                </c:pt>
                <c:pt idx="761">
                  <c:v>1284.6298172437141</c:v>
                </c:pt>
                <c:pt idx="762">
                  <c:v>1285.8076840690683</c:v>
                </c:pt>
                <c:pt idx="763">
                  <c:v>1285.6278852680277</c:v>
                </c:pt>
                <c:pt idx="764">
                  <c:v>1284.8413283574255</c:v>
                </c:pt>
                <c:pt idx="765">
                  <c:v>1285.0985924688941</c:v>
                </c:pt>
                <c:pt idx="766">
                  <c:v>1285.8551235792859</c:v>
                </c:pt>
                <c:pt idx="767">
                  <c:v>1285.8692493256476</c:v>
                </c:pt>
                <c:pt idx="768">
                  <c:v>1286.8260417653662</c:v>
                </c:pt>
                <c:pt idx="769">
                  <c:v>1287.1432916792351</c:v>
                </c:pt>
                <c:pt idx="770">
                  <c:v>1287.1547816219202</c:v>
                </c:pt>
                <c:pt idx="771">
                  <c:v>1288.0203239150756</c:v>
                </c:pt>
                <c:pt idx="772">
                  <c:v>1289.8732249647965</c:v>
                </c:pt>
                <c:pt idx="773">
                  <c:v>1288.9565129274542</c:v>
                </c:pt>
                <c:pt idx="774">
                  <c:v>1286.3039698582681</c:v>
                </c:pt>
                <c:pt idx="775">
                  <c:v>1290.5093056770738</c:v>
                </c:pt>
                <c:pt idx="776">
                  <c:v>1289.4872176381336</c:v>
                </c:pt>
                <c:pt idx="777">
                  <c:v>1287.825453780488</c:v>
                </c:pt>
                <c:pt idx="778">
                  <c:v>1295.2934174187112</c:v>
                </c:pt>
                <c:pt idx="779">
                  <c:v>1295.9064436614406</c:v>
                </c:pt>
                <c:pt idx="780">
                  <c:v>1300.6406583654073</c:v>
                </c:pt>
                <c:pt idx="781">
                  <c:v>1300.7790672693545</c:v>
                </c:pt>
                <c:pt idx="782">
                  <c:v>1307.6958165758172</c:v>
                </c:pt>
                <c:pt idx="783">
                  <c:v>1312.7506626359532</c:v>
                </c:pt>
                <c:pt idx="784">
                  <c:v>1308.5810446434625</c:v>
                </c:pt>
                <c:pt idx="785">
                  <c:v>1314.7941353770113</c:v>
                </c:pt>
                <c:pt idx="786">
                  <c:v>1320.5040056510791</c:v>
                </c:pt>
                <c:pt idx="787">
                  <c:v>1321.8122117700946</c:v>
                </c:pt>
                <c:pt idx="788">
                  <c:v>1324.4454271305858</c:v>
                </c:pt>
                <c:pt idx="789">
                  <c:v>1326.0538095481827</c:v>
                </c:pt>
                <c:pt idx="790">
                  <c:v>1330.0174062690216</c:v>
                </c:pt>
                <c:pt idx="791">
                  <c:v>1332.2334378284081</c:v>
                </c:pt>
                <c:pt idx="792">
                  <c:v>1336.2476873110074</c:v>
                </c:pt>
                <c:pt idx="793">
                  <c:v>1338.799418247464</c:v>
                </c:pt>
                <c:pt idx="794">
                  <c:v>1338.7643622479134</c:v>
                </c:pt>
                <c:pt idx="795">
                  <c:v>1338.7570886163476</c:v>
                </c:pt>
                <c:pt idx="796">
                  <c:v>1339.4419931063578</c:v>
                </c:pt>
                <c:pt idx="797">
                  <c:v>1341.8733987452695</c:v>
                </c:pt>
                <c:pt idx="798">
                  <c:v>1343.1828802018213</c:v>
                </c:pt>
                <c:pt idx="799">
                  <c:v>1341.465440508691</c:v>
                </c:pt>
                <c:pt idx="800">
                  <c:v>1348.3590000271777</c:v>
                </c:pt>
                <c:pt idx="801">
                  <c:v>1350.1467014596001</c:v>
                </c:pt>
                <c:pt idx="802">
                  <c:v>1346.9106217608826</c:v>
                </c:pt>
                <c:pt idx="803">
                  <c:v>1347.1100615801593</c:v>
                </c:pt>
                <c:pt idx="804">
                  <c:v>1349.0529948788849</c:v>
                </c:pt>
                <c:pt idx="805">
                  <c:v>1347.4455651122908</c:v>
                </c:pt>
                <c:pt idx="806">
                  <c:v>1346.2738109237132</c:v>
                </c:pt>
                <c:pt idx="807">
                  <c:v>1343.8173776726094</c:v>
                </c:pt>
                <c:pt idx="808">
                  <c:v>1342.1786334488422</c:v>
                </c:pt>
                <c:pt idx="809">
                  <c:v>1335.9461237913654</c:v>
                </c:pt>
                <c:pt idx="810">
                  <c:v>1332.927264316759</c:v>
                </c:pt>
                <c:pt idx="811">
                  <c:v>1338.0683038930813</c:v>
                </c:pt>
                <c:pt idx="812">
                  <c:v>1335.2687334020625</c:v>
                </c:pt>
                <c:pt idx="813">
                  <c:v>1334.0022006421377</c:v>
                </c:pt>
                <c:pt idx="814">
                  <c:v>1331.7171975141919</c:v>
                </c:pt>
                <c:pt idx="815">
                  <c:v>1334.8625000769853</c:v>
                </c:pt>
                <c:pt idx="816">
                  <c:v>1336.8738667306968</c:v>
                </c:pt>
                <c:pt idx="817">
                  <c:v>1337.9724199960779</c:v>
                </c:pt>
                <c:pt idx="818">
                  <c:v>1339.602285314555</c:v>
                </c:pt>
                <c:pt idx="819">
                  <c:v>1335.7822403797591</c:v>
                </c:pt>
                <c:pt idx="820">
                  <c:v>1331.0854865613314</c:v>
                </c:pt>
                <c:pt idx="821">
                  <c:v>1322.6377455562952</c:v>
                </c:pt>
                <c:pt idx="822">
                  <c:v>1320.5695442576327</c:v>
                </c:pt>
                <c:pt idx="823">
                  <c:v>1326.6634413562354</c:v>
                </c:pt>
                <c:pt idx="824">
                  <c:v>1330.0574986021413</c:v>
                </c:pt>
                <c:pt idx="825">
                  <c:v>1330.5804067140652</c:v>
                </c:pt>
                <c:pt idx="826">
                  <c:v>1329.4221177695003</c:v>
                </c:pt>
                <c:pt idx="827">
                  <c:v>1331.0714789467165</c:v>
                </c:pt>
                <c:pt idx="828">
                  <c:v>1330.9524775066884</c:v>
                </c:pt>
                <c:pt idx="829">
                  <c:v>1334.2500597107435</c:v>
                </c:pt>
                <c:pt idx="830">
                  <c:v>1338.2490005258576</c:v>
                </c:pt>
                <c:pt idx="831">
                  <c:v>1338.5950169897708</c:v>
                </c:pt>
                <c:pt idx="832">
                  <c:v>1340.8139926391841</c:v>
                </c:pt>
                <c:pt idx="833">
                  <c:v>1340.6542951881215</c:v>
                </c:pt>
                <c:pt idx="834">
                  <c:v>1342.169454397552</c:v>
                </c:pt>
                <c:pt idx="835">
                  <c:v>1343.7334503265083</c:v>
                </c:pt>
                <c:pt idx="836">
                  <c:v>1344.1561527607596</c:v>
                </c:pt>
                <c:pt idx="837">
                  <c:v>1341.1301448579031</c:v>
                </c:pt>
                <c:pt idx="838">
                  <c:v>1344.8877997591057</c:v>
                </c:pt>
                <c:pt idx="839">
                  <c:v>1344.1712752258425</c:v>
                </c:pt>
                <c:pt idx="840">
                  <c:v>1344.4726402207775</c:v>
                </c:pt>
                <c:pt idx="841">
                  <c:v>1341.7423208894641</c:v>
                </c:pt>
                <c:pt idx="842">
                  <c:v>1340.8756394292516</c:v>
                </c:pt>
                <c:pt idx="843">
                  <c:v>1342.6819701576992</c:v>
                </c:pt>
                <c:pt idx="844">
                  <c:v>1340.9092308574634</c:v>
                </c:pt>
                <c:pt idx="845">
                  <c:v>1339.6643282084185</c:v>
                </c:pt>
                <c:pt idx="846">
                  <c:v>1341.9665644828403</c:v>
                </c:pt>
                <c:pt idx="847">
                  <c:v>1344.4952771467754</c:v>
                </c:pt>
                <c:pt idx="848">
                  <c:v>1345.4037903795315</c:v>
                </c:pt>
                <c:pt idx="849">
                  <c:v>1345.802421548012</c:v>
                </c:pt>
                <c:pt idx="850">
                  <c:v>1345.6651403887292</c:v>
                </c:pt>
                <c:pt idx="851">
                  <c:v>1342.7859396963747</c:v>
                </c:pt>
                <c:pt idx="852">
                  <c:v>1341.7107527682704</c:v>
                </c:pt>
                <c:pt idx="853">
                  <c:v>1344.2680949012754</c:v>
                </c:pt>
                <c:pt idx="854">
                  <c:v>1343.7748326818712</c:v>
                </c:pt>
                <c:pt idx="855">
                  <c:v>1346.3358357784698</c:v>
                </c:pt>
                <c:pt idx="856">
                  <c:v>1342.6830703901903</c:v>
                </c:pt>
                <c:pt idx="857">
                  <c:v>1338.1103399201306</c:v>
                </c:pt>
                <c:pt idx="858">
                  <c:v>1337.1056979897937</c:v>
                </c:pt>
                <c:pt idx="859">
                  <c:v>1334.1075736751736</c:v>
                </c:pt>
                <c:pt idx="860">
                  <c:v>1333.8775569838833</c:v>
                </c:pt>
                <c:pt idx="861">
                  <c:v>1334.7402176493979</c:v>
                </c:pt>
                <c:pt idx="862">
                  <c:v>1335.2677222290695</c:v>
                </c:pt>
                <c:pt idx="863">
                  <c:v>1330.8056857998322</c:v>
                </c:pt>
                <c:pt idx="864">
                  <c:v>1326.0435658643673</c:v>
                </c:pt>
                <c:pt idx="865">
                  <c:v>1328.1322489164215</c:v>
                </c:pt>
                <c:pt idx="866">
                  <c:v>1326.9991741578187</c:v>
                </c:pt>
                <c:pt idx="867">
                  <c:v>1330.8022345085544</c:v>
                </c:pt>
                <c:pt idx="868">
                  <c:v>1328.4184140163027</c:v>
                </c:pt>
                <c:pt idx="869">
                  <c:v>1326.7288495272564</c:v>
                </c:pt>
                <c:pt idx="870">
                  <c:v>1329.7515273185209</c:v>
                </c:pt>
                <c:pt idx="871">
                  <c:v>1327.4479680861621</c:v>
                </c:pt>
                <c:pt idx="872">
                  <c:v>1329.0774219242408</c:v>
                </c:pt>
                <c:pt idx="873">
                  <c:v>1328.618692362608</c:v>
                </c:pt>
                <c:pt idx="874">
                  <c:v>1330.4121743983171</c:v>
                </c:pt>
                <c:pt idx="875">
                  <c:v>1329.4683825519128</c:v>
                </c:pt>
                <c:pt idx="876">
                  <c:v>1333.622315897429</c:v>
                </c:pt>
                <c:pt idx="877">
                  <c:v>1336.0445774700977</c:v>
                </c:pt>
                <c:pt idx="878">
                  <c:v>1334.629616835776</c:v>
                </c:pt>
                <c:pt idx="879">
                  <c:v>1333.9954898384763</c:v>
                </c:pt>
                <c:pt idx="880">
                  <c:v>1333.3040276273243</c:v>
                </c:pt>
                <c:pt idx="881">
                  <c:v>1334.4385059419401</c:v>
                </c:pt>
                <c:pt idx="882">
                  <c:v>1334.2684732819923</c:v>
                </c:pt>
                <c:pt idx="883">
                  <c:v>1337.1444269863707</c:v>
                </c:pt>
                <c:pt idx="884">
                  <c:v>1336.3825278222225</c:v>
                </c:pt>
                <c:pt idx="885">
                  <c:v>1336.2852577595477</c:v>
                </c:pt>
                <c:pt idx="886">
                  <c:v>1335.2900968536655</c:v>
                </c:pt>
                <c:pt idx="887">
                  <c:v>1336.4391834995663</c:v>
                </c:pt>
                <c:pt idx="888">
                  <c:v>1335.8813432648499</c:v>
                </c:pt>
                <c:pt idx="889">
                  <c:v>1336.7033376632189</c:v>
                </c:pt>
                <c:pt idx="890">
                  <c:v>1338.6350800055513</c:v>
                </c:pt>
                <c:pt idx="891">
                  <c:v>1340.1901473592766</c:v>
                </c:pt>
                <c:pt idx="892">
                  <c:v>1340.963191587226</c:v>
                </c:pt>
                <c:pt idx="893">
                  <c:v>1341.4243958953955</c:v>
                </c:pt>
                <c:pt idx="894">
                  <c:v>1343.0734736045554</c:v>
                </c:pt>
                <c:pt idx="895">
                  <c:v>1351.7688722313399</c:v>
                </c:pt>
                <c:pt idx="896">
                  <c:v>1348.2751533752344</c:v>
                </c:pt>
                <c:pt idx="897">
                  <c:v>1350.6277224506857</c:v>
                </c:pt>
                <c:pt idx="898">
                  <c:v>1352.6965572189081</c:v>
                </c:pt>
                <c:pt idx="899">
                  <c:v>1355.8798941532207</c:v>
                </c:pt>
                <c:pt idx="900">
                  <c:v>1359.9879674812041</c:v>
                </c:pt>
                <c:pt idx="901">
                  <c:v>1361.2651329470659</c:v>
                </c:pt>
                <c:pt idx="902">
                  <c:v>1362.6176587381201</c:v>
                </c:pt>
                <c:pt idx="903">
                  <c:v>1364.5106074016949</c:v>
                </c:pt>
                <c:pt idx="904">
                  <c:v>1364.1728768299286</c:v>
                </c:pt>
                <c:pt idx="905">
                  <c:v>1364.2814491885301</c:v>
                </c:pt>
                <c:pt idx="906">
                  <c:v>1366.6732684273752</c:v>
                </c:pt>
                <c:pt idx="907">
                  <c:v>1369.1200584837113</c:v>
                </c:pt>
                <c:pt idx="908">
                  <c:v>1368.782852055285</c:v>
                </c:pt>
                <c:pt idx="909">
                  <c:v>1366.7997680422409</c:v>
                </c:pt>
                <c:pt idx="910">
                  <c:v>1364.2750956422724</c:v>
                </c:pt>
                <c:pt idx="911">
                  <c:v>1363.3773917505916</c:v>
                </c:pt>
                <c:pt idx="912">
                  <c:v>1363.4128547593173</c:v>
                </c:pt>
                <c:pt idx="913">
                  <c:v>1361.3290774845887</c:v>
                </c:pt>
                <c:pt idx="914">
                  <c:v>1361.368288013505</c:v>
                </c:pt>
                <c:pt idx="915">
                  <c:v>1357.4369547369597</c:v>
                </c:pt>
                <c:pt idx="916">
                  <c:v>1356.4462314397124</c:v>
                </c:pt>
                <c:pt idx="917">
                  <c:v>1358.685029320402</c:v>
                </c:pt>
                <c:pt idx="918">
                  <c:v>1361.4810049831442</c:v>
                </c:pt>
                <c:pt idx="919">
                  <c:v>1364.8047053960831</c:v>
                </c:pt>
                <c:pt idx="920">
                  <c:v>1363.3902207982778</c:v>
                </c:pt>
                <c:pt idx="921">
                  <c:v>1362.614556138632</c:v>
                </c:pt>
                <c:pt idx="922">
                  <c:v>1360.6918279397669</c:v>
                </c:pt>
                <c:pt idx="923">
                  <c:v>1361.8205656969099</c:v>
                </c:pt>
                <c:pt idx="924">
                  <c:v>1364.2924040051739</c:v>
                </c:pt>
                <c:pt idx="925">
                  <c:v>1363.8020250768479</c:v>
                </c:pt>
                <c:pt idx="926">
                  <c:v>1362.4860404849658</c:v>
                </c:pt>
                <c:pt idx="927">
                  <c:v>1364.7365231140072</c:v>
                </c:pt>
                <c:pt idx="928">
                  <c:v>1362.0584054883109</c:v>
                </c:pt>
                <c:pt idx="929">
                  <c:v>1361.1456340982436</c:v>
                </c:pt>
                <c:pt idx="930">
                  <c:v>1358.6709202238119</c:v>
                </c:pt>
                <c:pt idx="931">
                  <c:v>1357.148606427307</c:v>
                </c:pt>
                <c:pt idx="932">
                  <c:v>1353.8439140196579</c:v>
                </c:pt>
                <c:pt idx="933">
                  <c:v>1356.9184978429666</c:v>
                </c:pt>
                <c:pt idx="934">
                  <c:v>1356.4216167871784</c:v>
                </c:pt>
                <c:pt idx="935">
                  <c:v>1356.4235279408422</c:v>
                </c:pt>
                <c:pt idx="936">
                  <c:v>1356.0756793900161</c:v>
                </c:pt>
                <c:pt idx="937">
                  <c:v>1356.1750101702182</c:v>
                </c:pt>
                <c:pt idx="938">
                  <c:v>1358.7217567437656</c:v>
                </c:pt>
                <c:pt idx="939">
                  <c:v>1359.2401096637088</c:v>
                </c:pt>
                <c:pt idx="940">
                  <c:v>1357.8944704268872</c:v>
                </c:pt>
                <c:pt idx="941">
                  <c:v>1359.7991467134696</c:v>
                </c:pt>
                <c:pt idx="942">
                  <c:v>1360.6080978921593</c:v>
                </c:pt>
                <c:pt idx="943">
                  <c:v>1360.2442664956659</c:v>
                </c:pt>
                <c:pt idx="944">
                  <c:v>1356.2296851967221</c:v>
                </c:pt>
                <c:pt idx="945">
                  <c:v>1358.1040467328125</c:v>
                </c:pt>
                <c:pt idx="946">
                  <c:v>1360.7335041111437</c:v>
                </c:pt>
                <c:pt idx="947">
                  <c:v>1374.9290981829818</c:v>
                </c:pt>
                <c:pt idx="948">
                  <c:v>1376.4198945582973</c:v>
                </c:pt>
                <c:pt idx="949">
                  <c:v>1379.0957619735586</c:v>
                </c:pt>
                <c:pt idx="950">
                  <c:v>1381.6522516732985</c:v>
                </c:pt>
                <c:pt idx="951">
                  <c:v>1382.0941077197826</c:v>
                </c:pt>
                <c:pt idx="952">
                  <c:v>1376.454592723908</c:v>
                </c:pt>
                <c:pt idx="953">
                  <c:v>1380.1809709595466</c:v>
                </c:pt>
                <c:pt idx="954">
                  <c:v>1379.6444817253628</c:v>
                </c:pt>
                <c:pt idx="955">
                  <c:v>1378.4168160510771</c:v>
                </c:pt>
                <c:pt idx="956">
                  <c:v>1376.7466114742849</c:v>
                </c:pt>
                <c:pt idx="957">
                  <c:v>1377.1161464704057</c:v>
                </c:pt>
                <c:pt idx="958">
                  <c:v>1377.108924485952</c:v>
                </c:pt>
                <c:pt idx="959">
                  <c:v>1374.0503733848225</c:v>
                </c:pt>
                <c:pt idx="960">
                  <c:v>1369.1031797149567</c:v>
                </c:pt>
                <c:pt idx="961">
                  <c:v>1371.0260180235659</c:v>
                </c:pt>
                <c:pt idx="962">
                  <c:v>1370.515546677133</c:v>
                </c:pt>
                <c:pt idx="963">
                  <c:v>1371.5251780008321</c:v>
                </c:pt>
                <c:pt idx="964">
                  <c:v>1372.9022006675043</c:v>
                </c:pt>
                <c:pt idx="965">
                  <c:v>1371.8878431663029</c:v>
                </c:pt>
                <c:pt idx="966">
                  <c:v>1369.1502498379996</c:v>
                </c:pt>
                <c:pt idx="967">
                  <c:v>1369.9463097851958</c:v>
                </c:pt>
                <c:pt idx="968">
                  <c:v>1370.6084770800824</c:v>
                </c:pt>
                <c:pt idx="969">
                  <c:v>1372.1969042751164</c:v>
                </c:pt>
                <c:pt idx="970">
                  <c:v>1372.5602655786479</c:v>
                </c:pt>
                <c:pt idx="971">
                  <c:v>1373.1550361516445</c:v>
                </c:pt>
                <c:pt idx="972">
                  <c:v>1375.8593379187448</c:v>
                </c:pt>
                <c:pt idx="973">
                  <c:v>1377.0555499645611</c:v>
                </c:pt>
                <c:pt idx="974">
                  <c:v>1377.6976718669441</c:v>
                </c:pt>
                <c:pt idx="975">
                  <c:v>1379.4728753203146</c:v>
                </c:pt>
                <c:pt idx="976">
                  <c:v>1380.3522682906769</c:v>
                </c:pt>
                <c:pt idx="977">
                  <c:v>1380.0075397684609</c:v>
                </c:pt>
                <c:pt idx="978">
                  <c:v>1381.8896048787221</c:v>
                </c:pt>
                <c:pt idx="979">
                  <c:v>1383.8646237543583</c:v>
                </c:pt>
                <c:pt idx="980">
                  <c:v>1387.9111284388475</c:v>
                </c:pt>
                <c:pt idx="981">
                  <c:v>1389.2866294180706</c:v>
                </c:pt>
                <c:pt idx="982">
                  <c:v>1393.1126038159939</c:v>
                </c:pt>
                <c:pt idx="983">
                  <c:v>1394.1862171853127</c:v>
                </c:pt>
                <c:pt idx="984">
                  <c:v>1392.9090645556034</c:v>
                </c:pt>
                <c:pt idx="985">
                  <c:v>1395.0057325171799</c:v>
                </c:pt>
                <c:pt idx="986">
                  <c:v>1396.5737993851835</c:v>
                </c:pt>
                <c:pt idx="987">
                  <c:v>1398.3236827909172</c:v>
                </c:pt>
                <c:pt idx="988">
                  <c:v>1397.2341389140884</c:v>
                </c:pt>
                <c:pt idx="989">
                  <c:v>1397.6725654559584</c:v>
                </c:pt>
                <c:pt idx="990">
                  <c:v>1398.6161674120772</c:v>
                </c:pt>
                <c:pt idx="991">
                  <c:v>1397.4136458098042</c:v>
                </c:pt>
                <c:pt idx="992">
                  <c:v>1397.1263089649347</c:v>
                </c:pt>
                <c:pt idx="993">
                  <c:v>1393.6308129299193</c:v>
                </c:pt>
                <c:pt idx="994">
                  <c:v>1396.5421691997904</c:v>
                </c:pt>
                <c:pt idx="995">
                  <c:v>1397.3502593436983</c:v>
                </c:pt>
                <c:pt idx="996">
                  <c:v>1396.5050261784247</c:v>
                </c:pt>
                <c:pt idx="997">
                  <c:v>1395.6779502119739</c:v>
                </c:pt>
                <c:pt idx="998">
                  <c:v>1395.6481890475895</c:v>
                </c:pt>
                <c:pt idx="999">
                  <c:v>1398.9985471051612</c:v>
                </c:pt>
                <c:pt idx="1000">
                  <c:v>1401.041455967689</c:v>
                </c:pt>
                <c:pt idx="1001">
                  <c:v>1409.802675854108</c:v>
                </c:pt>
                <c:pt idx="1002">
                  <c:v>1402.9778167684601</c:v>
                </c:pt>
                <c:pt idx="1003">
                  <c:v>1403.393861204408</c:v>
                </c:pt>
                <c:pt idx="1004">
                  <c:v>1408.3315724940567</c:v>
                </c:pt>
                <c:pt idx="1005">
                  <c:v>1408.9405613401868</c:v>
                </c:pt>
                <c:pt idx="1006">
                  <c:v>1409.1107834622944</c:v>
                </c:pt>
                <c:pt idx="1007">
                  <c:v>1414.9691962823317</c:v>
                </c:pt>
                <c:pt idx="1008">
                  <c:v>1414.0290487027619</c:v>
                </c:pt>
                <c:pt idx="1009">
                  <c:v>1414.3148447850986</c:v>
                </c:pt>
                <c:pt idx="1010">
                  <c:v>1416.0766138478718</c:v>
                </c:pt>
                <c:pt idx="1011">
                  <c:v>1419.040622406776</c:v>
                </c:pt>
                <c:pt idx="1012">
                  <c:v>1415.3303193552981</c:v>
                </c:pt>
                <c:pt idx="1013">
                  <c:v>1413.4221133672602</c:v>
                </c:pt>
                <c:pt idx="1014">
                  <c:v>1412.8100562305128</c:v>
                </c:pt>
                <c:pt idx="1015">
                  <c:v>1414.3347751130511</c:v>
                </c:pt>
                <c:pt idx="1016">
                  <c:v>1415.7667573441286</c:v>
                </c:pt>
                <c:pt idx="1017">
                  <c:v>1417.3280839211245</c:v>
                </c:pt>
                <c:pt idx="1018">
                  <c:v>1415.7353377683698</c:v>
                </c:pt>
                <c:pt idx="1019">
                  <c:v>1416.3693615514369</c:v>
                </c:pt>
                <c:pt idx="1020">
                  <c:v>1410.868923953718</c:v>
                </c:pt>
                <c:pt idx="1021">
                  <c:v>1412.5718972109505</c:v>
                </c:pt>
                <c:pt idx="1022">
                  <c:v>1417.3746600868333</c:v>
                </c:pt>
                <c:pt idx="1023">
                  <c:v>1417.0532466817638</c:v>
                </c:pt>
                <c:pt idx="1024">
                  <c:v>1421.2461699231173</c:v>
                </c:pt>
                <c:pt idx="1025">
                  <c:v>1421.3889660731841</c:v>
                </c:pt>
                <c:pt idx="1026">
                  <c:v>1427.7044248312857</c:v>
                </c:pt>
                <c:pt idx="1027">
                  <c:v>1434.557204826644</c:v>
                </c:pt>
                <c:pt idx="1028">
                  <c:v>1436.4792484484899</c:v>
                </c:pt>
                <c:pt idx="1029">
                  <c:v>1436.5232292601872</c:v>
                </c:pt>
                <c:pt idx="1030">
                  <c:v>1437.3772026032093</c:v>
                </c:pt>
                <c:pt idx="1031">
                  <c:v>1439.2080245626194</c:v>
                </c:pt>
                <c:pt idx="1032">
                  <c:v>1440.1694753456195</c:v>
                </c:pt>
                <c:pt idx="1033">
                  <c:v>1438.1226908731724</c:v>
                </c:pt>
                <c:pt idx="1034">
                  <c:v>1438.9300938567385</c:v>
                </c:pt>
                <c:pt idx="1035">
                  <c:v>1438.8025273231556</c:v>
                </c:pt>
                <c:pt idx="1036">
                  <c:v>1440.402504126313</c:v>
                </c:pt>
                <c:pt idx="1037">
                  <c:v>1442.3252383621946</c:v>
                </c:pt>
                <c:pt idx="1038">
                  <c:v>1445.5435364715067</c:v>
                </c:pt>
                <c:pt idx="1039">
                  <c:v>1446.5776120338101</c:v>
                </c:pt>
                <c:pt idx="1040">
                  <c:v>1452.6416569782234</c:v>
                </c:pt>
                <c:pt idx="1041">
                  <c:v>1456.4983911103623</c:v>
                </c:pt>
                <c:pt idx="1042">
                  <c:v>1453.5934819249951</c:v>
                </c:pt>
                <c:pt idx="1043">
                  <c:v>1452.7537238554098</c:v>
                </c:pt>
                <c:pt idx="1044">
                  <c:v>1456.6914755183725</c:v>
                </c:pt>
                <c:pt idx="1045">
                  <c:v>1466.527691471304</c:v>
                </c:pt>
                <c:pt idx="1046">
                  <c:v>1466.5672171597246</c:v>
                </c:pt>
                <c:pt idx="1047">
                  <c:v>1463.6187495312554</c:v>
                </c:pt>
                <c:pt idx="1048">
                  <c:v>1462.6897535724786</c:v>
                </c:pt>
                <c:pt idx="1049">
                  <c:v>1462.2692908621179</c:v>
                </c:pt>
                <c:pt idx="1050">
                  <c:v>1460.7352234297489</c:v>
                </c:pt>
                <c:pt idx="1051">
                  <c:v>1457.9076175774751</c:v>
                </c:pt>
                <c:pt idx="1052">
                  <c:v>1460.1814505493105</c:v>
                </c:pt>
                <c:pt idx="1053">
                  <c:v>1466.3745698338037</c:v>
                </c:pt>
                <c:pt idx="1054">
                  <c:v>1466.1696663426058</c:v>
                </c:pt>
                <c:pt idx="1055">
                  <c:v>1469.1422843232265</c:v>
                </c:pt>
                <c:pt idx="1056">
                  <c:v>1470.5281807706156</c:v>
                </c:pt>
                <c:pt idx="1057">
                  <c:v>1470.634616418494</c:v>
                </c:pt>
                <c:pt idx="1058">
                  <c:v>1470.2363030375075</c:v>
                </c:pt>
                <c:pt idx="1059">
                  <c:v>1469.3936223804126</c:v>
                </c:pt>
                <c:pt idx="1060">
                  <c:v>1468.3763188187552</c:v>
                </c:pt>
                <c:pt idx="1061">
                  <c:v>1469.0526539688888</c:v>
                </c:pt>
                <c:pt idx="1062">
                  <c:v>1467.839710986754</c:v>
                </c:pt>
                <c:pt idx="1063">
                  <c:v>1471.434892487975</c:v>
                </c:pt>
                <c:pt idx="1064">
                  <c:v>1475.1284646671345</c:v>
                </c:pt>
                <c:pt idx="1065">
                  <c:v>1474.5870140534319</c:v>
                </c:pt>
                <c:pt idx="1066">
                  <c:v>1472.9727674264147</c:v>
                </c:pt>
                <c:pt idx="1067">
                  <c:v>1473.7101724273809</c:v>
                </c:pt>
                <c:pt idx="1068">
                  <c:v>1474.2917448361341</c:v>
                </c:pt>
                <c:pt idx="1069">
                  <c:v>1473.7659741025282</c:v>
                </c:pt>
                <c:pt idx="1070">
                  <c:v>1473.5926209577726</c:v>
                </c:pt>
                <c:pt idx="1071">
                  <c:v>1470.9973924486346</c:v>
                </c:pt>
                <c:pt idx="1072">
                  <c:v>1471.5542403793088</c:v>
                </c:pt>
                <c:pt idx="1073">
                  <c:v>1470.3841199015746</c:v>
                </c:pt>
                <c:pt idx="1074">
                  <c:v>1473.5091218756493</c:v>
                </c:pt>
                <c:pt idx="1075">
                  <c:v>1478.2071378940486</c:v>
                </c:pt>
                <c:pt idx="1076">
                  <c:v>1477.7772388110845</c:v>
                </c:pt>
                <c:pt idx="1077">
                  <c:v>1475.0658996606539</c:v>
                </c:pt>
                <c:pt idx="1078">
                  <c:v>1471.8804165187366</c:v>
                </c:pt>
                <c:pt idx="1079">
                  <c:v>1471.2968772113729</c:v>
                </c:pt>
                <c:pt idx="1080">
                  <c:v>1470.0337695142773</c:v>
                </c:pt>
                <c:pt idx="1081">
                  <c:v>1465.6483556760568</c:v>
                </c:pt>
                <c:pt idx="1082">
                  <c:v>1457.5611005837286</c:v>
                </c:pt>
                <c:pt idx="1083">
                  <c:v>1453.5841437386944</c:v>
                </c:pt>
                <c:pt idx="1084">
                  <c:v>1449.9765115537784</c:v>
                </c:pt>
                <c:pt idx="1085">
                  <c:v>1450.2094981079081</c:v>
                </c:pt>
                <c:pt idx="1086">
                  <c:v>1446.8147333046061</c:v>
                </c:pt>
                <c:pt idx="1087">
                  <c:v>1451.8336202747048</c:v>
                </c:pt>
                <c:pt idx="1088">
                  <c:v>1453.9335108852529</c:v>
                </c:pt>
                <c:pt idx="1089">
                  <c:v>1455.9045117901253</c:v>
                </c:pt>
                <c:pt idx="1090">
                  <c:v>1462.259020244034</c:v>
                </c:pt>
                <c:pt idx="1091">
                  <c:v>1465.3719470108026</c:v>
                </c:pt>
                <c:pt idx="1092">
                  <c:v>1469.4576938124233</c:v>
                </c:pt>
                <c:pt idx="1093">
                  <c:v>1469.8584532064826</c:v>
                </c:pt>
                <c:pt idx="1094">
                  <c:v>1472.1308366655835</c:v>
                </c:pt>
                <c:pt idx="1095">
                  <c:v>1472.2755333947346</c:v>
                </c:pt>
                <c:pt idx="1096">
                  <c:v>1477.0927790636133</c:v>
                </c:pt>
                <c:pt idx="1097">
                  <c:v>1479.732409199522</c:v>
                </c:pt>
                <c:pt idx="1098">
                  <c:v>1479.3765969458107</c:v>
                </c:pt>
                <c:pt idx="1099">
                  <c:v>1478.7825659988914</c:v>
                </c:pt>
                <c:pt idx="1100">
                  <c:v>1477.6055312632056</c:v>
                </c:pt>
                <c:pt idx="1101">
                  <c:v>1479.1396926293135</c:v>
                </c:pt>
                <c:pt idx="1102">
                  <c:v>1482.3889946917479</c:v>
                </c:pt>
                <c:pt idx="1103">
                  <c:v>1482.791159073209</c:v>
                </c:pt>
                <c:pt idx="1104">
                  <c:v>1481.2628936862095</c:v>
                </c:pt>
                <c:pt idx="1105">
                  <c:v>1477.4310755815993</c:v>
                </c:pt>
                <c:pt idx="1106">
                  <c:v>1473.2684114285985</c:v>
                </c:pt>
                <c:pt idx="1107">
                  <c:v>1474.8168960562109</c:v>
                </c:pt>
                <c:pt idx="1108">
                  <c:v>1470.6031776997884</c:v>
                </c:pt>
                <c:pt idx="1109">
                  <c:v>1467.8566042744417</c:v>
                </c:pt>
                <c:pt idx="1110">
                  <c:v>1468.1673761256036</c:v>
                </c:pt>
                <c:pt idx="1111">
                  <c:v>1469.0831432709981</c:v>
                </c:pt>
                <c:pt idx="1112">
                  <c:v>1468.5113658487985</c:v>
                </c:pt>
                <c:pt idx="1113">
                  <c:v>1474.0983189077988</c:v>
                </c:pt>
                <c:pt idx="1114">
                  <c:v>1473.6380764680234</c:v>
                </c:pt>
                <c:pt idx="1115">
                  <c:v>1470.3179395580648</c:v>
                </c:pt>
                <c:pt idx="1116">
                  <c:v>1471.3524518330221</c:v>
                </c:pt>
                <c:pt idx="1117">
                  <c:v>1473.7715964110985</c:v>
                </c:pt>
                <c:pt idx="1118">
                  <c:v>1467.9961295585736</c:v>
                </c:pt>
                <c:pt idx="1119">
                  <c:v>1464.3998759310675</c:v>
                </c:pt>
                <c:pt idx="1120">
                  <c:v>1466.1423151588767</c:v>
                </c:pt>
                <c:pt idx="1121">
                  <c:v>1466.3964785232324</c:v>
                </c:pt>
                <c:pt idx="1122">
                  <c:v>1464.1453376431016</c:v>
                </c:pt>
                <c:pt idx="1123">
                  <c:v>1463.9470211959458</c:v>
                </c:pt>
                <c:pt idx="1124">
                  <c:v>1471.255162740516</c:v>
                </c:pt>
                <c:pt idx="1125">
                  <c:v>1467.4476196287624</c:v>
                </c:pt>
                <c:pt idx="1126">
                  <c:v>1464.5106141456265</c:v>
                </c:pt>
                <c:pt idx="1127">
                  <c:v>1466.5194640607463</c:v>
                </c:pt>
                <c:pt idx="1128">
                  <c:v>1464.7446317159936</c:v>
                </c:pt>
                <c:pt idx="1129">
                  <c:v>1460.3146424238887</c:v>
                </c:pt>
                <c:pt idx="1130">
                  <c:v>1458.6844145651187</c:v>
                </c:pt>
                <c:pt idx="1131">
                  <c:v>1457.8242704400125</c:v>
                </c:pt>
                <c:pt idx="1132">
                  <c:v>1446.9313486331098</c:v>
                </c:pt>
                <c:pt idx="1133">
                  <c:v>1444.0858625384458</c:v>
                </c:pt>
                <c:pt idx="1134">
                  <c:v>1448.7087434052044</c:v>
                </c:pt>
                <c:pt idx="1135">
                  <c:v>1449.9828733503653</c:v>
                </c:pt>
                <c:pt idx="1136">
                  <c:v>1458.358235751632</c:v>
                </c:pt>
                <c:pt idx="1137">
                  <c:v>1459.5596886909912</c:v>
                </c:pt>
                <c:pt idx="1138">
                  <c:v>1459.9331265146716</c:v>
                </c:pt>
                <c:pt idx="1139">
                  <c:v>1460.0522566399745</c:v>
                </c:pt>
                <c:pt idx="1140">
                  <c:v>1461.4539719987683</c:v>
                </c:pt>
                <c:pt idx="1141">
                  <c:v>1463.3004028901921</c:v>
                </c:pt>
                <c:pt idx="1142">
                  <c:v>1465.9022877053339</c:v>
                </c:pt>
                <c:pt idx="1143">
                  <c:v>1466.5325166305661</c:v>
                </c:pt>
                <c:pt idx="1144">
                  <c:v>1468.9660681408636</c:v>
                </c:pt>
                <c:pt idx="1145">
                  <c:v>1470.7647827203957</c:v>
                </c:pt>
                <c:pt idx="1146">
                  <c:v>1470.9755339297535</c:v>
                </c:pt>
                <c:pt idx="1147">
                  <c:v>1471.8418806827799</c:v>
                </c:pt>
                <c:pt idx="1148">
                  <c:v>1468.2823955412869</c:v>
                </c:pt>
                <c:pt idx="1149">
                  <c:v>1471.5244835010114</c:v>
                </c:pt>
                <c:pt idx="1150">
                  <c:v>1470.3134566552851</c:v>
                </c:pt>
                <c:pt idx="1151">
                  <c:v>1470.6209340141736</c:v>
                </c:pt>
                <c:pt idx="1152">
                  <c:v>1471.8018844630235</c:v>
                </c:pt>
                <c:pt idx="1153">
                  <c:v>1470.2785469951068</c:v>
                </c:pt>
                <c:pt idx="1154">
                  <c:v>1473.7232383672826</c:v>
                </c:pt>
                <c:pt idx="1155">
                  <c:v>1472.1789494911691</c:v>
                </c:pt>
                <c:pt idx="1156">
                  <c:v>1473.3068417578477</c:v>
                </c:pt>
                <c:pt idx="1157">
                  <c:v>1475.4523139803246</c:v>
                </c:pt>
                <c:pt idx="1158">
                  <c:v>1474.75442685592</c:v>
                </c:pt>
                <c:pt idx="1159">
                  <c:v>1476.9114209792897</c:v>
                </c:pt>
                <c:pt idx="1160">
                  <c:v>1480.1745584918019</c:v>
                </c:pt>
                <c:pt idx="1161">
                  <c:v>1487.407404104928</c:v>
                </c:pt>
                <c:pt idx="1162">
                  <c:v>1490.2026950493891</c:v>
                </c:pt>
                <c:pt idx="1163">
                  <c:v>1489.8387198742785</c:v>
                </c:pt>
                <c:pt idx="1164">
                  <c:v>1491.667313049659</c:v>
                </c:pt>
                <c:pt idx="1165">
                  <c:v>1493.3305551429887</c:v>
                </c:pt>
                <c:pt idx="1166">
                  <c:v>1492.2143637342788</c:v>
                </c:pt>
                <c:pt idx="1167">
                  <c:v>1493.6684040139264</c:v>
                </c:pt>
                <c:pt idx="1168">
                  <c:v>1492.0388253674146</c:v>
                </c:pt>
                <c:pt idx="1169">
                  <c:v>1490.7222685804329</c:v>
                </c:pt>
                <c:pt idx="1170">
                  <c:v>1490.6584247000606</c:v>
                </c:pt>
                <c:pt idx="1171">
                  <c:v>1491.045603771584</c:v>
                </c:pt>
                <c:pt idx="1172">
                  <c:v>1486.9194719449522</c:v>
                </c:pt>
                <c:pt idx="1173">
                  <c:v>1482.692045049703</c:v>
                </c:pt>
                <c:pt idx="1174">
                  <c:v>1483.2475742554604</c:v>
                </c:pt>
                <c:pt idx="1175">
                  <c:v>1489.9269918429391</c:v>
                </c:pt>
                <c:pt idx="1176">
                  <c:v>1494.3730467125961</c:v>
                </c:pt>
                <c:pt idx="1177">
                  <c:v>1494.7806655261477</c:v>
                </c:pt>
                <c:pt idx="1178">
                  <c:v>1496.6315230464941</c:v>
                </c:pt>
                <c:pt idx="1179">
                  <c:v>1496.8689866165491</c:v>
                </c:pt>
                <c:pt idx="1180">
                  <c:v>1497.9113114000741</c:v>
                </c:pt>
                <c:pt idx="1181">
                  <c:v>1498.2729561598655</c:v>
                </c:pt>
                <c:pt idx="1182">
                  <c:v>1502.2829724721914</c:v>
                </c:pt>
                <c:pt idx="1183">
                  <c:v>1503.0683008663436</c:v>
                </c:pt>
                <c:pt idx="1184">
                  <c:v>1504.9614795465268</c:v>
                </c:pt>
                <c:pt idx="1185">
                  <c:v>1511.6070849351402</c:v>
                </c:pt>
                <c:pt idx="1186">
                  <c:v>1512.2268202265807</c:v>
                </c:pt>
                <c:pt idx="1187">
                  <c:v>1512.7408188148183</c:v>
                </c:pt>
                <c:pt idx="1188">
                  <c:v>1515.3261131833719</c:v>
                </c:pt>
                <c:pt idx="1189">
                  <c:v>1512.7797678921727</c:v>
                </c:pt>
                <c:pt idx="1190">
                  <c:v>1510.7892251271803</c:v>
                </c:pt>
                <c:pt idx="1191">
                  <c:v>1515.2437265459416</c:v>
                </c:pt>
                <c:pt idx="1192">
                  <c:v>1518.7279122987641</c:v>
                </c:pt>
                <c:pt idx="1193">
                  <c:v>1517.4775678175977</c:v>
                </c:pt>
                <c:pt idx="1194">
                  <c:v>1514.796396895731</c:v>
                </c:pt>
                <c:pt idx="1195">
                  <c:v>1534.1813147180139</c:v>
                </c:pt>
                <c:pt idx="1196">
                  <c:v>1533.0888869359014</c:v>
                </c:pt>
                <c:pt idx="1197">
                  <c:v>1531.9692878327351</c:v>
                </c:pt>
                <c:pt idx="1198">
                  <c:v>1530.2735641046274</c:v>
                </c:pt>
                <c:pt idx="1199">
                  <c:v>1529.4391763284002</c:v>
                </c:pt>
                <c:pt idx="1200">
                  <c:v>1530.4605393118284</c:v>
                </c:pt>
                <c:pt idx="1201">
                  <c:v>1525.8773992100578</c:v>
                </c:pt>
                <c:pt idx="1202">
                  <c:v>1527.2223211363155</c:v>
                </c:pt>
                <c:pt idx="1203">
                  <c:v>1525.353588953431</c:v>
                </c:pt>
                <c:pt idx="1204">
                  <c:v>1526.8385496166657</c:v>
                </c:pt>
                <c:pt idx="1205">
                  <c:v>1523.3564659764957</c:v>
                </c:pt>
                <c:pt idx="1206">
                  <c:v>1522.6039171389473</c:v>
                </c:pt>
                <c:pt idx="1207">
                  <c:v>1520.85534500014</c:v>
                </c:pt>
                <c:pt idx="1208">
                  <c:v>1522.7835841107815</c:v>
                </c:pt>
                <c:pt idx="1209">
                  <c:v>1522.7692564368986</c:v>
                </c:pt>
                <c:pt idx="1210">
                  <c:v>1521.4397420500532</c:v>
                </c:pt>
                <c:pt idx="1211">
                  <c:v>1519.0712979790776</c:v>
                </c:pt>
                <c:pt idx="1212">
                  <c:v>1518.9855540563276</c:v>
                </c:pt>
                <c:pt idx="1213">
                  <c:v>1519.9438620218934</c:v>
                </c:pt>
                <c:pt idx="1214">
                  <c:v>1521.0472733098864</c:v>
                </c:pt>
                <c:pt idx="1215">
                  <c:v>1522.7185869667228</c:v>
                </c:pt>
                <c:pt idx="1216">
                  <c:v>1523.4120479701837</c:v>
                </c:pt>
                <c:pt idx="1217">
                  <c:v>1525.7287140994915</c:v>
                </c:pt>
                <c:pt idx="1218">
                  <c:v>1526.7403429242802</c:v>
                </c:pt>
                <c:pt idx="1219">
                  <c:v>1528.6531047051387</c:v>
                </c:pt>
                <c:pt idx="1220">
                  <c:v>1528.4942203882651</c:v>
                </c:pt>
                <c:pt idx="1221">
                  <c:v>1527.7707537273066</c:v>
                </c:pt>
                <c:pt idx="1222">
                  <c:v>1526.326779322018</c:v>
                </c:pt>
                <c:pt idx="1223">
                  <c:v>1529.5958970020022</c:v>
                </c:pt>
                <c:pt idx="1224">
                  <c:v>1525.3498651713583</c:v>
                </c:pt>
                <c:pt idx="1225">
                  <c:v>1524.2242310800409</c:v>
                </c:pt>
                <c:pt idx="1226">
                  <c:v>1523.6710250372703</c:v>
                </c:pt>
                <c:pt idx="1227">
                  <c:v>1523.7438460217163</c:v>
                </c:pt>
                <c:pt idx="1228">
                  <c:v>1527.4566795700734</c:v>
                </c:pt>
                <c:pt idx="1229">
                  <c:v>1526.3053285343792</c:v>
                </c:pt>
                <c:pt idx="1230">
                  <c:v>1535.1320438539283</c:v>
                </c:pt>
                <c:pt idx="1231">
                  <c:v>1533.3438741786683</c:v>
                </c:pt>
                <c:pt idx="1232">
                  <c:v>1536.1399632676375</c:v>
                </c:pt>
                <c:pt idx="1233">
                  <c:v>1537.0560156059287</c:v>
                </c:pt>
                <c:pt idx="1234">
                  <c:v>1537.9315246540086</c:v>
                </c:pt>
                <c:pt idx="1235">
                  <c:v>1537.2653506632482</c:v>
                </c:pt>
                <c:pt idx="1236">
                  <c:v>1535.3207710239622</c:v>
                </c:pt>
                <c:pt idx="1237">
                  <c:v>1522.9961653473611</c:v>
                </c:pt>
                <c:pt idx="1238">
                  <c:v>1525.6516872001491</c:v>
                </c:pt>
                <c:pt idx="1239">
                  <c:v>1529.5437895313041</c:v>
                </c:pt>
                <c:pt idx="1240">
                  <c:v>1530.7586443373548</c:v>
                </c:pt>
                <c:pt idx="1241">
                  <c:v>1529.9050220012934</c:v>
                </c:pt>
                <c:pt idx="1242">
                  <c:v>1530.3414747200425</c:v>
                </c:pt>
                <c:pt idx="1243">
                  <c:v>1529.3410853480693</c:v>
                </c:pt>
                <c:pt idx="1244">
                  <c:v>1533.0184751685872</c:v>
                </c:pt>
                <c:pt idx="1245">
                  <c:v>1536.6692767357852</c:v>
                </c:pt>
                <c:pt idx="1246">
                  <c:v>1539.1920374339925</c:v>
                </c:pt>
                <c:pt idx="1247">
                  <c:v>1540.1531075800635</c:v>
                </c:pt>
                <c:pt idx="1248">
                  <c:v>1541.4837999258175</c:v>
                </c:pt>
                <c:pt idx="1249">
                  <c:v>1541.8030593923861</c:v>
                </c:pt>
                <c:pt idx="1250">
                  <c:v>1540.4947139791502</c:v>
                </c:pt>
                <c:pt idx="1251">
                  <c:v>1536.8108925414238</c:v>
                </c:pt>
                <c:pt idx="1252">
                  <c:v>1536.3798746555499</c:v>
                </c:pt>
                <c:pt idx="1253">
                  <c:v>1537.049070180763</c:v>
                </c:pt>
                <c:pt idx="1254">
                  <c:v>1538.0102516002689</c:v>
                </c:pt>
                <c:pt idx="1255">
                  <c:v>1540.8917335067833</c:v>
                </c:pt>
                <c:pt idx="1256">
                  <c:v>1544.914461688955</c:v>
                </c:pt>
                <c:pt idx="1257">
                  <c:v>1545.9452358608157</c:v>
                </c:pt>
                <c:pt idx="1258">
                  <c:v>1543.5613967344086</c:v>
                </c:pt>
                <c:pt idx="1259">
                  <c:v>1540.5471448015542</c:v>
                </c:pt>
                <c:pt idx="1260">
                  <c:v>1535.011283925603</c:v>
                </c:pt>
                <c:pt idx="1261">
                  <c:v>1532.5018708138903</c:v>
                </c:pt>
                <c:pt idx="1262">
                  <c:v>1528.4208826835504</c:v>
                </c:pt>
                <c:pt idx="1263">
                  <c:v>1524.9119981510494</c:v>
                </c:pt>
                <c:pt idx="1264">
                  <c:v>1534.0369123562123</c:v>
                </c:pt>
                <c:pt idx="1265">
                  <c:v>1533.2529690657009</c:v>
                </c:pt>
                <c:pt idx="1266">
                  <c:v>1524.7899127170963</c:v>
                </c:pt>
                <c:pt idx="1267">
                  <c:v>1528.7918529384001</c:v>
                </c:pt>
                <c:pt idx="1268">
                  <c:v>1533.0127312419429</c:v>
                </c:pt>
                <c:pt idx="1269">
                  <c:v>1533.4042761050025</c:v>
                </c:pt>
                <c:pt idx="1270">
                  <c:v>1532.3925813392525</c:v>
                </c:pt>
                <c:pt idx="1271">
                  <c:v>1532.3335503193807</c:v>
                </c:pt>
                <c:pt idx="1272">
                  <c:v>1534.6700476218639</c:v>
                </c:pt>
                <c:pt idx="1273">
                  <c:v>1535.8421390120309</c:v>
                </c:pt>
                <c:pt idx="1274">
                  <c:v>1534.6149922615421</c:v>
                </c:pt>
                <c:pt idx="1275">
                  <c:v>1533.5449328745271</c:v>
                </c:pt>
                <c:pt idx="1276">
                  <c:v>1532.1828266780569</c:v>
                </c:pt>
                <c:pt idx="1277">
                  <c:v>1531.9024396174257</c:v>
                </c:pt>
                <c:pt idx="1278">
                  <c:v>1524.4401769905601</c:v>
                </c:pt>
                <c:pt idx="1279">
                  <c:v>1520.9426460667005</c:v>
                </c:pt>
                <c:pt idx="1280">
                  <c:v>1516.6490053406189</c:v>
                </c:pt>
                <c:pt idx="1281">
                  <c:v>1511.9002859488146</c:v>
                </c:pt>
                <c:pt idx="1282">
                  <c:v>1509.7911797337506</c:v>
                </c:pt>
                <c:pt idx="1283">
                  <c:v>1506.9804582022336</c:v>
                </c:pt>
                <c:pt idx="1284">
                  <c:v>1504.5341750147768</c:v>
                </c:pt>
                <c:pt idx="1285">
                  <c:v>1506.354998263025</c:v>
                </c:pt>
                <c:pt idx="1286">
                  <c:v>1509.3139869246054</c:v>
                </c:pt>
                <c:pt idx="1287">
                  <c:v>1505.1659567839349</c:v>
                </c:pt>
                <c:pt idx="1288">
                  <c:v>1502.140355505667</c:v>
                </c:pt>
                <c:pt idx="1289">
                  <c:v>1502.3101868015351</c:v>
                </c:pt>
                <c:pt idx="1290">
                  <c:v>1505.9941382435418</c:v>
                </c:pt>
                <c:pt idx="1291">
                  <c:v>1508.1190707892115</c:v>
                </c:pt>
                <c:pt idx="1292">
                  <c:v>1509.8804326158113</c:v>
                </c:pt>
                <c:pt idx="1293">
                  <c:v>1512.6716217729543</c:v>
                </c:pt>
                <c:pt idx="1294">
                  <c:v>1510.2295839412748</c:v>
                </c:pt>
                <c:pt idx="1295">
                  <c:v>1508.3245965808399</c:v>
                </c:pt>
                <c:pt idx="1296">
                  <c:v>1503.2267787108858</c:v>
                </c:pt>
                <c:pt idx="1297">
                  <c:v>1503.2491574576654</c:v>
                </c:pt>
                <c:pt idx="1298">
                  <c:v>1505.5594540842226</c:v>
                </c:pt>
                <c:pt idx="1299">
                  <c:v>1507.7011725486709</c:v>
                </c:pt>
                <c:pt idx="1300">
                  <c:v>1506.384898900169</c:v>
                </c:pt>
                <c:pt idx="1301">
                  <c:v>1506.6133114667871</c:v>
                </c:pt>
                <c:pt idx="1302">
                  <c:v>1503.8264628799113</c:v>
                </c:pt>
                <c:pt idx="1303">
                  <c:v>1505.0539679258964</c:v>
                </c:pt>
                <c:pt idx="1304">
                  <c:v>1505.937260957829</c:v>
                </c:pt>
                <c:pt idx="1305">
                  <c:v>1507.6900490475027</c:v>
                </c:pt>
                <c:pt idx="1306">
                  <c:v>1508.0914225646452</c:v>
                </c:pt>
                <c:pt idx="1307">
                  <c:v>1507.4927726337394</c:v>
                </c:pt>
                <c:pt idx="1308">
                  <c:v>1510.6065047067502</c:v>
                </c:pt>
                <c:pt idx="1309">
                  <c:v>1513.0180773915317</c:v>
                </c:pt>
                <c:pt idx="1310">
                  <c:v>1512.7991439286454</c:v>
                </c:pt>
                <c:pt idx="1311">
                  <c:v>1512.2214837262954</c:v>
                </c:pt>
                <c:pt idx="1312">
                  <c:v>1510.4978211809048</c:v>
                </c:pt>
                <c:pt idx="1313">
                  <c:v>1506.3097766123374</c:v>
                </c:pt>
                <c:pt idx="1314">
                  <c:v>1504.5104502420511</c:v>
                </c:pt>
                <c:pt idx="1315">
                  <c:v>1498.8915607603003</c:v>
                </c:pt>
                <c:pt idx="1316">
                  <c:v>1498.1518330524423</c:v>
                </c:pt>
                <c:pt idx="1317">
                  <c:v>1502.071186427665</c:v>
                </c:pt>
                <c:pt idx="1318">
                  <c:v>1507.3127237349365</c:v>
                </c:pt>
                <c:pt idx="1319">
                  <c:v>1508.4646134042978</c:v>
                </c:pt>
                <c:pt idx="1320">
                  <c:v>1504.8942596763807</c:v>
                </c:pt>
                <c:pt idx="1321">
                  <c:v>1503.408351239171</c:v>
                </c:pt>
                <c:pt idx="1322">
                  <c:v>1499.5145461427317</c:v>
                </c:pt>
                <c:pt idx="1323">
                  <c:v>1499.8661648260916</c:v>
                </c:pt>
                <c:pt idx="1324">
                  <c:v>1504.0479873717925</c:v>
                </c:pt>
                <c:pt idx="1325">
                  <c:v>1503.3291300592798</c:v>
                </c:pt>
                <c:pt idx="1326">
                  <c:v>1502.1241396523992</c:v>
                </c:pt>
                <c:pt idx="1327">
                  <c:v>1501.2133367966578</c:v>
                </c:pt>
                <c:pt idx="1328">
                  <c:v>1502.4014353577115</c:v>
                </c:pt>
                <c:pt idx="1329">
                  <c:v>1504.6148068078551</c:v>
                </c:pt>
                <c:pt idx="1330">
                  <c:v>1504.1025303193608</c:v>
                </c:pt>
                <c:pt idx="1331">
                  <c:v>1501.2827610536772</c:v>
                </c:pt>
                <c:pt idx="1332">
                  <c:v>1499.9559589068099</c:v>
                </c:pt>
                <c:pt idx="1333">
                  <c:v>1498.1157516226192</c:v>
                </c:pt>
                <c:pt idx="1334">
                  <c:v>1487.3728612453272</c:v>
                </c:pt>
                <c:pt idx="1335">
                  <c:v>1491.4508221590527</c:v>
                </c:pt>
                <c:pt idx="1336">
                  <c:v>1492.3887085822446</c:v>
                </c:pt>
                <c:pt idx="1337">
                  <c:v>1498.6772711007268</c:v>
                </c:pt>
                <c:pt idx="1338">
                  <c:v>1492.8520288578829</c:v>
                </c:pt>
                <c:pt idx="1339">
                  <c:v>1489.5392640122986</c:v>
                </c:pt>
                <c:pt idx="1340">
                  <c:v>1490.2114875271875</c:v>
                </c:pt>
                <c:pt idx="1341">
                  <c:v>1494.7281913576826</c:v>
                </c:pt>
                <c:pt idx="1342">
                  <c:v>1492.2754853810868</c:v>
                </c:pt>
                <c:pt idx="1343">
                  <c:v>1492.5593757459421</c:v>
                </c:pt>
                <c:pt idx="1344">
                  <c:v>1494.3154968280999</c:v>
                </c:pt>
                <c:pt idx="1345">
                  <c:v>1493.8574822845039</c:v>
                </c:pt>
                <c:pt idx="1346">
                  <c:v>1493.3485945804207</c:v>
                </c:pt>
                <c:pt idx="1347">
                  <c:v>1493.7566820010213</c:v>
                </c:pt>
                <c:pt idx="1348">
                  <c:v>1493.708710029787</c:v>
                </c:pt>
                <c:pt idx="1349">
                  <c:v>1494.1930909132666</c:v>
                </c:pt>
                <c:pt idx="1350">
                  <c:v>1495.3090595991732</c:v>
                </c:pt>
                <c:pt idx="1351">
                  <c:v>1494.5013961841648</c:v>
                </c:pt>
                <c:pt idx="1352">
                  <c:v>1494.3872123891676</c:v>
                </c:pt>
                <c:pt idx="1353">
                  <c:v>1498.5680688341886</c:v>
                </c:pt>
                <c:pt idx="1354">
                  <c:v>1500.2252776185192</c:v>
                </c:pt>
                <c:pt idx="1355">
                  <c:v>1501.6667526577164</c:v>
                </c:pt>
                <c:pt idx="1356">
                  <c:v>1502.536757179688</c:v>
                </c:pt>
                <c:pt idx="1357">
                  <c:v>1502.8657237132152</c:v>
                </c:pt>
                <c:pt idx="1358">
                  <c:v>1501.1847985861959</c:v>
                </c:pt>
                <c:pt idx="1359">
                  <c:v>1504.0084135575253</c:v>
                </c:pt>
                <c:pt idx="1360">
                  <c:v>1500.6443139675591</c:v>
                </c:pt>
                <c:pt idx="1361">
                  <c:v>1501.0188817195301</c:v>
                </c:pt>
                <c:pt idx="1362">
                  <c:v>1499.4955920144553</c:v>
                </c:pt>
                <c:pt idx="1363">
                  <c:v>1500.1843400273128</c:v>
                </c:pt>
                <c:pt idx="1364">
                  <c:v>1492.4163596237013</c:v>
                </c:pt>
                <c:pt idx="1365">
                  <c:v>1491.5270972740061</c:v>
                </c:pt>
                <c:pt idx="1366">
                  <c:v>1487.857973014409</c:v>
                </c:pt>
                <c:pt idx="1367">
                  <c:v>1488.5862602890802</c:v>
                </c:pt>
                <c:pt idx="1368">
                  <c:v>1492.5996506761319</c:v>
                </c:pt>
                <c:pt idx="1369">
                  <c:v>1490.2184838295896</c:v>
                </c:pt>
                <c:pt idx="1370">
                  <c:v>1493.0759675140616</c:v>
                </c:pt>
                <c:pt idx="1371">
                  <c:v>1494.5188887720115</c:v>
                </c:pt>
                <c:pt idx="1372">
                  <c:v>1496.8019691530747</c:v>
                </c:pt>
                <c:pt idx="1373">
                  <c:v>1500.0967522257679</c:v>
                </c:pt>
                <c:pt idx="1374">
                  <c:v>1502.7769710427933</c:v>
                </c:pt>
                <c:pt idx="1375">
                  <c:v>1503.1868742582219</c:v>
                </c:pt>
                <c:pt idx="1376">
                  <c:v>1507.3984543076981</c:v>
                </c:pt>
                <c:pt idx="1377">
                  <c:v>1509.2472195103376</c:v>
                </c:pt>
                <c:pt idx="1378">
                  <c:v>1511.0593868284843</c:v>
                </c:pt>
                <c:pt idx="1379">
                  <c:v>1509.5591841024082</c:v>
                </c:pt>
                <c:pt idx="1380">
                  <c:v>1506.0524602303253</c:v>
                </c:pt>
                <c:pt idx="1381">
                  <c:v>1510.4544775254874</c:v>
                </c:pt>
                <c:pt idx="1382">
                  <c:v>1510.1101867120212</c:v>
                </c:pt>
                <c:pt idx="1383">
                  <c:v>1508.927674656235</c:v>
                </c:pt>
                <c:pt idx="1384">
                  <c:v>1514.0117824926454</c:v>
                </c:pt>
                <c:pt idx="1385">
                  <c:v>1514.4135244294621</c:v>
                </c:pt>
                <c:pt idx="1386">
                  <c:v>1513.1848262914968</c:v>
                </c:pt>
                <c:pt idx="1387">
                  <c:v>1517.3721107817046</c:v>
                </c:pt>
                <c:pt idx="1388">
                  <c:v>1516.6914978552732</c:v>
                </c:pt>
                <c:pt idx="1389">
                  <c:v>1516.0037496388143</c:v>
                </c:pt>
                <c:pt idx="1390">
                  <c:v>1515.2788160226028</c:v>
                </c:pt>
                <c:pt idx="1391">
                  <c:v>1513.0857169747474</c:v>
                </c:pt>
                <c:pt idx="1392">
                  <c:v>1517.1874186335092</c:v>
                </c:pt>
                <c:pt idx="1393">
                  <c:v>1517.2818239113917</c:v>
                </c:pt>
                <c:pt idx="1394">
                  <c:v>1517.2948722635367</c:v>
                </c:pt>
                <c:pt idx="1395">
                  <c:v>1517.3442312756495</c:v>
                </c:pt>
                <c:pt idx="1396">
                  <c:v>1518.3967765818504</c:v>
                </c:pt>
                <c:pt idx="1397">
                  <c:v>1516.3242743673043</c:v>
                </c:pt>
                <c:pt idx="1398">
                  <c:v>1519.79720501924</c:v>
                </c:pt>
                <c:pt idx="1399">
                  <c:v>1519.9820299028033</c:v>
                </c:pt>
                <c:pt idx="1400">
                  <c:v>1520.1588236619639</c:v>
                </c:pt>
                <c:pt idx="1401">
                  <c:v>1522.5231328744464</c:v>
                </c:pt>
                <c:pt idx="1402">
                  <c:v>1527.9675754984426</c:v>
                </c:pt>
                <c:pt idx="1403">
                  <c:v>1525.1148537402912</c:v>
                </c:pt>
                <c:pt idx="1404">
                  <c:v>1520.8011982225794</c:v>
                </c:pt>
                <c:pt idx="1405">
                  <c:v>1523.1661712533344</c:v>
                </c:pt>
                <c:pt idx="1406">
                  <c:v>1517.0338250413124</c:v>
                </c:pt>
                <c:pt idx="1407">
                  <c:v>1517.9635495464779</c:v>
                </c:pt>
                <c:pt idx="1408">
                  <c:v>1512.3112511615866</c:v>
                </c:pt>
                <c:pt idx="1409">
                  <c:v>1500.0016114595051</c:v>
                </c:pt>
                <c:pt idx="1410">
                  <c:v>1490.6487044047324</c:v>
                </c:pt>
                <c:pt idx="1411">
                  <c:v>1493.9189054656911</c:v>
                </c:pt>
                <c:pt idx="1412">
                  <c:v>1497.2751740971141</c:v>
                </c:pt>
                <c:pt idx="1413">
                  <c:v>1497.8113482028573</c:v>
                </c:pt>
                <c:pt idx="1414">
                  <c:v>1494.9154223078765</c:v>
                </c:pt>
                <c:pt idx="1415">
                  <c:v>1493.6094652872357</c:v>
                </c:pt>
                <c:pt idx="1416">
                  <c:v>1493.4180943818969</c:v>
                </c:pt>
                <c:pt idx="1417">
                  <c:v>1494.3665422594138</c:v>
                </c:pt>
                <c:pt idx="1418">
                  <c:v>1496.6018445621446</c:v>
                </c:pt>
                <c:pt idx="1419">
                  <c:v>1496.6945614162385</c:v>
                </c:pt>
                <c:pt idx="1420">
                  <c:v>1495.5732863186768</c:v>
                </c:pt>
                <c:pt idx="1421">
                  <c:v>1497.9557754607149</c:v>
                </c:pt>
                <c:pt idx="1422">
                  <c:v>1497.2845886396672</c:v>
                </c:pt>
                <c:pt idx="1423">
                  <c:v>1492.6226832486727</c:v>
                </c:pt>
                <c:pt idx="1424">
                  <c:v>1491.3572477749699</c:v>
                </c:pt>
                <c:pt idx="1425">
                  <c:v>1487.0717180148135</c:v>
                </c:pt>
                <c:pt idx="1426">
                  <c:v>1484.3853785572469</c:v>
                </c:pt>
                <c:pt idx="1427">
                  <c:v>1482.1597447601362</c:v>
                </c:pt>
                <c:pt idx="1428">
                  <c:v>1476.7369524349945</c:v>
                </c:pt>
                <c:pt idx="1429">
                  <c:v>1470.6701484809896</c:v>
                </c:pt>
                <c:pt idx="1430">
                  <c:v>1468.7032990069315</c:v>
                </c:pt>
                <c:pt idx="1431">
                  <c:v>1460.4192452206657</c:v>
                </c:pt>
                <c:pt idx="1432">
                  <c:v>1461.2632675626007</c:v>
                </c:pt>
                <c:pt idx="1433">
                  <c:v>1472.0610704961948</c:v>
                </c:pt>
                <c:pt idx="1434">
                  <c:v>1471.7013037583288</c:v>
                </c:pt>
                <c:pt idx="1435">
                  <c:v>1472.6387145111862</c:v>
                </c:pt>
                <c:pt idx="1436">
                  <c:v>1476.403805526581</c:v>
                </c:pt>
                <c:pt idx="1437">
                  <c:v>1479.634387468931</c:v>
                </c:pt>
                <c:pt idx="1438">
                  <c:v>1481.8502546275677</c:v>
                </c:pt>
                <c:pt idx="1439">
                  <c:v>1480.9608813026136</c:v>
                </c:pt>
                <c:pt idx="1440">
                  <c:v>1478.1390621252231</c:v>
                </c:pt>
                <c:pt idx="1441">
                  <c:v>1476.8949729133703</c:v>
                </c:pt>
                <c:pt idx="1442">
                  <c:v>1473.9956448077976</c:v>
                </c:pt>
                <c:pt idx="1443">
                  <c:v>1472.0630256336117</c:v>
                </c:pt>
                <c:pt idx="1444">
                  <c:v>1469.9350766730913</c:v>
                </c:pt>
                <c:pt idx="1445">
                  <c:v>1468.2759190304114</c:v>
                </c:pt>
                <c:pt idx="1446">
                  <c:v>1468.1680650838775</c:v>
                </c:pt>
                <c:pt idx="1447">
                  <c:v>1466.0989177601678</c:v>
                </c:pt>
                <c:pt idx="1448">
                  <c:v>1462.2588181619385</c:v>
                </c:pt>
                <c:pt idx="1449">
                  <c:v>1466.9103700637686</c:v>
                </c:pt>
                <c:pt idx="1450">
                  <c:v>1468.6868615936066</c:v>
                </c:pt>
                <c:pt idx="1451">
                  <c:v>1472.951735014409</c:v>
                </c:pt>
                <c:pt idx="1452">
                  <c:v>1475.0984307536655</c:v>
                </c:pt>
                <c:pt idx="1453">
                  <c:v>1476.0500918672742</c:v>
                </c:pt>
                <c:pt idx="1454">
                  <c:v>1474.5356608603358</c:v>
                </c:pt>
                <c:pt idx="1455">
                  <c:v>1473.7777933685481</c:v>
                </c:pt>
                <c:pt idx="1456">
                  <c:v>1475.07879392584</c:v>
                </c:pt>
                <c:pt idx="1457">
                  <c:v>1476.1455189876942</c:v>
                </c:pt>
                <c:pt idx="1458">
                  <c:v>1476.1849584633653</c:v>
                </c:pt>
                <c:pt idx="1459">
                  <c:v>1479.1563905424707</c:v>
                </c:pt>
                <c:pt idx="1460">
                  <c:v>1480.6110333010392</c:v>
                </c:pt>
                <c:pt idx="1461">
                  <c:v>1479.3373895576481</c:v>
                </c:pt>
                <c:pt idx="1462">
                  <c:v>1482.5994879045359</c:v>
                </c:pt>
                <c:pt idx="1463">
                  <c:v>1482.8998384474678</c:v>
                </c:pt>
                <c:pt idx="1464">
                  <c:v>1485.2523829968879</c:v>
                </c:pt>
                <c:pt idx="1465">
                  <c:v>1488.0365552154869</c:v>
                </c:pt>
                <c:pt idx="1466">
                  <c:v>1491.2233102180137</c:v>
                </c:pt>
                <c:pt idx="1467">
                  <c:v>1494.4391292300656</c:v>
                </c:pt>
                <c:pt idx="1468">
                  <c:v>1498.589518895579</c:v>
                </c:pt>
                <c:pt idx="1469">
                  <c:v>1499.6307956895491</c:v>
                </c:pt>
                <c:pt idx="1470">
                  <c:v>1497.9759513331917</c:v>
                </c:pt>
                <c:pt idx="1471">
                  <c:v>1499.5388281808227</c:v>
                </c:pt>
                <c:pt idx="1472">
                  <c:v>1501.3300451488983</c:v>
                </c:pt>
                <c:pt idx="1473">
                  <c:v>1503.0387585986666</c:v>
                </c:pt>
                <c:pt idx="1474">
                  <c:v>1502.4382438880214</c:v>
                </c:pt>
                <c:pt idx="1475">
                  <c:v>1502.002390320027</c:v>
                </c:pt>
                <c:pt idx="1476">
                  <c:v>1500.6302745682451</c:v>
                </c:pt>
                <c:pt idx="1477">
                  <c:v>1502.1985039022238</c:v>
                </c:pt>
                <c:pt idx="1478">
                  <c:v>1503.538429197105</c:v>
                </c:pt>
                <c:pt idx="1479">
                  <c:v>1504.7192242303802</c:v>
                </c:pt>
                <c:pt idx="1480">
                  <c:v>1508.2579610999476</c:v>
                </c:pt>
                <c:pt idx="1481">
                  <c:v>1508.3763404123936</c:v>
                </c:pt>
                <c:pt idx="1482">
                  <c:v>1509.0494672798748</c:v>
                </c:pt>
                <c:pt idx="1483">
                  <c:v>1508.4821275633901</c:v>
                </c:pt>
                <c:pt idx="1484">
                  <c:v>1510.7669773384466</c:v>
                </c:pt>
                <c:pt idx="1485">
                  <c:v>1511.2150050381892</c:v>
                </c:pt>
                <c:pt idx="1486">
                  <c:v>1513.0194899092282</c:v>
                </c:pt>
                <c:pt idx="1487">
                  <c:v>1520.0630426101332</c:v>
                </c:pt>
                <c:pt idx="1488">
                  <c:v>1525.0054325647966</c:v>
                </c:pt>
                <c:pt idx="1489">
                  <c:v>1527.0865111273565</c:v>
                </c:pt>
                <c:pt idx="1490">
                  <c:v>1526.3378252113905</c:v>
                </c:pt>
                <c:pt idx="1491">
                  <c:v>1530.4156912262317</c:v>
                </c:pt>
                <c:pt idx="1492">
                  <c:v>1533.2596094928101</c:v>
                </c:pt>
                <c:pt idx="1493">
                  <c:v>1532.4378436376776</c:v>
                </c:pt>
                <c:pt idx="1494">
                  <c:v>1530.595019361813</c:v>
                </c:pt>
                <c:pt idx="1495">
                  <c:v>1526.3555496743693</c:v>
                </c:pt>
                <c:pt idx="1496">
                  <c:v>1527.3357490298113</c:v>
                </c:pt>
                <c:pt idx="1497">
                  <c:v>1531.0082887977401</c:v>
                </c:pt>
                <c:pt idx="1498">
                  <c:v>1536.9960131087939</c:v>
                </c:pt>
                <c:pt idx="1499">
                  <c:v>1533.6424857162338</c:v>
                </c:pt>
                <c:pt idx="1500">
                  <c:v>1528.8452675415967</c:v>
                </c:pt>
                <c:pt idx="1501">
                  <c:v>1524.7660201253752</c:v>
                </c:pt>
                <c:pt idx="1502">
                  <c:v>1524.9046847417858</c:v>
                </c:pt>
                <c:pt idx="1503">
                  <c:v>1527.037053957743</c:v>
                </c:pt>
                <c:pt idx="1504">
                  <c:v>1528.4285531952053</c:v>
                </c:pt>
                <c:pt idx="1505">
                  <c:v>1531.1541201197122</c:v>
                </c:pt>
                <c:pt idx="1506">
                  <c:v>1531.6983861761744</c:v>
                </c:pt>
                <c:pt idx="1507">
                  <c:v>1533.1167393477479</c:v>
                </c:pt>
                <c:pt idx="1508">
                  <c:v>1532.717918622476</c:v>
                </c:pt>
                <c:pt idx="1509">
                  <c:v>1527.2491992742362</c:v>
                </c:pt>
                <c:pt idx="1510">
                  <c:v>1519.9710094447646</c:v>
                </c:pt>
                <c:pt idx="1511">
                  <c:v>1522.3407881216147</c:v>
                </c:pt>
                <c:pt idx="1512">
                  <c:v>1521.4474796751524</c:v>
                </c:pt>
                <c:pt idx="1513">
                  <c:v>1523.1451486129793</c:v>
                </c:pt>
                <c:pt idx="1514">
                  <c:v>1527.1703933707324</c:v>
                </c:pt>
                <c:pt idx="1515">
                  <c:v>1528.0036522139656</c:v>
                </c:pt>
                <c:pt idx="1516">
                  <c:v>1531.3033086366822</c:v>
                </c:pt>
                <c:pt idx="1517">
                  <c:v>1531.1098037546305</c:v>
                </c:pt>
                <c:pt idx="1518">
                  <c:v>1531.9344684885602</c:v>
                </c:pt>
                <c:pt idx="1519">
                  <c:v>1533.2596830887981</c:v>
                </c:pt>
                <c:pt idx="1520">
                  <c:v>1542.1668945920712</c:v>
                </c:pt>
                <c:pt idx="1521">
                  <c:v>1550.5575626401505</c:v>
                </c:pt>
                <c:pt idx="1522">
                  <c:v>1554.6965163459722</c:v>
                </c:pt>
                <c:pt idx="1523">
                  <c:v>1555.3060728839516</c:v>
                </c:pt>
                <c:pt idx="1524">
                  <c:v>1552.921679862455</c:v>
                </c:pt>
                <c:pt idx="1525">
                  <c:v>1547.7237287921087</c:v>
                </c:pt>
                <c:pt idx="1526">
                  <c:v>1540.6680570797844</c:v>
                </c:pt>
                <c:pt idx="1527">
                  <c:v>1540.8495910389615</c:v>
                </c:pt>
                <c:pt idx="1528">
                  <c:v>1539.8937244976137</c:v>
                </c:pt>
                <c:pt idx="1529">
                  <c:v>1540.8074852504128</c:v>
                </c:pt>
                <c:pt idx="1530">
                  <c:v>1544.9657556915911</c:v>
                </c:pt>
                <c:pt idx="1531">
                  <c:v>1546.9768274853313</c:v>
                </c:pt>
                <c:pt idx="1532">
                  <c:v>1549.2004290708223</c:v>
                </c:pt>
                <c:pt idx="1533">
                  <c:v>1540.5944849052148</c:v>
                </c:pt>
                <c:pt idx="1534">
                  <c:v>1542.4060750268684</c:v>
                </c:pt>
                <c:pt idx="1535">
                  <c:v>1545.2464195552359</c:v>
                </c:pt>
                <c:pt idx="1536">
                  <c:v>1555.0892112611623</c:v>
                </c:pt>
                <c:pt idx="1537">
                  <c:v>1557.8140582712019</c:v>
                </c:pt>
                <c:pt idx="1538">
                  <c:v>1566.1193057968353</c:v>
                </c:pt>
                <c:pt idx="1539">
                  <c:v>1571.4569999525531</c:v>
                </c:pt>
                <c:pt idx="1540">
                  <c:v>1568.3498730817812</c:v>
                </c:pt>
                <c:pt idx="1541">
                  <c:v>1569.0655134239501</c:v>
                </c:pt>
                <c:pt idx="1542">
                  <c:v>1572.1700941460513</c:v>
                </c:pt>
                <c:pt idx="1543">
                  <c:v>1576.8563969276888</c:v>
                </c:pt>
                <c:pt idx="1544">
                  <c:v>1579.447011035697</c:v>
                </c:pt>
                <c:pt idx="1545">
                  <c:v>1579.4456294044101</c:v>
                </c:pt>
                <c:pt idx="1546">
                  <c:v>1581.5813032907718</c:v>
                </c:pt>
                <c:pt idx="1547">
                  <c:v>1579.3783779828796</c:v>
                </c:pt>
                <c:pt idx="1548">
                  <c:v>1579.3962292797632</c:v>
                </c:pt>
                <c:pt idx="1549">
                  <c:v>1579.7415466979658</c:v>
                </c:pt>
                <c:pt idx="1550">
                  <c:v>1580.574032299327</c:v>
                </c:pt>
                <c:pt idx="1551">
                  <c:v>1580.6179773454389</c:v>
                </c:pt>
                <c:pt idx="1552">
                  <c:v>1584.2346295997329</c:v>
                </c:pt>
                <c:pt idx="1553">
                  <c:v>1581.8719761775985</c:v>
                </c:pt>
                <c:pt idx="1554">
                  <c:v>1579.4843172286971</c:v>
                </c:pt>
                <c:pt idx="1555">
                  <c:v>1579.8800985787677</c:v>
                </c:pt>
                <c:pt idx="1556">
                  <c:v>1579.3818618702971</c:v>
                </c:pt>
                <c:pt idx="1557">
                  <c:v>1579.3254386227698</c:v>
                </c:pt>
                <c:pt idx="1558">
                  <c:v>1577.0322872904187</c:v>
                </c:pt>
                <c:pt idx="1559">
                  <c:v>1574.5666609208972</c:v>
                </c:pt>
                <c:pt idx="1560">
                  <c:v>1580.5158821588077</c:v>
                </c:pt>
                <c:pt idx="1561">
                  <c:v>1584.3151011369614</c:v>
                </c:pt>
                <c:pt idx="1562">
                  <c:v>1589.2133068024316</c:v>
                </c:pt>
                <c:pt idx="1563">
                  <c:v>1591.2860758804038</c:v>
                </c:pt>
                <c:pt idx="1564">
                  <c:v>1593.2129369423399</c:v>
                </c:pt>
                <c:pt idx="1565">
                  <c:v>1593.2600889710557</c:v>
                </c:pt>
                <c:pt idx="1566">
                  <c:v>1595.8700469907285</c:v>
                </c:pt>
                <c:pt idx="1567">
                  <c:v>1597.0860216904462</c:v>
                </c:pt>
                <c:pt idx="1568">
                  <c:v>1595.0535144477658</c:v>
                </c:pt>
                <c:pt idx="1569">
                  <c:v>1597.0426213431524</c:v>
                </c:pt>
                <c:pt idx="1570">
                  <c:v>1595.925026392976</c:v>
                </c:pt>
                <c:pt idx="1571">
                  <c:v>1595.1300817530971</c:v>
                </c:pt>
                <c:pt idx="1572">
                  <c:v>1598.8277522902902</c:v>
                </c:pt>
                <c:pt idx="1573">
                  <c:v>1598.4657871220131</c:v>
                </c:pt>
                <c:pt idx="1574">
                  <c:v>1593.2797839691473</c:v>
                </c:pt>
                <c:pt idx="1575">
                  <c:v>1593.248068378133</c:v>
                </c:pt>
                <c:pt idx="1576">
                  <c:v>1594.5420628374111</c:v>
                </c:pt>
                <c:pt idx="1577">
                  <c:v>1596.7470315031705</c:v>
                </c:pt>
                <c:pt idx="1578">
                  <c:v>1593.9651359309541</c:v>
                </c:pt>
                <c:pt idx="1579">
                  <c:v>1590.8017281025075</c:v>
                </c:pt>
                <c:pt idx="1580">
                  <c:v>1593.9885082532178</c:v>
                </c:pt>
                <c:pt idx="1581">
                  <c:v>1599.6708919509492</c:v>
                </c:pt>
                <c:pt idx="1582">
                  <c:v>1603.4878516949182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303168"/>
        <c:axId val="375309056"/>
      </c:lineChart>
      <c:dateAx>
        <c:axId val="375303168"/>
        <c:scaling>
          <c:orientation val="minMax"/>
        </c:scaling>
        <c:delete val="0"/>
        <c:axPos val="b"/>
        <c:numFmt formatCode="mm/yyyy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5309056"/>
        <c:crosses val="autoZero"/>
        <c:auto val="1"/>
        <c:lblOffset val="100"/>
        <c:baseTimeUnit val="days"/>
        <c:majorUnit val="12"/>
        <c:majorTimeUnit val="months"/>
      </c:dateAx>
      <c:valAx>
        <c:axId val="375309056"/>
        <c:scaling>
          <c:orientation val="minMax"/>
          <c:min val="850"/>
        </c:scaling>
        <c:delete val="0"/>
        <c:axPos val="l"/>
        <c:numFmt formatCode="_(* #,##0_);_(* \(#,##0\);_(* &quot;-&quot;_);_(@_)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53031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671449082201305E-2"/>
          <c:y val="3.8600671587406835E-2"/>
          <c:w val="0.88091037467065758"/>
          <c:h val="0.76027803317161324"/>
        </c:manualLayout>
      </c:layout>
      <c:lineChart>
        <c:grouping val="standard"/>
        <c:varyColors val="0"/>
        <c:ser>
          <c:idx val="0"/>
          <c:order val="0"/>
          <c:tx>
            <c:strRef>
              <c:f>'Short term Perf (2)'!$C$7</c:f>
              <c:strCache>
                <c:ptCount val="1"/>
                <c:pt idx="0">
                  <c:v>NXS Momentum Star Fund Index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none"/>
          </c:marker>
          <c:cat>
            <c:numRef>
              <c:f>'Short term Perf (2)'!$B$8:$B$170</c:f>
              <c:numCache>
                <c:formatCode>d\-mmm\-yy</c:formatCode>
                <c:ptCount val="163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42408</c:v>
                </c:pt>
                <c:pt idx="25">
                  <c:v>42409</c:v>
                </c:pt>
                <c:pt idx="26">
                  <c:v>42410</c:v>
                </c:pt>
                <c:pt idx="27">
                  <c:v>42411</c:v>
                </c:pt>
                <c:pt idx="28">
                  <c:v>42412</c:v>
                </c:pt>
                <c:pt idx="29">
                  <c:v>42416</c:v>
                </c:pt>
                <c:pt idx="30">
                  <c:v>42417</c:v>
                </c:pt>
                <c:pt idx="31">
                  <c:v>42418</c:v>
                </c:pt>
                <c:pt idx="32">
                  <c:v>42419</c:v>
                </c:pt>
                <c:pt idx="33">
                  <c:v>42422</c:v>
                </c:pt>
                <c:pt idx="34">
                  <c:v>42423</c:v>
                </c:pt>
                <c:pt idx="35">
                  <c:v>42424</c:v>
                </c:pt>
                <c:pt idx="36">
                  <c:v>42425</c:v>
                </c:pt>
                <c:pt idx="37">
                  <c:v>42426</c:v>
                </c:pt>
                <c:pt idx="38">
                  <c:v>42429</c:v>
                </c:pt>
                <c:pt idx="39">
                  <c:v>42430</c:v>
                </c:pt>
                <c:pt idx="40">
                  <c:v>42431</c:v>
                </c:pt>
                <c:pt idx="41">
                  <c:v>42432</c:v>
                </c:pt>
                <c:pt idx="42">
                  <c:v>42433</c:v>
                </c:pt>
                <c:pt idx="43">
                  <c:v>42436</c:v>
                </c:pt>
                <c:pt idx="44">
                  <c:v>42437</c:v>
                </c:pt>
                <c:pt idx="45">
                  <c:v>42438</c:v>
                </c:pt>
                <c:pt idx="46">
                  <c:v>42439</c:v>
                </c:pt>
                <c:pt idx="47">
                  <c:v>42440</c:v>
                </c:pt>
                <c:pt idx="48">
                  <c:v>42443</c:v>
                </c:pt>
                <c:pt idx="49">
                  <c:v>42444</c:v>
                </c:pt>
                <c:pt idx="50">
                  <c:v>42445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42458</c:v>
                </c:pt>
                <c:pt idx="57">
                  <c:v>42459</c:v>
                </c:pt>
                <c:pt idx="58">
                  <c:v>42460</c:v>
                </c:pt>
                <c:pt idx="59">
                  <c:v>42461</c:v>
                </c:pt>
                <c:pt idx="60">
                  <c:v>42464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42496</c:v>
                </c:pt>
                <c:pt idx="83">
                  <c:v>42499</c:v>
                </c:pt>
                <c:pt idx="84">
                  <c:v>42500</c:v>
                </c:pt>
                <c:pt idx="85">
                  <c:v>42501</c:v>
                </c:pt>
                <c:pt idx="86">
                  <c:v>42502</c:v>
                </c:pt>
                <c:pt idx="87">
                  <c:v>42503</c:v>
                </c:pt>
                <c:pt idx="88">
                  <c:v>42507</c:v>
                </c:pt>
                <c:pt idx="89">
                  <c:v>42508</c:v>
                </c:pt>
                <c:pt idx="90">
                  <c:v>42509</c:v>
                </c:pt>
                <c:pt idx="91">
                  <c:v>42510</c:v>
                </c:pt>
                <c:pt idx="92">
                  <c:v>42513</c:v>
                </c:pt>
                <c:pt idx="93">
                  <c:v>42514</c:v>
                </c:pt>
                <c:pt idx="94">
                  <c:v>42515</c:v>
                </c:pt>
                <c:pt idx="95">
                  <c:v>42516</c:v>
                </c:pt>
                <c:pt idx="96">
                  <c:v>42517</c:v>
                </c:pt>
                <c:pt idx="97">
                  <c:v>42521</c:v>
                </c:pt>
                <c:pt idx="98">
                  <c:v>42522</c:v>
                </c:pt>
                <c:pt idx="99">
                  <c:v>42523</c:v>
                </c:pt>
                <c:pt idx="100">
                  <c:v>42524</c:v>
                </c:pt>
                <c:pt idx="101">
                  <c:v>42528</c:v>
                </c:pt>
                <c:pt idx="102">
                  <c:v>42529</c:v>
                </c:pt>
                <c:pt idx="103">
                  <c:v>42530</c:v>
                </c:pt>
                <c:pt idx="104">
                  <c:v>42531</c:v>
                </c:pt>
                <c:pt idx="105">
                  <c:v>42534</c:v>
                </c:pt>
                <c:pt idx="106">
                  <c:v>42535</c:v>
                </c:pt>
                <c:pt idx="107">
                  <c:v>42536</c:v>
                </c:pt>
                <c:pt idx="108">
                  <c:v>42537</c:v>
                </c:pt>
                <c:pt idx="109">
                  <c:v>42538</c:v>
                </c:pt>
                <c:pt idx="110">
                  <c:v>42541</c:v>
                </c:pt>
                <c:pt idx="111">
                  <c:v>42542</c:v>
                </c:pt>
                <c:pt idx="112">
                  <c:v>42543</c:v>
                </c:pt>
                <c:pt idx="113">
                  <c:v>42545</c:v>
                </c:pt>
                <c:pt idx="114">
                  <c:v>42548</c:v>
                </c:pt>
                <c:pt idx="115">
                  <c:v>42549</c:v>
                </c:pt>
                <c:pt idx="116">
                  <c:v>42550</c:v>
                </c:pt>
                <c:pt idx="117">
                  <c:v>42551</c:v>
                </c:pt>
                <c:pt idx="118">
                  <c:v>42552</c:v>
                </c:pt>
                <c:pt idx="119">
                  <c:v>42556</c:v>
                </c:pt>
                <c:pt idx="120">
                  <c:v>42557</c:v>
                </c:pt>
                <c:pt idx="121">
                  <c:v>42558</c:v>
                </c:pt>
                <c:pt idx="122">
                  <c:v>42559</c:v>
                </c:pt>
                <c:pt idx="123">
                  <c:v>42562</c:v>
                </c:pt>
                <c:pt idx="124">
                  <c:v>42563</c:v>
                </c:pt>
                <c:pt idx="125">
                  <c:v>42564</c:v>
                </c:pt>
                <c:pt idx="126">
                  <c:v>42565</c:v>
                </c:pt>
                <c:pt idx="127">
                  <c:v>42566</c:v>
                </c:pt>
                <c:pt idx="128">
                  <c:v>42569</c:v>
                </c:pt>
                <c:pt idx="129">
                  <c:v>42570</c:v>
                </c:pt>
                <c:pt idx="130">
                  <c:v>42571</c:v>
                </c:pt>
                <c:pt idx="131">
                  <c:v>42572</c:v>
                </c:pt>
                <c:pt idx="132">
                  <c:v>42573</c:v>
                </c:pt>
                <c:pt idx="133">
                  <c:v>42576</c:v>
                </c:pt>
                <c:pt idx="134">
                  <c:v>42577</c:v>
                </c:pt>
                <c:pt idx="135">
                  <c:v>42578</c:v>
                </c:pt>
                <c:pt idx="136">
                  <c:v>42579</c:v>
                </c:pt>
                <c:pt idx="137">
                  <c:v>42580</c:v>
                </c:pt>
                <c:pt idx="138">
                  <c:v>42584</c:v>
                </c:pt>
                <c:pt idx="139">
                  <c:v>42585</c:v>
                </c:pt>
                <c:pt idx="140">
                  <c:v>42586</c:v>
                </c:pt>
                <c:pt idx="141">
                  <c:v>42587</c:v>
                </c:pt>
                <c:pt idx="142">
                  <c:v>42590</c:v>
                </c:pt>
                <c:pt idx="143">
                  <c:v>42591</c:v>
                </c:pt>
                <c:pt idx="144">
                  <c:v>42592</c:v>
                </c:pt>
                <c:pt idx="145">
                  <c:v>42593</c:v>
                </c:pt>
                <c:pt idx="146">
                  <c:v>42594</c:v>
                </c:pt>
                <c:pt idx="147">
                  <c:v>42598</c:v>
                </c:pt>
                <c:pt idx="148">
                  <c:v>42599</c:v>
                </c:pt>
                <c:pt idx="149">
                  <c:v>42600</c:v>
                </c:pt>
                <c:pt idx="150">
                  <c:v>42601</c:v>
                </c:pt>
                <c:pt idx="151">
                  <c:v>42604</c:v>
                </c:pt>
                <c:pt idx="152">
                  <c:v>42605</c:v>
                </c:pt>
                <c:pt idx="153">
                  <c:v>42606</c:v>
                </c:pt>
                <c:pt idx="154">
                  <c:v>42607</c:v>
                </c:pt>
                <c:pt idx="155">
                  <c:v>42607</c:v>
                </c:pt>
                <c:pt idx="156">
                  <c:v>42608</c:v>
                </c:pt>
                <c:pt idx="157">
                  <c:v>42612</c:v>
                </c:pt>
                <c:pt idx="158">
                  <c:v>42613</c:v>
                </c:pt>
                <c:pt idx="159">
                  <c:v>42614</c:v>
                </c:pt>
                <c:pt idx="160">
                  <c:v>42615</c:v>
                </c:pt>
                <c:pt idx="161">
                  <c:v>42619</c:v>
                </c:pt>
                <c:pt idx="162">
                  <c:v>42620</c:v>
                </c:pt>
              </c:numCache>
            </c:numRef>
          </c:cat>
          <c:val>
            <c:numRef>
              <c:f>'Short term Perf (2)'!$C$8:$C$170</c:f>
              <c:numCache>
                <c:formatCode>0.00</c:formatCode>
                <c:ptCount val="163"/>
                <c:pt idx="0">
                  <c:v>100</c:v>
                </c:pt>
                <c:pt idx="1">
                  <c:v>100.15930273453215</c:v>
                </c:pt>
                <c:pt idx="2">
                  <c:v>100.11442450441211</c:v>
                </c:pt>
                <c:pt idx="3">
                  <c:v>99.802710900428892</c:v>
                </c:pt>
                <c:pt idx="4">
                  <c:v>99.718098833251773</c:v>
                </c:pt>
                <c:pt idx="5">
                  <c:v>99.431551206374522</c:v>
                </c:pt>
                <c:pt idx="6">
                  <c:v>99.251931826826834</c:v>
                </c:pt>
                <c:pt idx="7">
                  <c:v>99.103117066796642</c:v>
                </c:pt>
                <c:pt idx="8">
                  <c:v>98.740527525063797</c:v>
                </c:pt>
                <c:pt idx="9">
                  <c:v>98.334876795039179</c:v>
                </c:pt>
                <c:pt idx="10">
                  <c:v>98.203365387871727</c:v>
                </c:pt>
                <c:pt idx="11">
                  <c:v>97.649460483174153</c:v>
                </c:pt>
                <c:pt idx="12">
                  <c:v>97.705895186150997</c:v>
                </c:pt>
                <c:pt idx="13">
                  <c:v>98.427879393302277</c:v>
                </c:pt>
                <c:pt idx="14">
                  <c:v>98.403823953080305</c:v>
                </c:pt>
                <c:pt idx="15">
                  <c:v>98.466502978002239</c:v>
                </c:pt>
                <c:pt idx="16">
                  <c:v>98.718251992900903</c:v>
                </c:pt>
                <c:pt idx="17">
                  <c:v>98.934261597505568</c:v>
                </c:pt>
                <c:pt idx="18">
                  <c:v>99.082423321100606</c:v>
                </c:pt>
                <c:pt idx="19">
                  <c:v>99.022956270365626</c:v>
                </c:pt>
                <c:pt idx="20">
                  <c:v>98.83427817593828</c:v>
                </c:pt>
                <c:pt idx="21">
                  <c:v>98.751093405039157</c:v>
                </c:pt>
                <c:pt idx="22">
                  <c:v>98.557232754270956</c:v>
                </c:pt>
                <c:pt idx="23">
                  <c:v>98.428010121594554</c:v>
                </c:pt>
                <c:pt idx="24">
                  <c:v>98.285726959680218</c:v>
                </c:pt>
                <c:pt idx="25">
                  <c:v>98.174789056612696</c:v>
                </c:pt>
                <c:pt idx="26">
                  <c:v>98.167577511212642</c:v>
                </c:pt>
                <c:pt idx="27">
                  <c:v>98.029226061461685</c:v>
                </c:pt>
                <c:pt idx="28">
                  <c:v>97.77246167329308</c:v>
                </c:pt>
                <c:pt idx="29">
                  <c:v>98.083483001661406</c:v>
                </c:pt>
                <c:pt idx="30">
                  <c:v>98.202266316801442</c:v>
                </c:pt>
                <c:pt idx="31">
                  <c:v>98.487432778372863</c:v>
                </c:pt>
                <c:pt idx="32">
                  <c:v>98.630969424747477</c:v>
                </c:pt>
                <c:pt idx="33">
                  <c:v>98.694601285674281</c:v>
                </c:pt>
                <c:pt idx="34">
                  <c:v>98.593340383196804</c:v>
                </c:pt>
                <c:pt idx="35">
                  <c:v>98.542666337416463</c:v>
                </c:pt>
                <c:pt idx="36">
                  <c:v>98.629656428052158</c:v>
                </c:pt>
                <c:pt idx="37">
                  <c:v>98.700981923874565</c:v>
                </c:pt>
                <c:pt idx="38">
                  <c:v>98.703619004653689</c:v>
                </c:pt>
                <c:pt idx="39">
                  <c:v>98.902300814919201</c:v>
                </c:pt>
                <c:pt idx="40">
                  <c:v>98.999564036446046</c:v>
                </c:pt>
                <c:pt idx="41">
                  <c:v>98.914403131591541</c:v>
                </c:pt>
                <c:pt idx="42">
                  <c:v>99.132520048811784</c:v>
                </c:pt>
                <c:pt idx="43">
                  <c:v>99.152602685061012</c:v>
                </c:pt>
                <c:pt idx="44">
                  <c:v>99.309903204596964</c:v>
                </c:pt>
                <c:pt idx="45">
                  <c:v>99.496064073079182</c:v>
                </c:pt>
                <c:pt idx="46">
                  <c:v>99.709143233537503</c:v>
                </c:pt>
                <c:pt idx="47">
                  <c:v>99.92416572969131</c:v>
                </c:pt>
                <c:pt idx="48">
                  <c:v>100.20167735038423</c:v>
                </c:pt>
                <c:pt idx="49">
                  <c:v>100.27130127343071</c:v>
                </c:pt>
                <c:pt idx="50">
                  <c:v>100.16065177390463</c:v>
                </c:pt>
                <c:pt idx="51">
                  <c:v>100.26515195867846</c:v>
                </c:pt>
                <c:pt idx="52">
                  <c:v>100.38491987540053</c:v>
                </c:pt>
                <c:pt idx="53">
                  <c:v>100.4991712775484</c:v>
                </c:pt>
                <c:pt idx="54">
                  <c:v>100.45901846684104</c:v>
                </c:pt>
                <c:pt idx="55">
                  <c:v>100.42987555743088</c:v>
                </c:pt>
                <c:pt idx="56">
                  <c:v>100.3381304210117</c:v>
                </c:pt>
                <c:pt idx="57">
                  <c:v>100.44298849438896</c:v>
                </c:pt>
                <c:pt idx="58">
                  <c:v>100.53258124836087</c:v>
                </c:pt>
                <c:pt idx="59">
                  <c:v>100.61153391782059</c:v>
                </c:pt>
                <c:pt idx="60">
                  <c:v>100.84814799096159</c:v>
                </c:pt>
                <c:pt idx="61">
                  <c:v>100.85606330434202</c:v>
                </c:pt>
                <c:pt idx="62">
                  <c:v>100.90107125371092</c:v>
                </c:pt>
                <c:pt idx="63">
                  <c:v>100.86313665554214</c:v>
                </c:pt>
                <c:pt idx="64">
                  <c:v>101.01591083223799</c:v>
                </c:pt>
                <c:pt idx="65">
                  <c:v>101.04586775269392</c:v>
                </c:pt>
                <c:pt idx="66">
                  <c:v>101.16652281437135</c:v>
                </c:pt>
                <c:pt idx="67">
                  <c:v>101.63748286463024</c:v>
                </c:pt>
                <c:pt idx="68">
                  <c:v>101.96795078618754</c:v>
                </c:pt>
                <c:pt idx="69">
                  <c:v>102.10710000619549</c:v>
                </c:pt>
                <c:pt idx="70">
                  <c:v>102.0570398772259</c:v>
                </c:pt>
                <c:pt idx="71">
                  <c:v>102.32970227713268</c:v>
                </c:pt>
                <c:pt idx="72">
                  <c:v>102.51985800487897</c:v>
                </c:pt>
                <c:pt idx="73">
                  <c:v>102.46491145945389</c:v>
                </c:pt>
                <c:pt idx="74">
                  <c:v>102.34169287212536</c:v>
                </c:pt>
                <c:pt idx="75">
                  <c:v>102.05822500557373</c:v>
                </c:pt>
                <c:pt idx="76">
                  <c:v>102.12376504726936</c:v>
                </c:pt>
                <c:pt idx="77">
                  <c:v>102.36932571631345</c:v>
                </c:pt>
                <c:pt idx="78">
                  <c:v>102.76968886573775</c:v>
                </c:pt>
                <c:pt idx="79">
                  <c:v>102.5454586375545</c:v>
                </c:pt>
                <c:pt idx="80">
                  <c:v>102.22469748071107</c:v>
                </c:pt>
                <c:pt idx="81">
                  <c:v>101.95194271479369</c:v>
                </c:pt>
                <c:pt idx="82">
                  <c:v>101.9612143845727</c:v>
                </c:pt>
                <c:pt idx="83">
                  <c:v>102.10379310241045</c:v>
                </c:pt>
                <c:pt idx="84">
                  <c:v>102.19683429605784</c:v>
                </c:pt>
                <c:pt idx="85">
                  <c:v>102.37907658063462</c:v>
                </c:pt>
                <c:pt idx="86">
                  <c:v>102.41546838178813</c:v>
                </c:pt>
                <c:pt idx="87">
                  <c:v>102.51030513666656</c:v>
                </c:pt>
                <c:pt idx="88">
                  <c:v>102.48363839094969</c:v>
                </c:pt>
                <c:pt idx="89">
                  <c:v>102.11797798511957</c:v>
                </c:pt>
                <c:pt idx="90">
                  <c:v>101.63132915981281</c:v>
                </c:pt>
                <c:pt idx="91">
                  <c:v>101.78978202190446</c:v>
                </c:pt>
                <c:pt idx="92">
                  <c:v>101.7300518532371</c:v>
                </c:pt>
                <c:pt idx="93">
                  <c:v>101.84356477522874</c:v>
                </c:pt>
                <c:pt idx="94">
                  <c:v>102.11270870783142</c:v>
                </c:pt>
                <c:pt idx="95">
                  <c:v>102.16842372031898</c:v>
                </c:pt>
                <c:pt idx="96">
                  <c:v>102.38905192041466</c:v>
                </c:pt>
                <c:pt idx="97">
                  <c:v>102.37611341156178</c:v>
                </c:pt>
                <c:pt idx="98">
                  <c:v>102.43125378759508</c:v>
                </c:pt>
                <c:pt idx="99">
                  <c:v>102.51986292580052</c:v>
                </c:pt>
                <c:pt idx="100">
                  <c:v>103.11543464299788</c:v>
                </c:pt>
                <c:pt idx="101">
                  <c:v>103.6764682028265</c:v>
                </c:pt>
                <c:pt idx="102">
                  <c:v>103.95321516960399</c:v>
                </c:pt>
                <c:pt idx="103">
                  <c:v>103.99397255298037</c:v>
                </c:pt>
                <c:pt idx="104">
                  <c:v>103.83454251746764</c:v>
                </c:pt>
                <c:pt idx="105">
                  <c:v>103.48698675955885</c:v>
                </c:pt>
                <c:pt idx="106">
                  <c:v>103.01521638381941</c:v>
                </c:pt>
                <c:pt idx="107">
                  <c:v>103.02735446898299</c:v>
                </c:pt>
                <c:pt idx="108">
                  <c:v>102.96344141637019</c:v>
                </c:pt>
                <c:pt idx="109">
                  <c:v>103.0245391078814</c:v>
                </c:pt>
                <c:pt idx="110">
                  <c:v>103.30257766869401</c:v>
                </c:pt>
                <c:pt idx="111">
                  <c:v>103.43704595668346</c:v>
                </c:pt>
                <c:pt idx="112">
                  <c:v>103.58572483493251</c:v>
                </c:pt>
                <c:pt idx="113">
                  <c:v>103.01029705453995</c:v>
                </c:pt>
                <c:pt idx="114">
                  <c:v>103.13142720163643</c:v>
                </c:pt>
                <c:pt idx="115">
                  <c:v>103.32134397498017</c:v>
                </c:pt>
                <c:pt idx="116">
                  <c:v>103.97947231920556</c:v>
                </c:pt>
                <c:pt idx="117">
                  <c:v>104.16166646742725</c:v>
                </c:pt>
                <c:pt idx="118">
                  <c:v>104.71698847014076</c:v>
                </c:pt>
                <c:pt idx="119">
                  <c:v>105.07388800856836</c:v>
                </c:pt>
                <c:pt idx="120">
                  <c:v>104.86613310286126</c:v>
                </c:pt>
                <c:pt idx="121">
                  <c:v>104.9139836728544</c:v>
                </c:pt>
                <c:pt idx="122">
                  <c:v>105.12156833289758</c:v>
                </c:pt>
                <c:pt idx="123">
                  <c:v>105.43491324380949</c:v>
                </c:pt>
                <c:pt idx="124">
                  <c:v>105.60813204436623</c:v>
                </c:pt>
                <c:pt idx="125">
                  <c:v>105.60803966298316</c:v>
                </c:pt>
                <c:pt idx="126">
                  <c:v>105.75083934427586</c:v>
                </c:pt>
                <c:pt idx="127">
                  <c:v>105.60354296448328</c:v>
                </c:pt>
                <c:pt idx="128">
                  <c:v>105.6047365734523</c:v>
                </c:pt>
                <c:pt idx="129">
                  <c:v>105.6278258744823</c:v>
                </c:pt>
                <c:pt idx="130">
                  <c:v>105.68348918493166</c:v>
                </c:pt>
                <c:pt idx="131">
                  <c:v>105.68642752613593</c:v>
                </c:pt>
                <c:pt idx="132">
                  <c:v>105.92825133292484</c:v>
                </c:pt>
                <c:pt idx="133">
                  <c:v>105.7702748938063</c:v>
                </c:pt>
                <c:pt idx="134">
                  <c:v>105.61062648535027</c:v>
                </c:pt>
                <c:pt idx="135">
                  <c:v>105.6370900063085</c:v>
                </c:pt>
                <c:pt idx="136">
                  <c:v>105.60377591110311</c:v>
                </c:pt>
                <c:pt idx="137">
                  <c:v>105.60000322754132</c:v>
                </c:pt>
                <c:pt idx="138">
                  <c:v>105.44667397558634</c:v>
                </c:pt>
                <c:pt idx="139">
                  <c:v>105.28181235415482</c:v>
                </c:pt>
                <c:pt idx="140">
                  <c:v>105.67960103441096</c:v>
                </c:pt>
                <c:pt idx="141">
                  <c:v>105.93363198113276</c:v>
                </c:pt>
                <c:pt idx="142">
                  <c:v>106.26114556473834</c:v>
                </c:pt>
                <c:pt idx="143">
                  <c:v>106.39973917943671</c:v>
                </c:pt>
                <c:pt idx="144">
                  <c:v>106.52857680174267</c:v>
                </c:pt>
                <c:pt idx="145">
                  <c:v>106.53172957460556</c:v>
                </c:pt>
                <c:pt idx="146">
                  <c:v>106.70624178631384</c:v>
                </c:pt>
                <c:pt idx="147">
                  <c:v>106.7875467087032</c:v>
                </c:pt>
                <c:pt idx="148">
                  <c:v>106.65164516103091</c:v>
                </c:pt>
                <c:pt idx="149">
                  <c:v>106.78464478823625</c:v>
                </c:pt>
                <c:pt idx="150">
                  <c:v>106.70991792861659</c:v>
                </c:pt>
                <c:pt idx="151">
                  <c:v>106.65676475670914</c:v>
                </c:pt>
                <c:pt idx="152">
                  <c:v>106.90400576930404</c:v>
                </c:pt>
                <c:pt idx="153">
                  <c:v>106.87980333324903</c:v>
                </c:pt>
                <c:pt idx="154">
                  <c:v>106.53304646079705</c:v>
                </c:pt>
                <c:pt idx="155">
                  <c:v>106.53092582977854</c:v>
                </c:pt>
                <c:pt idx="156">
                  <c:v>106.61744746473387</c:v>
                </c:pt>
                <c:pt idx="157">
                  <c:v>106.7648804715902</c:v>
                </c:pt>
                <c:pt idx="158">
                  <c:v>106.57887182877312</c:v>
                </c:pt>
                <c:pt idx="159">
                  <c:v>106.36735375357178</c:v>
                </c:pt>
                <c:pt idx="160">
                  <c:v>106.58043459553804</c:v>
                </c:pt>
                <c:pt idx="161">
                  <c:v>106.96038145268727</c:v>
                </c:pt>
                <c:pt idx="162">
                  <c:v>107.21559861782963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'Short term Perf (2)'!$D$7</c:f>
              <c:strCache>
                <c:ptCount val="1"/>
                <c:pt idx="0">
                  <c:v>MSCI World EUR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'Short term Perf (2)'!$B$8:$B$170</c:f>
              <c:numCache>
                <c:formatCode>d\-mmm\-yy</c:formatCode>
                <c:ptCount val="163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42408</c:v>
                </c:pt>
                <c:pt idx="25">
                  <c:v>42409</c:v>
                </c:pt>
                <c:pt idx="26">
                  <c:v>42410</c:v>
                </c:pt>
                <c:pt idx="27">
                  <c:v>42411</c:v>
                </c:pt>
                <c:pt idx="28">
                  <c:v>42412</c:v>
                </c:pt>
                <c:pt idx="29">
                  <c:v>42416</c:v>
                </c:pt>
                <c:pt idx="30">
                  <c:v>42417</c:v>
                </c:pt>
                <c:pt idx="31">
                  <c:v>42418</c:v>
                </c:pt>
                <c:pt idx="32">
                  <c:v>42419</c:v>
                </c:pt>
                <c:pt idx="33">
                  <c:v>42422</c:v>
                </c:pt>
                <c:pt idx="34">
                  <c:v>42423</c:v>
                </c:pt>
                <c:pt idx="35">
                  <c:v>42424</c:v>
                </c:pt>
                <c:pt idx="36">
                  <c:v>42425</c:v>
                </c:pt>
                <c:pt idx="37">
                  <c:v>42426</c:v>
                </c:pt>
                <c:pt idx="38">
                  <c:v>42429</c:v>
                </c:pt>
                <c:pt idx="39">
                  <c:v>42430</c:v>
                </c:pt>
                <c:pt idx="40">
                  <c:v>42431</c:v>
                </c:pt>
                <c:pt idx="41">
                  <c:v>42432</c:v>
                </c:pt>
                <c:pt idx="42">
                  <c:v>42433</c:v>
                </c:pt>
                <c:pt idx="43">
                  <c:v>42436</c:v>
                </c:pt>
                <c:pt idx="44">
                  <c:v>42437</c:v>
                </c:pt>
                <c:pt idx="45">
                  <c:v>42438</c:v>
                </c:pt>
                <c:pt idx="46">
                  <c:v>42439</c:v>
                </c:pt>
                <c:pt idx="47">
                  <c:v>42440</c:v>
                </c:pt>
                <c:pt idx="48">
                  <c:v>42443</c:v>
                </c:pt>
                <c:pt idx="49">
                  <c:v>42444</c:v>
                </c:pt>
                <c:pt idx="50">
                  <c:v>42445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42458</c:v>
                </c:pt>
                <c:pt idx="57">
                  <c:v>42459</c:v>
                </c:pt>
                <c:pt idx="58">
                  <c:v>42460</c:v>
                </c:pt>
                <c:pt idx="59">
                  <c:v>42461</c:v>
                </c:pt>
                <c:pt idx="60">
                  <c:v>42464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42496</c:v>
                </c:pt>
                <c:pt idx="83">
                  <c:v>42499</c:v>
                </c:pt>
                <c:pt idx="84">
                  <c:v>42500</c:v>
                </c:pt>
                <c:pt idx="85">
                  <c:v>42501</c:v>
                </c:pt>
                <c:pt idx="86">
                  <c:v>42502</c:v>
                </c:pt>
                <c:pt idx="87">
                  <c:v>42503</c:v>
                </c:pt>
                <c:pt idx="88">
                  <c:v>42507</c:v>
                </c:pt>
                <c:pt idx="89">
                  <c:v>42508</c:v>
                </c:pt>
                <c:pt idx="90">
                  <c:v>42509</c:v>
                </c:pt>
                <c:pt idx="91">
                  <c:v>42510</c:v>
                </c:pt>
                <c:pt idx="92">
                  <c:v>42513</c:v>
                </c:pt>
                <c:pt idx="93">
                  <c:v>42514</c:v>
                </c:pt>
                <c:pt idx="94">
                  <c:v>42515</c:v>
                </c:pt>
                <c:pt idx="95">
                  <c:v>42516</c:v>
                </c:pt>
                <c:pt idx="96">
                  <c:v>42517</c:v>
                </c:pt>
                <c:pt idx="97">
                  <c:v>42521</c:v>
                </c:pt>
                <c:pt idx="98">
                  <c:v>42522</c:v>
                </c:pt>
                <c:pt idx="99">
                  <c:v>42523</c:v>
                </c:pt>
                <c:pt idx="100">
                  <c:v>42524</c:v>
                </c:pt>
                <c:pt idx="101">
                  <c:v>42528</c:v>
                </c:pt>
                <c:pt idx="102">
                  <c:v>42529</c:v>
                </c:pt>
                <c:pt idx="103">
                  <c:v>42530</c:v>
                </c:pt>
                <c:pt idx="104">
                  <c:v>42531</c:v>
                </c:pt>
                <c:pt idx="105">
                  <c:v>42534</c:v>
                </c:pt>
                <c:pt idx="106">
                  <c:v>42535</c:v>
                </c:pt>
                <c:pt idx="107">
                  <c:v>42536</c:v>
                </c:pt>
                <c:pt idx="108">
                  <c:v>42537</c:v>
                </c:pt>
                <c:pt idx="109">
                  <c:v>42538</c:v>
                </c:pt>
                <c:pt idx="110">
                  <c:v>42541</c:v>
                </c:pt>
                <c:pt idx="111">
                  <c:v>42542</c:v>
                </c:pt>
                <c:pt idx="112">
                  <c:v>42543</c:v>
                </c:pt>
                <c:pt idx="113">
                  <c:v>42545</c:v>
                </c:pt>
                <c:pt idx="114">
                  <c:v>42548</c:v>
                </c:pt>
                <c:pt idx="115">
                  <c:v>42549</c:v>
                </c:pt>
                <c:pt idx="116">
                  <c:v>42550</c:v>
                </c:pt>
                <c:pt idx="117">
                  <c:v>42551</c:v>
                </c:pt>
                <c:pt idx="118">
                  <c:v>42552</c:v>
                </c:pt>
                <c:pt idx="119">
                  <c:v>42556</c:v>
                </c:pt>
                <c:pt idx="120">
                  <c:v>42557</c:v>
                </c:pt>
                <c:pt idx="121">
                  <c:v>42558</c:v>
                </c:pt>
                <c:pt idx="122">
                  <c:v>42559</c:v>
                </c:pt>
                <c:pt idx="123">
                  <c:v>42562</c:v>
                </c:pt>
                <c:pt idx="124">
                  <c:v>42563</c:v>
                </c:pt>
                <c:pt idx="125">
                  <c:v>42564</c:v>
                </c:pt>
                <c:pt idx="126">
                  <c:v>42565</c:v>
                </c:pt>
                <c:pt idx="127">
                  <c:v>42566</c:v>
                </c:pt>
                <c:pt idx="128">
                  <c:v>42569</c:v>
                </c:pt>
                <c:pt idx="129">
                  <c:v>42570</c:v>
                </c:pt>
                <c:pt idx="130">
                  <c:v>42571</c:v>
                </c:pt>
                <c:pt idx="131">
                  <c:v>42572</c:v>
                </c:pt>
                <c:pt idx="132">
                  <c:v>42573</c:v>
                </c:pt>
                <c:pt idx="133">
                  <c:v>42576</c:v>
                </c:pt>
                <c:pt idx="134">
                  <c:v>42577</c:v>
                </c:pt>
                <c:pt idx="135">
                  <c:v>42578</c:v>
                </c:pt>
                <c:pt idx="136">
                  <c:v>42579</c:v>
                </c:pt>
                <c:pt idx="137">
                  <c:v>42580</c:v>
                </c:pt>
                <c:pt idx="138">
                  <c:v>42584</c:v>
                </c:pt>
                <c:pt idx="139">
                  <c:v>42585</c:v>
                </c:pt>
                <c:pt idx="140">
                  <c:v>42586</c:v>
                </c:pt>
                <c:pt idx="141">
                  <c:v>42587</c:v>
                </c:pt>
                <c:pt idx="142">
                  <c:v>42590</c:v>
                </c:pt>
                <c:pt idx="143">
                  <c:v>42591</c:v>
                </c:pt>
                <c:pt idx="144">
                  <c:v>42592</c:v>
                </c:pt>
                <c:pt idx="145">
                  <c:v>42593</c:v>
                </c:pt>
                <c:pt idx="146">
                  <c:v>42594</c:v>
                </c:pt>
                <c:pt idx="147">
                  <c:v>42598</c:v>
                </c:pt>
                <c:pt idx="148">
                  <c:v>42599</c:v>
                </c:pt>
                <c:pt idx="149">
                  <c:v>42600</c:v>
                </c:pt>
                <c:pt idx="150">
                  <c:v>42601</c:v>
                </c:pt>
                <c:pt idx="151">
                  <c:v>42604</c:v>
                </c:pt>
                <c:pt idx="152">
                  <c:v>42605</c:v>
                </c:pt>
                <c:pt idx="153">
                  <c:v>42606</c:v>
                </c:pt>
                <c:pt idx="154">
                  <c:v>42607</c:v>
                </c:pt>
                <c:pt idx="155">
                  <c:v>42607</c:v>
                </c:pt>
                <c:pt idx="156">
                  <c:v>42608</c:v>
                </c:pt>
                <c:pt idx="157">
                  <c:v>42612</c:v>
                </c:pt>
                <c:pt idx="158">
                  <c:v>42613</c:v>
                </c:pt>
                <c:pt idx="159">
                  <c:v>42614</c:v>
                </c:pt>
                <c:pt idx="160">
                  <c:v>42615</c:v>
                </c:pt>
                <c:pt idx="161">
                  <c:v>42619</c:v>
                </c:pt>
                <c:pt idx="162">
                  <c:v>42620</c:v>
                </c:pt>
              </c:numCache>
            </c:numRef>
          </c:cat>
          <c:val>
            <c:numRef>
              <c:f>'Short term Perf (2)'!$D$8:$D$170</c:f>
              <c:numCache>
                <c:formatCode>0.00</c:formatCode>
                <c:ptCount val="163"/>
                <c:pt idx="0">
                  <c:v>100</c:v>
                </c:pt>
                <c:pt idx="1">
                  <c:v>100.76361631037729</c:v>
                </c:pt>
                <c:pt idx="2">
                  <c:v>99.229895870503142</c:v>
                </c:pt>
                <c:pt idx="3">
                  <c:v>96.399260388620377</c:v>
                </c:pt>
                <c:pt idx="4">
                  <c:v>94.856457001978782</c:v>
                </c:pt>
                <c:pt idx="5">
                  <c:v>95.06990625101372</c:v>
                </c:pt>
                <c:pt idx="6">
                  <c:v>95.566224413663335</c:v>
                </c:pt>
                <c:pt idx="7">
                  <c:v>94.297206993869011</c:v>
                </c:pt>
                <c:pt idx="8">
                  <c:v>94.675446848541853</c:v>
                </c:pt>
                <c:pt idx="9">
                  <c:v>92.006358062737206</c:v>
                </c:pt>
                <c:pt idx="10">
                  <c:v>92.426768741687482</c:v>
                </c:pt>
                <c:pt idx="11">
                  <c:v>90.690628345281738</c:v>
                </c:pt>
                <c:pt idx="12">
                  <c:v>91.682615888669034</c:v>
                </c:pt>
                <c:pt idx="13">
                  <c:v>94.055860122619791</c:v>
                </c:pt>
                <c:pt idx="14">
                  <c:v>93.030135919810547</c:v>
                </c:pt>
                <c:pt idx="15">
                  <c:v>93.785318065332334</c:v>
                </c:pt>
                <c:pt idx="16">
                  <c:v>93.324034125928549</c:v>
                </c:pt>
                <c:pt idx="17">
                  <c:v>92.818633016511484</c:v>
                </c:pt>
                <c:pt idx="18">
                  <c:v>95.645375806922473</c:v>
                </c:pt>
                <c:pt idx="19">
                  <c:v>95.27102864372138</c:v>
                </c:pt>
                <c:pt idx="20">
                  <c:v>93.529697992019948</c:v>
                </c:pt>
                <c:pt idx="21">
                  <c:v>92.385246699321982</c:v>
                </c:pt>
                <c:pt idx="22">
                  <c:v>91.862328478281995</c:v>
                </c:pt>
                <c:pt idx="23">
                  <c:v>90.595257404223531</c:v>
                </c:pt>
                <c:pt idx="24">
                  <c:v>89.057644272877639</c:v>
                </c:pt>
                <c:pt idx="25">
                  <c:v>87.195640185551596</c:v>
                </c:pt>
                <c:pt idx="26">
                  <c:v>87.986505336231204</c:v>
                </c:pt>
                <c:pt idx="27">
                  <c:v>85.787783436597778</c:v>
                </c:pt>
                <c:pt idx="28">
                  <c:v>87.580367859344051</c:v>
                </c:pt>
                <c:pt idx="29">
                  <c:v>90.353910532974311</c:v>
                </c:pt>
                <c:pt idx="30">
                  <c:v>91.894118791968054</c:v>
                </c:pt>
                <c:pt idx="31">
                  <c:v>92.126382716449839</c:v>
                </c:pt>
                <c:pt idx="32">
                  <c:v>91.750089207512886</c:v>
                </c:pt>
                <c:pt idx="33">
                  <c:v>93.600415220423628</c:v>
                </c:pt>
                <c:pt idx="34">
                  <c:v>92.588964219677536</c:v>
                </c:pt>
                <c:pt idx="35">
                  <c:v>92.244461024426627</c:v>
                </c:pt>
                <c:pt idx="36">
                  <c:v>93.305868232393664</c:v>
                </c:pt>
                <c:pt idx="37">
                  <c:v>94.250494696207838</c:v>
                </c:pt>
                <c:pt idx="38">
                  <c:v>94.334187562850715</c:v>
                </c:pt>
                <c:pt idx="39">
                  <c:v>96.102767054854482</c:v>
                </c:pt>
                <c:pt idx="40">
                  <c:v>97.163525480909584</c:v>
                </c:pt>
                <c:pt idx="41">
                  <c:v>96.856002854640394</c:v>
                </c:pt>
                <c:pt idx="42">
                  <c:v>96.784636844324766</c:v>
                </c:pt>
                <c:pt idx="43">
                  <c:v>96.967593343497569</c:v>
                </c:pt>
                <c:pt idx="44">
                  <c:v>95.516268206442376</c:v>
                </c:pt>
                <c:pt idx="45">
                  <c:v>96.17867453855385</c:v>
                </c:pt>
                <c:pt idx="46">
                  <c:v>94.922632756998723</c:v>
                </c:pt>
                <c:pt idx="47">
                  <c:v>96.542641191163582</c:v>
                </c:pt>
                <c:pt idx="48">
                  <c:v>97.074642358971019</c:v>
                </c:pt>
                <c:pt idx="49">
                  <c:v>96.53290946248417</c:v>
                </c:pt>
                <c:pt idx="50">
                  <c:v>96.998734875271651</c:v>
                </c:pt>
                <c:pt idx="51">
                  <c:v>96.548480228371218</c:v>
                </c:pt>
                <c:pt idx="52">
                  <c:v>96.711324488273263</c:v>
                </c:pt>
                <c:pt idx="53">
                  <c:v>96.98965192850423</c:v>
                </c:pt>
                <c:pt idx="54">
                  <c:v>96.706783014889538</c:v>
                </c:pt>
                <c:pt idx="55">
                  <c:v>96.269504006228289</c:v>
                </c:pt>
                <c:pt idx="56">
                  <c:v>96.889090732150379</c:v>
                </c:pt>
                <c:pt idx="57">
                  <c:v>96.434943393778155</c:v>
                </c:pt>
                <c:pt idx="58">
                  <c:v>95.815356667856079</c:v>
                </c:pt>
                <c:pt idx="59">
                  <c:v>95.776429753138459</c:v>
                </c:pt>
                <c:pt idx="60">
                  <c:v>95.503941350115142</c:v>
                </c:pt>
                <c:pt idx="61">
                  <c:v>94.260875206799199</c:v>
                </c:pt>
                <c:pt idx="62">
                  <c:v>95.135433224121684</c:v>
                </c:pt>
                <c:pt idx="63">
                  <c:v>94.388685243455384</c:v>
                </c:pt>
                <c:pt idx="64">
                  <c:v>94.790281246958799</c:v>
                </c:pt>
                <c:pt idx="65">
                  <c:v>94.492490349369021</c:v>
                </c:pt>
                <c:pt idx="66">
                  <c:v>95.756966295779648</c:v>
                </c:pt>
                <c:pt idx="67">
                  <c:v>97.825931813021015</c:v>
                </c:pt>
                <c:pt idx="68">
                  <c:v>98.344957342589254</c:v>
                </c:pt>
                <c:pt idx="69">
                  <c:v>97.956985759236986</c:v>
                </c:pt>
                <c:pt idx="70">
                  <c:v>97.973205307035997</c:v>
                </c:pt>
                <c:pt idx="71">
                  <c:v>98.592792032958087</c:v>
                </c:pt>
                <c:pt idx="72">
                  <c:v>99.082622376488118</c:v>
                </c:pt>
                <c:pt idx="73">
                  <c:v>99.199403120640966</c:v>
                </c:pt>
                <c:pt idx="74">
                  <c:v>99.379115710253956</c:v>
                </c:pt>
                <c:pt idx="75">
                  <c:v>98.92691471761762</c:v>
                </c:pt>
                <c:pt idx="76">
                  <c:v>98.760177766243814</c:v>
                </c:pt>
                <c:pt idx="77">
                  <c:v>98.755636292860103</c:v>
                </c:pt>
                <c:pt idx="78">
                  <c:v>98.208064359165604</c:v>
                </c:pt>
                <c:pt idx="79">
                  <c:v>96.641904823693466</c:v>
                </c:pt>
                <c:pt idx="80">
                  <c:v>95.405975281409113</c:v>
                </c:pt>
                <c:pt idx="81">
                  <c:v>94.770169007688025</c:v>
                </c:pt>
                <c:pt idx="82">
                  <c:v>95.298926265935663</c:v>
                </c:pt>
                <c:pt idx="83">
                  <c:v>95.490316929963939</c:v>
                </c:pt>
                <c:pt idx="84">
                  <c:v>96.64060725986954</c:v>
                </c:pt>
                <c:pt idx="85">
                  <c:v>95.806273721088601</c:v>
                </c:pt>
                <c:pt idx="86">
                  <c:v>95.847795763454073</c:v>
                </c:pt>
                <c:pt idx="87">
                  <c:v>95.922405683329487</c:v>
                </c:pt>
                <c:pt idx="88">
                  <c:v>95.938625231128498</c:v>
                </c:pt>
                <c:pt idx="89">
                  <c:v>96.391475005676796</c:v>
                </c:pt>
                <c:pt idx="90">
                  <c:v>96.231874655334565</c:v>
                </c:pt>
                <c:pt idx="91">
                  <c:v>96.8864956045025</c:v>
                </c:pt>
                <c:pt idx="92">
                  <c:v>96.752846530638664</c:v>
                </c:pt>
                <c:pt idx="93">
                  <c:v>98.202874103869931</c:v>
                </c:pt>
                <c:pt idx="94">
                  <c:v>99.206539721672513</c:v>
                </c:pt>
                <c:pt idx="95">
                  <c:v>99.044344243682445</c:v>
                </c:pt>
                <c:pt idx="96">
                  <c:v>99.751516527719161</c:v>
                </c:pt>
                <c:pt idx="97">
                  <c:v>99.655496804749035</c:v>
                </c:pt>
                <c:pt idx="98">
                  <c:v>99.194861647257227</c:v>
                </c:pt>
                <c:pt idx="99">
                  <c:v>99.359652252895145</c:v>
                </c:pt>
                <c:pt idx="100">
                  <c:v>98.128264183994503</c:v>
                </c:pt>
                <c:pt idx="101">
                  <c:v>98.855548707302006</c:v>
                </c:pt>
                <c:pt idx="102">
                  <c:v>98.807538845816936</c:v>
                </c:pt>
                <c:pt idx="103">
                  <c:v>98.778992441690676</c:v>
                </c:pt>
                <c:pt idx="104">
                  <c:v>97.64946313296781</c:v>
                </c:pt>
                <c:pt idx="105">
                  <c:v>96.475167872319673</c:v>
                </c:pt>
                <c:pt idx="106">
                  <c:v>96.356440782430937</c:v>
                </c:pt>
                <c:pt idx="107">
                  <c:v>96.339572452719963</c:v>
                </c:pt>
                <c:pt idx="108">
                  <c:v>96.767768514613763</c:v>
                </c:pt>
                <c:pt idx="109">
                  <c:v>96.34022123463194</c:v>
                </c:pt>
                <c:pt idx="110">
                  <c:v>97.245920783728508</c:v>
                </c:pt>
                <c:pt idx="111">
                  <c:v>98.088039705452971</c:v>
                </c:pt>
                <c:pt idx="112">
                  <c:v>97.941414993349952</c:v>
                </c:pt>
                <c:pt idx="113">
                  <c:v>95.88477633243582</c:v>
                </c:pt>
                <c:pt idx="114">
                  <c:v>94.868783858306003</c:v>
                </c:pt>
                <c:pt idx="115">
                  <c:v>95.869205566548771</c:v>
                </c:pt>
                <c:pt idx="116">
                  <c:v>97.521004314399676</c:v>
                </c:pt>
                <c:pt idx="117">
                  <c:v>98.586952995750437</c:v>
                </c:pt>
                <c:pt idx="118">
                  <c:v>98.80624128199301</c:v>
                </c:pt>
                <c:pt idx="119">
                  <c:v>98.132805657378242</c:v>
                </c:pt>
                <c:pt idx="120">
                  <c:v>98.178220391215461</c:v>
                </c:pt>
                <c:pt idx="121">
                  <c:v>98.359879326564339</c:v>
                </c:pt>
                <c:pt idx="122">
                  <c:v>99.802121516852068</c:v>
                </c:pt>
                <c:pt idx="123">
                  <c:v>100.52810847633565</c:v>
                </c:pt>
                <c:pt idx="124">
                  <c:v>101.18467577123947</c:v>
                </c:pt>
                <c:pt idx="125">
                  <c:v>101.09514386738896</c:v>
                </c:pt>
                <c:pt idx="126">
                  <c:v>101.61352061504523</c:v>
                </c:pt>
                <c:pt idx="127">
                  <c:v>101.76728192817983</c:v>
                </c:pt>
                <c:pt idx="128">
                  <c:v>102.0144678366367</c:v>
                </c:pt>
                <c:pt idx="129">
                  <c:v>102.20131702728126</c:v>
                </c:pt>
                <c:pt idx="130">
                  <c:v>102.73721088656049</c:v>
                </c:pt>
                <c:pt idx="131">
                  <c:v>102.728776721705</c:v>
                </c:pt>
                <c:pt idx="132">
                  <c:v>103.01488954487949</c:v>
                </c:pt>
                <c:pt idx="133">
                  <c:v>102.86502092321665</c:v>
                </c:pt>
                <c:pt idx="134">
                  <c:v>102.89097219969507</c:v>
                </c:pt>
                <c:pt idx="135">
                  <c:v>102.86566970512861</c:v>
                </c:pt>
                <c:pt idx="136">
                  <c:v>102.06701917150549</c:v>
                </c:pt>
                <c:pt idx="137">
                  <c:v>102.0047361079573</c:v>
                </c:pt>
                <c:pt idx="138">
                  <c:v>100.72663574139553</c:v>
                </c:pt>
                <c:pt idx="139">
                  <c:v>101.00301683589062</c:v>
                </c:pt>
                <c:pt idx="140">
                  <c:v>101.56940344503194</c:v>
                </c:pt>
                <c:pt idx="141">
                  <c:v>102.728776721705</c:v>
                </c:pt>
                <c:pt idx="142">
                  <c:v>102.88707950822331</c:v>
                </c:pt>
                <c:pt idx="143">
                  <c:v>103.05316767768514</c:v>
                </c:pt>
                <c:pt idx="144">
                  <c:v>102.52116650987769</c:v>
                </c:pt>
                <c:pt idx="145">
                  <c:v>102.87215752424821</c:v>
                </c:pt>
                <c:pt idx="146">
                  <c:v>102.88513316248741</c:v>
                </c:pt>
                <c:pt idx="147">
                  <c:v>101.84124306614331</c:v>
                </c:pt>
                <c:pt idx="148">
                  <c:v>101.74262821552533</c:v>
                </c:pt>
                <c:pt idx="149">
                  <c:v>101.57394491841565</c:v>
                </c:pt>
                <c:pt idx="150">
                  <c:v>101.31443215363153</c:v>
                </c:pt>
                <c:pt idx="151">
                  <c:v>101.31378337171957</c:v>
                </c:pt>
                <c:pt idx="152">
                  <c:v>101.73354526875787</c:v>
                </c:pt>
                <c:pt idx="153">
                  <c:v>101.95413111882436</c:v>
                </c:pt>
                <c:pt idx="154">
                  <c:v>101.42861777013653</c:v>
                </c:pt>
                <c:pt idx="155">
                  <c:v>101.42861777013653</c:v>
                </c:pt>
                <c:pt idx="156">
                  <c:v>101.37087617997206</c:v>
                </c:pt>
                <c:pt idx="157">
                  <c:v>102.39854672851718</c:v>
                </c:pt>
                <c:pt idx="158">
                  <c:v>102.28241476627629</c:v>
                </c:pt>
                <c:pt idx="159">
                  <c:v>102.01317027281277</c:v>
                </c:pt>
                <c:pt idx="160">
                  <c:v>102.94806500794755</c:v>
                </c:pt>
                <c:pt idx="161">
                  <c:v>102.91303078470169</c:v>
                </c:pt>
                <c:pt idx="162">
                  <c:v>102.97401628442594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340416"/>
        <c:axId val="375366784"/>
      </c:lineChart>
      <c:dateAx>
        <c:axId val="375340416"/>
        <c:scaling>
          <c:orientation val="minMax"/>
        </c:scaling>
        <c:delete val="0"/>
        <c:axPos val="b"/>
        <c:numFmt formatCode="mm/yyyy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5366784"/>
        <c:crosses val="autoZero"/>
        <c:auto val="1"/>
        <c:lblOffset val="100"/>
        <c:baseTimeUnit val="days"/>
        <c:majorUnit val="1"/>
        <c:majorTimeUnit val="months"/>
      </c:dateAx>
      <c:valAx>
        <c:axId val="375366784"/>
        <c:scaling>
          <c:orientation val="minMax"/>
          <c:min val="85"/>
        </c:scaling>
        <c:delete val="0"/>
        <c:axPos val="l"/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53404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545737948488155E-2"/>
          <c:y val="5.5597022723087773E-2"/>
          <c:w val="0.61840648191731673"/>
          <c:h val="0.81895421512115052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Sheet1!$AA$4</c:f>
              <c:strCache>
                <c:ptCount val="1"/>
                <c:pt idx="0">
                  <c:v>SPX Index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ln>
                <a:noFill/>
              </a:ln>
            </c:spPr>
          </c:marker>
          <c:xVal>
            <c:numRef>
              <c:f>Sheet1!$AA$2</c:f>
              <c:numCache>
                <c:formatCode>0.00%</c:formatCode>
                <c:ptCount val="1"/>
                <c:pt idx="0">
                  <c:v>0.11505679835484428</c:v>
                </c:pt>
              </c:numCache>
            </c:numRef>
          </c:xVal>
          <c:yVal>
            <c:numRef>
              <c:f>Sheet1!$AA$3</c:f>
              <c:numCache>
                <c:formatCode>0.00%</c:formatCode>
                <c:ptCount val="1"/>
                <c:pt idx="0">
                  <c:v>0.16368365546402536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Sheet1!$AB$4</c:f>
              <c:strCache>
                <c:ptCount val="1"/>
                <c:pt idx="0">
                  <c:v>EEM US Equity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ln>
                <a:noFill/>
              </a:ln>
            </c:spPr>
          </c:marker>
          <c:xVal>
            <c:numRef>
              <c:f>Sheet1!$AB$2</c:f>
              <c:numCache>
                <c:formatCode>0.00%</c:formatCode>
                <c:ptCount val="1"/>
                <c:pt idx="0">
                  <c:v>-8.5031758150964087E-3</c:v>
                </c:pt>
              </c:numCache>
            </c:numRef>
          </c:xVal>
          <c:yVal>
            <c:numRef>
              <c:f>Sheet1!$AB$3</c:f>
              <c:numCache>
                <c:formatCode>0.00%</c:formatCode>
                <c:ptCount val="1"/>
                <c:pt idx="0">
                  <c:v>0.23828838945431211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Sheet1!$AC$4</c:f>
              <c:strCache>
                <c:ptCount val="1"/>
                <c:pt idx="0">
                  <c:v>HFRXGL Index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chemeClr val="bg1">
                  <a:lumMod val="65000"/>
                </a:schemeClr>
              </a:solidFill>
              <a:ln>
                <a:noFill/>
              </a:ln>
            </c:spPr>
          </c:marker>
          <c:xVal>
            <c:numRef>
              <c:f>Sheet1!$AC$2</c:f>
              <c:numCache>
                <c:formatCode>0.00%</c:formatCode>
                <c:ptCount val="1"/>
                <c:pt idx="0">
                  <c:v>5.5641186562984668E-3</c:v>
                </c:pt>
              </c:numCache>
            </c:numRef>
          </c:xVal>
          <c:yVal>
            <c:numRef>
              <c:f>Sheet1!$AC$3</c:f>
              <c:numCache>
                <c:formatCode>0.00%</c:formatCode>
                <c:ptCount val="1"/>
                <c:pt idx="0">
                  <c:v>3.5391522504193904E-2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Sheet1!$AD$4</c:f>
              <c:strCache>
                <c:ptCount val="1"/>
                <c:pt idx="0">
                  <c:v>GLD US Equity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ln>
                <a:noFill/>
              </a:ln>
            </c:spPr>
          </c:marker>
          <c:xVal>
            <c:numRef>
              <c:f>Sheet1!$AD$2</c:f>
              <c:numCache>
                <c:formatCode>0.00%</c:formatCode>
                <c:ptCount val="1"/>
                <c:pt idx="0">
                  <c:v>3.0322560925093445E-2</c:v>
                </c:pt>
              </c:numCache>
            </c:numRef>
          </c:xVal>
          <c:yVal>
            <c:numRef>
              <c:f>Sheet1!$AD$3</c:f>
              <c:numCache>
                <c:formatCode>0.00%</c:formatCode>
                <c:ptCount val="1"/>
                <c:pt idx="0">
                  <c:v>0.1818086645570712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Sheet1!$AE$4</c:f>
              <c:strCache>
                <c:ptCount val="1"/>
                <c:pt idx="0">
                  <c:v>NXS Momentum Fund Stars ER Index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7030A0"/>
              </a:solidFill>
              <a:ln>
                <a:noFill/>
              </a:ln>
            </c:spPr>
          </c:marker>
          <c:xVal>
            <c:numRef>
              <c:f>Sheet1!$AE$2</c:f>
              <c:numCache>
                <c:formatCode>0.00%</c:formatCode>
                <c:ptCount val="1"/>
                <c:pt idx="0">
                  <c:v>7.0431936025599384E-2</c:v>
                </c:pt>
              </c:numCache>
            </c:numRef>
          </c:xVal>
          <c:yVal>
            <c:numRef>
              <c:f>Sheet1!$AE$3</c:f>
              <c:numCache>
                <c:formatCode>0.00%</c:formatCode>
                <c:ptCount val="1"/>
                <c:pt idx="0">
                  <c:v>3.4500433952976597E-2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113984"/>
        <c:axId val="377132544"/>
      </c:scatterChart>
      <c:valAx>
        <c:axId val="37711398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7132544"/>
        <c:crosses val="autoZero"/>
        <c:crossBetween val="midCat"/>
      </c:valAx>
      <c:valAx>
        <c:axId val="37713254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771139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295671236041922"/>
          <c:y val="0.13650886405064699"/>
          <c:w val="0.31704328763958073"/>
          <c:h val="0.70695146133321352"/>
        </c:manualLayout>
      </c:layout>
      <c:overlay val="0"/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GB" sz="1400" b="0" dirty="0" smtClean="0">
                <a:solidFill>
                  <a:schemeClr val="accent4">
                    <a:lumMod val="75000"/>
                  </a:schemeClr>
                </a:solidFill>
              </a:rPr>
              <a:t>Monthly Return Distribution</a:t>
            </a:r>
            <a:endParaRPr lang="en-GB" sz="1400" b="0" dirty="0">
              <a:solidFill>
                <a:schemeClr val="accent4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0373636468375941"/>
          <c:y val="6.232442239819216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Monthly Return</c:v>
          </c:tx>
          <c:spPr>
            <a:solidFill>
              <a:srgbClr val="76A29B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'Vol Cap'!$P$58:$P$62</c:f>
              <c:numCache>
                <c:formatCode>0.00%</c:formatCode>
                <c:ptCount val="5"/>
                <c:pt idx="0">
                  <c:v>-0.05</c:v>
                </c:pt>
                <c:pt idx="1">
                  <c:v>-2.5000000000000001E-2</c:v>
                </c:pt>
                <c:pt idx="2">
                  <c:v>0</c:v>
                </c:pt>
                <c:pt idx="3">
                  <c:v>2.5000000000000001E-2</c:v>
                </c:pt>
                <c:pt idx="4">
                  <c:v>0.05</c:v>
                </c:pt>
              </c:numCache>
            </c:numRef>
          </c:cat>
          <c:val>
            <c:numRef>
              <c:f>'Vol Cap'!$Q$58:$Q$62</c:f>
              <c:numCache>
                <c:formatCode>0.00%</c:formatCode>
                <c:ptCount val="5"/>
                <c:pt idx="0">
                  <c:v>0</c:v>
                </c:pt>
                <c:pt idx="1">
                  <c:v>1.7241379310344827E-2</c:v>
                </c:pt>
                <c:pt idx="2">
                  <c:v>0.3030503978779841</c:v>
                </c:pt>
                <c:pt idx="3">
                  <c:v>0.61273209549071617</c:v>
                </c:pt>
                <c:pt idx="4">
                  <c:v>6.6976127320954912E-2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7144832"/>
        <c:axId val="377146368"/>
      </c:barChart>
      <c:catAx>
        <c:axId val="377144832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377146368"/>
        <c:crosses val="autoZero"/>
        <c:auto val="1"/>
        <c:lblAlgn val="ctr"/>
        <c:lblOffset val="100"/>
        <c:noMultiLvlLbl val="0"/>
      </c:catAx>
      <c:valAx>
        <c:axId val="3771463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377144832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D115F-2E42-41AD-8144-D898D20025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155B1-5E9A-459A-9005-4114D153D90E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/>
            <a:t>Funds tend to</a:t>
          </a:r>
          <a:endParaRPr lang="en-US" dirty="0"/>
        </a:p>
      </dgm:t>
    </dgm:pt>
    <dgm:pt modelId="{169178A3-09E7-4683-8C0D-488BC81DCFC2}" type="parTrans" cxnId="{18970FCE-A76F-4894-B120-1E8F23F260A5}">
      <dgm:prSet/>
      <dgm:spPr/>
      <dgm:t>
        <a:bodyPr/>
        <a:lstStyle/>
        <a:p>
          <a:endParaRPr lang="en-US"/>
        </a:p>
      </dgm:t>
    </dgm:pt>
    <dgm:pt modelId="{25E71EF8-58CA-4DBC-8C6F-7ACD6BBA6353}" type="sibTrans" cxnId="{18970FCE-A76F-4894-B120-1E8F23F260A5}">
      <dgm:prSet/>
      <dgm:spPr/>
      <dgm:t>
        <a:bodyPr/>
        <a:lstStyle/>
        <a:p>
          <a:endParaRPr lang="en-US"/>
        </a:p>
      </dgm:t>
    </dgm:pt>
    <dgm:pt modelId="{61A8E9E0-B94B-4283-BC05-9775341F4486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 Outperform equity benchmarks in the long run</a:t>
          </a:r>
          <a:endParaRPr lang="en-US" dirty="0"/>
        </a:p>
      </dgm:t>
    </dgm:pt>
    <dgm:pt modelId="{3D9D06F8-8DC1-43A8-89B0-2131789387C2}" type="parTrans" cxnId="{754DC5A9-9637-41A5-90DF-8658883CFF10}">
      <dgm:prSet/>
      <dgm:spPr/>
      <dgm:t>
        <a:bodyPr/>
        <a:lstStyle/>
        <a:p>
          <a:endParaRPr lang="en-US"/>
        </a:p>
      </dgm:t>
    </dgm:pt>
    <dgm:pt modelId="{20EF9601-B36A-4716-82CF-748C8CB4E9AB}" type="sibTrans" cxnId="{754DC5A9-9637-41A5-90DF-8658883CFF10}">
      <dgm:prSet/>
      <dgm:spPr/>
      <dgm:t>
        <a:bodyPr/>
        <a:lstStyle/>
        <a:p>
          <a:endParaRPr lang="en-US"/>
        </a:p>
      </dgm:t>
    </dgm:pt>
    <dgm:pt modelId="{02B63CB7-AA66-4405-A101-5FEF6D42725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 Offer insulation against the downside risk and provide controlled portfolio volatility</a:t>
          </a:r>
          <a:endParaRPr lang="en-US" dirty="0"/>
        </a:p>
      </dgm:t>
    </dgm:pt>
    <dgm:pt modelId="{722F12DB-B3D0-4E92-97E2-D6D932B76395}" type="parTrans" cxnId="{258DC92C-C0A3-4E09-9C57-525603404A97}">
      <dgm:prSet/>
      <dgm:spPr/>
      <dgm:t>
        <a:bodyPr/>
        <a:lstStyle/>
        <a:p>
          <a:endParaRPr lang="en-US"/>
        </a:p>
      </dgm:t>
    </dgm:pt>
    <dgm:pt modelId="{5925B33E-1FF6-4AB2-84BB-36ECFEB9CBCB}" type="sibTrans" cxnId="{258DC92C-C0A3-4E09-9C57-525603404A97}">
      <dgm:prSet/>
      <dgm:spPr/>
      <dgm:t>
        <a:bodyPr/>
        <a:lstStyle/>
        <a:p>
          <a:endParaRPr lang="en-US"/>
        </a:p>
      </dgm:t>
    </dgm:pt>
    <dgm:pt modelId="{8A693F52-D3CC-42E1-9DD9-A1272A715D04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fr-FR" dirty="0" smtClean="0"/>
            <a:t> </a:t>
          </a:r>
          <a:r>
            <a:rPr lang="fr-FR" dirty="0" err="1" smtClean="0"/>
            <a:t>Generate</a:t>
          </a:r>
          <a:r>
            <a:rPr lang="fr-FR" dirty="0" smtClean="0"/>
            <a:t> alpha </a:t>
          </a:r>
          <a:r>
            <a:rPr lang="fr-FR" dirty="0" err="1" smtClean="0"/>
            <a:t>while</a:t>
          </a:r>
          <a:r>
            <a:rPr lang="fr-FR" dirty="0" smtClean="0"/>
            <a:t> monitoring the beta</a:t>
          </a:r>
          <a:endParaRPr lang="en-US" dirty="0"/>
        </a:p>
      </dgm:t>
    </dgm:pt>
    <dgm:pt modelId="{E04D5B40-22C0-4278-BC90-04D9CF9AE6CB}" type="parTrans" cxnId="{38E2CB83-ED96-4C0F-B9D3-226F57C91CFF}">
      <dgm:prSet/>
      <dgm:spPr/>
      <dgm:t>
        <a:bodyPr/>
        <a:lstStyle/>
        <a:p>
          <a:endParaRPr lang="en-US"/>
        </a:p>
      </dgm:t>
    </dgm:pt>
    <dgm:pt modelId="{1A7179E0-ED0D-4500-BB18-B19B599ADF87}" type="sibTrans" cxnId="{38E2CB83-ED96-4C0F-B9D3-226F57C91CFF}">
      <dgm:prSet/>
      <dgm:spPr/>
      <dgm:t>
        <a:bodyPr/>
        <a:lstStyle/>
        <a:p>
          <a:endParaRPr lang="en-US"/>
        </a:p>
      </dgm:t>
    </dgm:pt>
    <dgm:pt modelId="{6125906B-9A8A-46DA-9952-48FAE38B7540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fr-FR" dirty="0" smtClean="0"/>
            <a:t> </a:t>
          </a:r>
          <a:r>
            <a:rPr lang="fr-FR" dirty="0" err="1" smtClean="0"/>
            <a:t>Aim</a:t>
          </a:r>
          <a:r>
            <a:rPr lang="fr-FR" dirty="0" smtClean="0"/>
            <a:t> at </a:t>
          </a:r>
          <a:r>
            <a:rPr lang="fr-FR" dirty="0" err="1" smtClean="0"/>
            <a:t>providing</a:t>
          </a:r>
          <a:r>
            <a:rPr lang="fr-FR" dirty="0" smtClean="0"/>
            <a:t> </a:t>
          </a:r>
          <a:r>
            <a:rPr lang="fr-FR" dirty="0" err="1" smtClean="0"/>
            <a:t>absolute</a:t>
          </a:r>
          <a:r>
            <a:rPr lang="fr-FR" dirty="0" smtClean="0"/>
            <a:t> performance </a:t>
          </a:r>
          <a:r>
            <a:rPr lang="fr-FR" dirty="0" err="1" smtClean="0"/>
            <a:t>returns</a:t>
          </a:r>
          <a:r>
            <a:rPr lang="fr-FR" dirty="0" smtClean="0"/>
            <a:t>, </a:t>
          </a:r>
          <a:r>
            <a:rPr lang="fr-FR" dirty="0" err="1" smtClean="0"/>
            <a:t>regardless</a:t>
          </a:r>
          <a:r>
            <a:rPr lang="fr-FR" dirty="0" smtClean="0"/>
            <a:t> of </a:t>
          </a:r>
          <a:r>
            <a:rPr lang="fr-FR" dirty="0" err="1" smtClean="0"/>
            <a:t>market</a:t>
          </a:r>
          <a:r>
            <a:rPr lang="fr-FR" dirty="0" smtClean="0"/>
            <a:t> conditions</a:t>
          </a:r>
          <a:endParaRPr lang="en-US" dirty="0"/>
        </a:p>
      </dgm:t>
    </dgm:pt>
    <dgm:pt modelId="{44A7984B-992B-4ED6-9FB5-7A4D293026B1}" type="parTrans" cxnId="{E3A0EB89-7C24-44EC-8288-51F5180160F7}">
      <dgm:prSet/>
      <dgm:spPr/>
      <dgm:t>
        <a:bodyPr/>
        <a:lstStyle/>
        <a:p>
          <a:endParaRPr lang="en-US"/>
        </a:p>
      </dgm:t>
    </dgm:pt>
    <dgm:pt modelId="{EE06D1A6-FA96-4568-AFFB-198ACE362D7C}" type="sibTrans" cxnId="{E3A0EB89-7C24-44EC-8288-51F5180160F7}">
      <dgm:prSet/>
      <dgm:spPr/>
      <dgm:t>
        <a:bodyPr/>
        <a:lstStyle/>
        <a:p>
          <a:endParaRPr lang="en-US"/>
        </a:p>
      </dgm:t>
    </dgm:pt>
    <dgm:pt modelId="{29A6860D-5D16-4A8B-B3B5-9BD7AFC57A2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 Offer returns that are uncorrelated to traditional asset classes </a:t>
          </a:r>
          <a:endParaRPr lang="en-US" dirty="0"/>
        </a:p>
      </dgm:t>
    </dgm:pt>
    <dgm:pt modelId="{471B9D36-A50D-4D6B-ABC3-61B9B08A3D1B}" type="parTrans" cxnId="{601E65AD-08F1-41DE-AACD-B829DF4323F9}">
      <dgm:prSet/>
      <dgm:spPr/>
      <dgm:t>
        <a:bodyPr/>
        <a:lstStyle/>
        <a:p>
          <a:endParaRPr lang="en-US"/>
        </a:p>
      </dgm:t>
    </dgm:pt>
    <dgm:pt modelId="{C7142286-6E69-4802-8F83-BB9E923D753F}" type="sibTrans" cxnId="{601E65AD-08F1-41DE-AACD-B829DF4323F9}">
      <dgm:prSet/>
      <dgm:spPr/>
      <dgm:t>
        <a:bodyPr/>
        <a:lstStyle/>
        <a:p>
          <a:endParaRPr lang="en-US"/>
        </a:p>
      </dgm:t>
    </dgm:pt>
    <dgm:pt modelId="{033FEBF5-0160-4009-8FE6-2D51E1538906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fr-FR" dirty="0" smtClean="0"/>
            <a:t> </a:t>
          </a:r>
          <a:r>
            <a:rPr lang="fr-FR" dirty="0" err="1" smtClean="0"/>
            <a:t>Exhibit</a:t>
          </a:r>
          <a:r>
            <a:rPr lang="fr-FR" dirty="0" smtClean="0"/>
            <a:t> an </a:t>
          </a:r>
          <a:r>
            <a:rPr lang="fr-FR" dirty="0" err="1" smtClean="0"/>
            <a:t>alignment</a:t>
          </a:r>
          <a:r>
            <a:rPr lang="fr-FR" dirty="0" smtClean="0"/>
            <a:t> of </a:t>
          </a:r>
          <a:r>
            <a:rPr lang="fr-FR" dirty="0" err="1" smtClean="0"/>
            <a:t>interests</a:t>
          </a:r>
          <a:r>
            <a:rPr lang="fr-FR" dirty="0" smtClean="0"/>
            <a:t> </a:t>
          </a:r>
          <a:r>
            <a:rPr lang="fr-FR" dirty="0" err="1" smtClean="0"/>
            <a:t>between</a:t>
          </a:r>
          <a:r>
            <a:rPr lang="fr-FR" dirty="0" smtClean="0"/>
            <a:t> </a:t>
          </a:r>
          <a:r>
            <a:rPr lang="fr-FR" dirty="0" err="1" smtClean="0"/>
            <a:t>external</a:t>
          </a:r>
          <a:r>
            <a:rPr lang="fr-FR" dirty="0" smtClean="0"/>
            <a:t> </a:t>
          </a:r>
          <a:r>
            <a:rPr lang="fr-FR" dirty="0" err="1" smtClean="0"/>
            <a:t>investors</a:t>
          </a:r>
          <a:r>
            <a:rPr lang="fr-FR" dirty="0" smtClean="0"/>
            <a:t> and </a:t>
          </a:r>
          <a:r>
            <a:rPr lang="fr-FR" dirty="0" err="1" smtClean="0"/>
            <a:t>Fund</a:t>
          </a:r>
          <a:r>
            <a:rPr lang="fr-FR" dirty="0" smtClean="0"/>
            <a:t> </a:t>
          </a:r>
          <a:r>
            <a:rPr lang="fr-FR" dirty="0" err="1" smtClean="0"/>
            <a:t>stakeholders</a:t>
          </a:r>
          <a:r>
            <a:rPr lang="en-US" dirty="0" smtClean="0"/>
            <a:t> </a:t>
          </a:r>
          <a:endParaRPr lang="en-US" dirty="0"/>
        </a:p>
      </dgm:t>
    </dgm:pt>
    <dgm:pt modelId="{9C21D207-8320-4B43-B13B-884A8044E992}" type="parTrans" cxnId="{28555C21-0567-4BFD-8D79-29A35C1D0347}">
      <dgm:prSet/>
      <dgm:spPr/>
      <dgm:t>
        <a:bodyPr/>
        <a:lstStyle/>
        <a:p>
          <a:endParaRPr lang="en-US"/>
        </a:p>
      </dgm:t>
    </dgm:pt>
    <dgm:pt modelId="{EE7F3D72-7E37-470C-A9C6-D04C014BA65B}" type="sibTrans" cxnId="{28555C21-0567-4BFD-8D79-29A35C1D0347}">
      <dgm:prSet/>
      <dgm:spPr/>
      <dgm:t>
        <a:bodyPr/>
        <a:lstStyle/>
        <a:p>
          <a:endParaRPr lang="en-US"/>
        </a:p>
      </dgm:t>
    </dgm:pt>
    <dgm:pt modelId="{83E8CB4D-AC0B-4AD4-9B0E-2E6B3C95143B}" type="pres">
      <dgm:prSet presAssocID="{289D115F-2E42-41AD-8144-D898D20025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6922EA5-AE57-42CF-BF8B-05465E0CE915}" type="pres">
      <dgm:prSet presAssocID="{F8F155B1-5E9A-459A-9005-4114D153D90E}" presName="parentText" presStyleLbl="node1" presStyleIdx="0" presStyleCnt="1" custLinFactNeighborY="-297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D4FB5B-F614-40F0-B3F2-683C42DA14BF}" type="pres">
      <dgm:prSet presAssocID="{F8F155B1-5E9A-459A-9005-4114D153D90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2A0CA-ECEB-4710-84F3-9A7C4E35F5CD}" type="presOf" srcId="{61A8E9E0-B94B-4283-BC05-9775341F4486}" destId="{35D4FB5B-F614-40F0-B3F2-683C42DA14BF}" srcOrd="0" destOrd="0" presId="urn:microsoft.com/office/officeart/2005/8/layout/vList2"/>
    <dgm:cxn modelId="{255761BD-F45F-4D2F-9BB0-C5C9D6CE0AEC}" type="presOf" srcId="{033FEBF5-0160-4009-8FE6-2D51E1538906}" destId="{35D4FB5B-F614-40F0-B3F2-683C42DA14BF}" srcOrd="0" destOrd="5" presId="urn:microsoft.com/office/officeart/2005/8/layout/vList2"/>
    <dgm:cxn modelId="{754DC5A9-9637-41A5-90DF-8658883CFF10}" srcId="{F8F155B1-5E9A-459A-9005-4114D153D90E}" destId="{61A8E9E0-B94B-4283-BC05-9775341F4486}" srcOrd="0" destOrd="0" parTransId="{3D9D06F8-8DC1-43A8-89B0-2131789387C2}" sibTransId="{20EF9601-B36A-4716-82CF-748C8CB4E9AB}"/>
    <dgm:cxn modelId="{38E2CB83-ED96-4C0F-B9D3-226F57C91CFF}" srcId="{F8F155B1-5E9A-459A-9005-4114D153D90E}" destId="{8A693F52-D3CC-42E1-9DD9-A1272A715D04}" srcOrd="2" destOrd="0" parTransId="{E04D5B40-22C0-4278-BC90-04D9CF9AE6CB}" sibTransId="{1A7179E0-ED0D-4500-BB18-B19B599ADF87}"/>
    <dgm:cxn modelId="{601E65AD-08F1-41DE-AACD-B829DF4323F9}" srcId="{F8F155B1-5E9A-459A-9005-4114D153D90E}" destId="{29A6860D-5D16-4A8B-B3B5-9BD7AFC57A25}" srcOrd="1" destOrd="0" parTransId="{471B9D36-A50D-4D6B-ABC3-61B9B08A3D1B}" sibTransId="{C7142286-6E69-4802-8F83-BB9E923D753F}"/>
    <dgm:cxn modelId="{55E856F0-7976-4FCE-87B4-D83159BD1F62}" type="presOf" srcId="{02B63CB7-AA66-4405-A101-5FEF6D427259}" destId="{35D4FB5B-F614-40F0-B3F2-683C42DA14BF}" srcOrd="0" destOrd="3" presId="urn:microsoft.com/office/officeart/2005/8/layout/vList2"/>
    <dgm:cxn modelId="{7441FB6F-3EE5-4F97-A967-11F1905F75B2}" type="presOf" srcId="{6125906B-9A8A-46DA-9952-48FAE38B7540}" destId="{35D4FB5B-F614-40F0-B3F2-683C42DA14BF}" srcOrd="0" destOrd="4" presId="urn:microsoft.com/office/officeart/2005/8/layout/vList2"/>
    <dgm:cxn modelId="{5A010C9D-D75F-49BE-893D-8E5CD26E7EE8}" type="presOf" srcId="{8A693F52-D3CC-42E1-9DD9-A1272A715D04}" destId="{35D4FB5B-F614-40F0-B3F2-683C42DA14BF}" srcOrd="0" destOrd="2" presId="urn:microsoft.com/office/officeart/2005/8/layout/vList2"/>
    <dgm:cxn modelId="{18970FCE-A76F-4894-B120-1E8F23F260A5}" srcId="{289D115F-2E42-41AD-8144-D898D2002562}" destId="{F8F155B1-5E9A-459A-9005-4114D153D90E}" srcOrd="0" destOrd="0" parTransId="{169178A3-09E7-4683-8C0D-488BC81DCFC2}" sibTransId="{25E71EF8-58CA-4DBC-8C6F-7ACD6BBA6353}"/>
    <dgm:cxn modelId="{8A33DD5B-7C00-4BCC-BF7E-78AF64C0A8E5}" type="presOf" srcId="{289D115F-2E42-41AD-8144-D898D2002562}" destId="{83E8CB4D-AC0B-4AD4-9B0E-2E6B3C95143B}" srcOrd="0" destOrd="0" presId="urn:microsoft.com/office/officeart/2005/8/layout/vList2"/>
    <dgm:cxn modelId="{258DC92C-C0A3-4E09-9C57-525603404A97}" srcId="{F8F155B1-5E9A-459A-9005-4114D153D90E}" destId="{02B63CB7-AA66-4405-A101-5FEF6D427259}" srcOrd="3" destOrd="0" parTransId="{722F12DB-B3D0-4E92-97E2-D6D932B76395}" sibTransId="{5925B33E-1FF6-4AB2-84BB-36ECFEB9CBCB}"/>
    <dgm:cxn modelId="{E3A0EB89-7C24-44EC-8288-51F5180160F7}" srcId="{F8F155B1-5E9A-459A-9005-4114D153D90E}" destId="{6125906B-9A8A-46DA-9952-48FAE38B7540}" srcOrd="4" destOrd="0" parTransId="{44A7984B-992B-4ED6-9FB5-7A4D293026B1}" sibTransId="{EE06D1A6-FA96-4568-AFFB-198ACE362D7C}"/>
    <dgm:cxn modelId="{28555C21-0567-4BFD-8D79-29A35C1D0347}" srcId="{F8F155B1-5E9A-459A-9005-4114D153D90E}" destId="{033FEBF5-0160-4009-8FE6-2D51E1538906}" srcOrd="5" destOrd="0" parTransId="{9C21D207-8320-4B43-B13B-884A8044E992}" sibTransId="{EE7F3D72-7E37-470C-A9C6-D04C014BA65B}"/>
    <dgm:cxn modelId="{EE81EFBB-BAA1-4086-8D5F-A37ED4835585}" type="presOf" srcId="{F8F155B1-5E9A-459A-9005-4114D153D90E}" destId="{56922EA5-AE57-42CF-BF8B-05465E0CE915}" srcOrd="0" destOrd="0" presId="urn:microsoft.com/office/officeart/2005/8/layout/vList2"/>
    <dgm:cxn modelId="{EC767FCE-1AD4-4525-926D-9E11BD49EDA2}" type="presOf" srcId="{29A6860D-5D16-4A8B-B3B5-9BD7AFC57A25}" destId="{35D4FB5B-F614-40F0-B3F2-683C42DA14BF}" srcOrd="0" destOrd="1" presId="urn:microsoft.com/office/officeart/2005/8/layout/vList2"/>
    <dgm:cxn modelId="{DD5A9E2F-775E-480E-876F-F7D524670E10}" type="presParOf" srcId="{83E8CB4D-AC0B-4AD4-9B0E-2E6B3C95143B}" destId="{56922EA5-AE57-42CF-BF8B-05465E0CE915}" srcOrd="0" destOrd="0" presId="urn:microsoft.com/office/officeart/2005/8/layout/vList2"/>
    <dgm:cxn modelId="{31F6ACE1-93EB-44D1-8DE9-6F3FB0E3873E}" type="presParOf" srcId="{83E8CB4D-AC0B-4AD4-9B0E-2E6B3C95143B}" destId="{35D4FB5B-F614-40F0-B3F2-683C42DA14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D115F-2E42-41AD-8144-D898D20025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155B1-5E9A-459A-9005-4114D153D9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fr-FR" sz="1900" b="1" dirty="0" smtClean="0"/>
            <a:t>Funds in </a:t>
          </a:r>
          <a:r>
            <a:rPr lang="fr-FR" sz="1900" b="1" dirty="0" err="1" smtClean="0"/>
            <a:t>today’s</a:t>
          </a:r>
          <a:r>
            <a:rPr lang="fr-FR" sz="1900" b="1" dirty="0" smtClean="0"/>
            <a:t> </a:t>
          </a:r>
          <a:r>
            <a:rPr lang="fr-FR" sz="1900" b="1" dirty="0" err="1" smtClean="0"/>
            <a:t>context</a:t>
          </a:r>
          <a:endParaRPr lang="en-US" sz="1900" b="1" dirty="0"/>
        </a:p>
      </dgm:t>
    </dgm:pt>
    <dgm:pt modelId="{169178A3-09E7-4683-8C0D-488BC81DCFC2}" type="parTrans" cxnId="{18970FCE-A76F-4894-B120-1E8F23F260A5}">
      <dgm:prSet/>
      <dgm:spPr/>
      <dgm:t>
        <a:bodyPr/>
        <a:lstStyle/>
        <a:p>
          <a:endParaRPr lang="en-US"/>
        </a:p>
      </dgm:t>
    </dgm:pt>
    <dgm:pt modelId="{25E71EF8-58CA-4DBC-8C6F-7ACD6BBA6353}" type="sibTrans" cxnId="{18970FCE-A76F-4894-B120-1E8F23F260A5}">
      <dgm:prSet/>
      <dgm:spPr/>
      <dgm:t>
        <a:bodyPr/>
        <a:lstStyle/>
        <a:p>
          <a:endParaRPr lang="en-US"/>
        </a:p>
      </dgm:t>
    </dgm:pt>
    <dgm:pt modelId="{61A8E9E0-B94B-4283-BC05-9775341F4486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500" dirty="0" smtClean="0"/>
            <a:t> In an investment world with “negative cash”, “negative bonds”, potentially fair valued equities, rising volatility, can investors still only stick to traditional investment solutions?</a:t>
          </a:r>
          <a:endParaRPr lang="en-US" sz="1500" dirty="0"/>
        </a:p>
      </dgm:t>
    </dgm:pt>
    <dgm:pt modelId="{3D9D06F8-8DC1-43A8-89B0-2131789387C2}" type="parTrans" cxnId="{754DC5A9-9637-41A5-90DF-8658883CFF10}">
      <dgm:prSet/>
      <dgm:spPr/>
      <dgm:t>
        <a:bodyPr/>
        <a:lstStyle/>
        <a:p>
          <a:endParaRPr lang="en-US"/>
        </a:p>
      </dgm:t>
    </dgm:pt>
    <dgm:pt modelId="{20EF9601-B36A-4716-82CF-748C8CB4E9AB}" type="sibTrans" cxnId="{754DC5A9-9637-41A5-90DF-8658883CFF10}">
      <dgm:prSet/>
      <dgm:spPr/>
      <dgm:t>
        <a:bodyPr/>
        <a:lstStyle/>
        <a:p>
          <a:endParaRPr lang="en-US"/>
        </a:p>
      </dgm:t>
    </dgm:pt>
    <dgm:pt modelId="{615D9CE9-5D6D-45A1-98A0-161BF0957D3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fr-FR" sz="1500" b="1" dirty="0" smtClean="0"/>
            <a:t> </a:t>
          </a:r>
          <a:r>
            <a:rPr lang="fr-FR" sz="1500" b="1" dirty="0" err="1" smtClean="0"/>
            <a:t>Selecting</a:t>
          </a:r>
          <a:r>
            <a:rPr lang="fr-FR" sz="1500" b="1" dirty="0" smtClean="0"/>
            <a:t> Funds </a:t>
          </a:r>
          <a:r>
            <a:rPr lang="fr-FR" sz="1500" b="1" dirty="0" err="1" smtClean="0"/>
            <a:t>adequate</a:t>
          </a:r>
          <a:r>
            <a:rPr lang="fr-FR" sz="1500" b="1" dirty="0" smtClean="0"/>
            <a:t> to </a:t>
          </a:r>
          <a:r>
            <a:rPr lang="fr-FR" sz="1500" b="1" dirty="0" err="1" smtClean="0"/>
            <a:t>your</a:t>
          </a:r>
          <a:r>
            <a:rPr lang="fr-FR" sz="1500" b="1" dirty="0" smtClean="0"/>
            <a:t> </a:t>
          </a:r>
          <a:r>
            <a:rPr lang="fr-FR" sz="1500" b="1" dirty="0" err="1" smtClean="0"/>
            <a:t>investment</a:t>
          </a:r>
          <a:r>
            <a:rPr lang="fr-FR" sz="1500" b="1" dirty="0" smtClean="0"/>
            <a:t> objectives and </a:t>
          </a:r>
          <a:r>
            <a:rPr lang="fr-FR" sz="1500" b="1" dirty="0" err="1" smtClean="0"/>
            <a:t>risk</a:t>
          </a:r>
          <a:r>
            <a:rPr lang="fr-FR" sz="1500" b="1" dirty="0" smtClean="0"/>
            <a:t> </a:t>
          </a:r>
          <a:r>
            <a:rPr lang="fr-FR" sz="1500" b="1" dirty="0" err="1" smtClean="0"/>
            <a:t>appetite</a:t>
          </a:r>
          <a:r>
            <a:rPr lang="fr-FR" sz="1500" b="1" dirty="0" smtClean="0"/>
            <a:t> </a:t>
          </a:r>
          <a:r>
            <a:rPr lang="fr-FR" sz="1500" b="1" dirty="0" err="1" smtClean="0"/>
            <a:t>is</a:t>
          </a:r>
          <a:r>
            <a:rPr lang="fr-FR" sz="1500" b="1" dirty="0" smtClean="0"/>
            <a:t> </a:t>
          </a:r>
          <a:r>
            <a:rPr lang="fr-FR" sz="1500" b="1" dirty="0" err="1" smtClean="0"/>
            <a:t>worth</a:t>
          </a:r>
          <a:r>
            <a:rPr lang="fr-FR" sz="1500" b="1" dirty="0" smtClean="0"/>
            <a:t> </a:t>
          </a:r>
          <a:r>
            <a:rPr lang="fr-FR" sz="1500" b="1" dirty="0" err="1" smtClean="0"/>
            <a:t>contemplating</a:t>
          </a:r>
          <a:endParaRPr lang="en-US" sz="1500" b="1" dirty="0"/>
        </a:p>
      </dgm:t>
    </dgm:pt>
    <dgm:pt modelId="{87C818B4-6383-46EF-AC66-B8D00851224A}" type="parTrans" cxnId="{B12EB870-4932-4049-975C-CF965E1CE099}">
      <dgm:prSet/>
      <dgm:spPr/>
      <dgm:t>
        <a:bodyPr/>
        <a:lstStyle/>
        <a:p>
          <a:endParaRPr lang="en-US"/>
        </a:p>
      </dgm:t>
    </dgm:pt>
    <dgm:pt modelId="{20EAF6A5-25EA-405B-B5DE-914C5539825F}" type="sibTrans" cxnId="{B12EB870-4932-4049-975C-CF965E1CE099}">
      <dgm:prSet/>
      <dgm:spPr/>
      <dgm:t>
        <a:bodyPr/>
        <a:lstStyle/>
        <a:p>
          <a:endParaRPr lang="en-US"/>
        </a:p>
      </dgm:t>
    </dgm:pt>
    <dgm:pt modelId="{83E8CB4D-AC0B-4AD4-9B0E-2E6B3C95143B}" type="pres">
      <dgm:prSet presAssocID="{289D115F-2E42-41AD-8144-D898D20025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6922EA5-AE57-42CF-BF8B-05465E0CE915}" type="pres">
      <dgm:prSet presAssocID="{F8F155B1-5E9A-459A-9005-4114D153D90E}" presName="parentText" presStyleLbl="node1" presStyleIdx="0" presStyleCnt="1" custScaleY="37574" custLinFactNeighborX="-506" custLinFactNeighborY="-56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FB5B-F614-40F0-B3F2-683C42DA14BF}" type="pres">
      <dgm:prSet presAssocID="{F8F155B1-5E9A-459A-9005-4114D153D90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A09D5B-5DFE-4C13-B3D5-C23A78622D25}" type="presOf" srcId="{615D9CE9-5D6D-45A1-98A0-161BF0957D32}" destId="{35D4FB5B-F614-40F0-B3F2-683C42DA14BF}" srcOrd="0" destOrd="1" presId="urn:microsoft.com/office/officeart/2005/8/layout/vList2"/>
    <dgm:cxn modelId="{754DC5A9-9637-41A5-90DF-8658883CFF10}" srcId="{F8F155B1-5E9A-459A-9005-4114D153D90E}" destId="{61A8E9E0-B94B-4283-BC05-9775341F4486}" srcOrd="0" destOrd="0" parTransId="{3D9D06F8-8DC1-43A8-89B0-2131789387C2}" sibTransId="{20EF9601-B36A-4716-82CF-748C8CB4E9AB}"/>
    <dgm:cxn modelId="{E5F2AA5E-5264-4AE2-B13B-EEB7F17EB97A}" type="presOf" srcId="{289D115F-2E42-41AD-8144-D898D2002562}" destId="{83E8CB4D-AC0B-4AD4-9B0E-2E6B3C95143B}" srcOrd="0" destOrd="0" presId="urn:microsoft.com/office/officeart/2005/8/layout/vList2"/>
    <dgm:cxn modelId="{18970FCE-A76F-4894-B120-1E8F23F260A5}" srcId="{289D115F-2E42-41AD-8144-D898D2002562}" destId="{F8F155B1-5E9A-459A-9005-4114D153D90E}" srcOrd="0" destOrd="0" parTransId="{169178A3-09E7-4683-8C0D-488BC81DCFC2}" sibTransId="{25E71EF8-58CA-4DBC-8C6F-7ACD6BBA6353}"/>
    <dgm:cxn modelId="{B12EB870-4932-4049-975C-CF965E1CE099}" srcId="{F8F155B1-5E9A-459A-9005-4114D153D90E}" destId="{615D9CE9-5D6D-45A1-98A0-161BF0957D32}" srcOrd="1" destOrd="0" parTransId="{87C818B4-6383-46EF-AC66-B8D00851224A}" sibTransId="{20EAF6A5-25EA-405B-B5DE-914C5539825F}"/>
    <dgm:cxn modelId="{FBA443EC-3A4A-4D0C-912C-F5A905E57D2B}" type="presOf" srcId="{F8F155B1-5E9A-459A-9005-4114D153D90E}" destId="{56922EA5-AE57-42CF-BF8B-05465E0CE915}" srcOrd="0" destOrd="0" presId="urn:microsoft.com/office/officeart/2005/8/layout/vList2"/>
    <dgm:cxn modelId="{8AFDAB8D-EE13-46D7-8D56-1525A0D149AC}" type="presOf" srcId="{61A8E9E0-B94B-4283-BC05-9775341F4486}" destId="{35D4FB5B-F614-40F0-B3F2-683C42DA14BF}" srcOrd="0" destOrd="0" presId="urn:microsoft.com/office/officeart/2005/8/layout/vList2"/>
    <dgm:cxn modelId="{A4A15C56-0932-4D24-8C3E-11E096970A0B}" type="presParOf" srcId="{83E8CB4D-AC0B-4AD4-9B0E-2E6B3C95143B}" destId="{56922EA5-AE57-42CF-BF8B-05465E0CE915}" srcOrd="0" destOrd="0" presId="urn:microsoft.com/office/officeart/2005/8/layout/vList2"/>
    <dgm:cxn modelId="{ED83EA47-C160-4A68-944E-F33B48B78072}" type="presParOf" srcId="{83E8CB4D-AC0B-4AD4-9B0E-2E6B3C95143B}" destId="{35D4FB5B-F614-40F0-B3F2-683C42DA14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BAC2C-9705-44A8-AC62-3805D4B9696B}" type="doc">
      <dgm:prSet loTypeId="urn:microsoft.com/office/officeart/2005/8/layout/hList1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6995FC4F-171B-427B-9157-77C68469195E}">
      <dgm:prSet phldrT="[Text]"/>
      <dgm:spPr>
        <a:solidFill>
          <a:srgbClr val="76A29B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Diversification</a:t>
          </a:r>
          <a:endParaRPr lang="en-GB" b="1" dirty="0">
            <a:solidFill>
              <a:schemeClr val="bg1"/>
            </a:solidFill>
          </a:endParaRPr>
        </a:p>
      </dgm:t>
    </dgm:pt>
    <dgm:pt modelId="{9A92B0F1-7EE6-488D-9D8D-4BCAE62014C4}" type="parTrans" cxnId="{717B7912-E1C3-4578-B1E6-6BEB80530D80}">
      <dgm:prSet/>
      <dgm:spPr/>
      <dgm:t>
        <a:bodyPr/>
        <a:lstStyle/>
        <a:p>
          <a:endParaRPr lang="en-GB"/>
        </a:p>
      </dgm:t>
    </dgm:pt>
    <dgm:pt modelId="{20F9E253-E931-4D2C-8013-3C085CD0AE81}" type="sibTrans" cxnId="{717B7912-E1C3-4578-B1E6-6BEB80530D80}">
      <dgm:prSet/>
      <dgm:spPr/>
      <dgm:t>
        <a:bodyPr/>
        <a:lstStyle/>
        <a:p>
          <a:endParaRPr lang="en-GB"/>
        </a:p>
      </dgm:t>
    </dgm:pt>
    <dgm:pt modelId="{E027522A-7AA9-452D-AFC7-871A89A12CCB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/>
          <a:r>
            <a:rPr lang="en-GB" sz="1200" dirty="0" smtClean="0"/>
            <a:t>Via different strategies, regions, asset classes (</a:t>
          </a:r>
          <a:r>
            <a:rPr lang="en-GB" sz="1200" dirty="0" err="1" smtClean="0"/>
            <a:t>i.e</a:t>
          </a:r>
          <a:r>
            <a:rPr lang="en-GB" sz="1200" dirty="0" smtClean="0"/>
            <a:t> bonds, equities, credit, foreign exchange) and different management styles.</a:t>
          </a:r>
          <a:endParaRPr lang="en-GB" sz="1200" dirty="0"/>
        </a:p>
      </dgm:t>
    </dgm:pt>
    <dgm:pt modelId="{CD0AB6B5-E8F1-44C8-B372-86BAC2B516DE}" type="parTrans" cxnId="{FF892458-7EE5-47A7-B6ED-8B97E998F01C}">
      <dgm:prSet/>
      <dgm:spPr/>
      <dgm:t>
        <a:bodyPr/>
        <a:lstStyle/>
        <a:p>
          <a:endParaRPr lang="en-GB"/>
        </a:p>
      </dgm:t>
    </dgm:pt>
    <dgm:pt modelId="{C03EDE90-2A83-41F9-8D78-73AE6695DC4A}" type="sibTrans" cxnId="{FF892458-7EE5-47A7-B6ED-8B97E998F01C}">
      <dgm:prSet/>
      <dgm:spPr/>
      <dgm:t>
        <a:bodyPr/>
        <a:lstStyle/>
        <a:p>
          <a:endParaRPr lang="en-GB"/>
        </a:p>
      </dgm:t>
    </dgm:pt>
    <dgm:pt modelId="{5EED8225-1BB6-4E4F-9615-453554921886}">
      <dgm:prSet phldrT="[Text]"/>
      <dgm:spPr>
        <a:solidFill>
          <a:srgbClr val="76A29B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Stable Returns</a:t>
          </a:r>
          <a:endParaRPr lang="en-GB" b="1" dirty="0">
            <a:solidFill>
              <a:schemeClr val="bg1"/>
            </a:solidFill>
          </a:endParaRPr>
        </a:p>
      </dgm:t>
    </dgm:pt>
    <dgm:pt modelId="{D3F5A379-545E-476D-B319-4561253EA57C}" type="parTrans" cxnId="{C533B00C-C44E-45FA-BBF6-6389EF21E1EC}">
      <dgm:prSet/>
      <dgm:spPr/>
      <dgm:t>
        <a:bodyPr/>
        <a:lstStyle/>
        <a:p>
          <a:endParaRPr lang="en-GB"/>
        </a:p>
      </dgm:t>
    </dgm:pt>
    <dgm:pt modelId="{B6835A62-8E3E-44B5-A235-7A3ABC4938A7}" type="sibTrans" cxnId="{C533B00C-C44E-45FA-BBF6-6389EF21E1EC}">
      <dgm:prSet/>
      <dgm:spPr/>
      <dgm:t>
        <a:bodyPr/>
        <a:lstStyle/>
        <a:p>
          <a:endParaRPr lang="en-GB"/>
        </a:p>
      </dgm:t>
    </dgm:pt>
    <dgm:pt modelId="{7FC5828C-5AE5-46A2-9182-75EACF66AD41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/>
          <a:r>
            <a:rPr lang="en-GB" sz="1200" dirty="0" smtClean="0"/>
            <a:t>Obtain positive and stable returns over long-term.</a:t>
          </a:r>
          <a:endParaRPr lang="en-GB" sz="1200" dirty="0"/>
        </a:p>
      </dgm:t>
    </dgm:pt>
    <dgm:pt modelId="{4869DE56-AC61-4163-949B-56201E1D8AEE}" type="parTrans" cxnId="{E83E79CB-5A37-4F5D-BD84-D6C041C96A78}">
      <dgm:prSet/>
      <dgm:spPr/>
      <dgm:t>
        <a:bodyPr/>
        <a:lstStyle/>
        <a:p>
          <a:endParaRPr lang="en-GB"/>
        </a:p>
      </dgm:t>
    </dgm:pt>
    <dgm:pt modelId="{83CC0583-565E-4377-8631-24A7DD0F0CC6}" type="sibTrans" cxnId="{E83E79CB-5A37-4F5D-BD84-D6C041C96A78}">
      <dgm:prSet/>
      <dgm:spPr/>
      <dgm:t>
        <a:bodyPr/>
        <a:lstStyle/>
        <a:p>
          <a:endParaRPr lang="en-GB"/>
        </a:p>
      </dgm:t>
    </dgm:pt>
    <dgm:pt modelId="{1BE00BAA-E49B-4978-B049-01F68833A0C0}">
      <dgm:prSet phldrT="[Text]"/>
      <dgm:spPr>
        <a:solidFill>
          <a:srgbClr val="76A29B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Correlation</a:t>
          </a:r>
          <a:endParaRPr lang="en-GB" b="1" dirty="0">
            <a:solidFill>
              <a:schemeClr val="bg1"/>
            </a:solidFill>
          </a:endParaRPr>
        </a:p>
      </dgm:t>
    </dgm:pt>
    <dgm:pt modelId="{9201963B-06A2-4DF6-8911-3F4463388F5B}" type="parTrans" cxnId="{293D16AB-94DE-45FC-8F54-54FC831E1E2A}">
      <dgm:prSet/>
      <dgm:spPr/>
      <dgm:t>
        <a:bodyPr/>
        <a:lstStyle/>
        <a:p>
          <a:endParaRPr lang="en-GB"/>
        </a:p>
      </dgm:t>
    </dgm:pt>
    <dgm:pt modelId="{28849BE0-BE7F-4BF4-BAFB-873D685665D4}" type="sibTrans" cxnId="{293D16AB-94DE-45FC-8F54-54FC831E1E2A}">
      <dgm:prSet/>
      <dgm:spPr/>
      <dgm:t>
        <a:bodyPr/>
        <a:lstStyle/>
        <a:p>
          <a:endParaRPr lang="en-GB"/>
        </a:p>
      </dgm:t>
    </dgm:pt>
    <dgm:pt modelId="{B866F3A8-5766-4B59-985B-F923F7BC94C6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/>
          <a:r>
            <a:rPr lang="en-GB" sz="1200" dirty="0" smtClean="0"/>
            <a:t> Underlying funds are each invested in different asset classes among which correlations are low.</a:t>
          </a:r>
          <a:endParaRPr lang="en-GB" sz="1200" dirty="0"/>
        </a:p>
      </dgm:t>
    </dgm:pt>
    <dgm:pt modelId="{F3111CA7-B3AF-47C7-88C5-EC1AAA68B518}" type="parTrans" cxnId="{1C43A62E-87ED-44A4-9955-BEE033ADDB9E}">
      <dgm:prSet/>
      <dgm:spPr/>
      <dgm:t>
        <a:bodyPr/>
        <a:lstStyle/>
        <a:p>
          <a:endParaRPr lang="en-GB"/>
        </a:p>
      </dgm:t>
    </dgm:pt>
    <dgm:pt modelId="{13D4BD7A-C5BE-44FB-B3A6-5940D0AB4D38}" type="sibTrans" cxnId="{1C43A62E-87ED-44A4-9955-BEE033ADDB9E}">
      <dgm:prSet/>
      <dgm:spPr/>
      <dgm:t>
        <a:bodyPr/>
        <a:lstStyle/>
        <a:p>
          <a:endParaRPr lang="en-GB"/>
        </a:p>
      </dgm:t>
    </dgm:pt>
    <dgm:pt modelId="{5F93351A-5697-45F8-B1F0-D6717289E127}">
      <dgm:prSet/>
      <dgm:spPr>
        <a:solidFill>
          <a:srgbClr val="76A29B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Risk Control</a:t>
          </a:r>
          <a:endParaRPr lang="en-GB" b="1" dirty="0">
            <a:solidFill>
              <a:schemeClr val="bg1"/>
            </a:solidFill>
          </a:endParaRPr>
        </a:p>
      </dgm:t>
    </dgm:pt>
    <dgm:pt modelId="{63E6FC46-1874-4D67-A5D6-486E8F741297}" type="parTrans" cxnId="{7AF0ABE7-A135-4F9E-A475-5237B61C83CE}">
      <dgm:prSet/>
      <dgm:spPr/>
      <dgm:t>
        <a:bodyPr/>
        <a:lstStyle/>
        <a:p>
          <a:endParaRPr lang="en-GB"/>
        </a:p>
      </dgm:t>
    </dgm:pt>
    <dgm:pt modelId="{AD7F63D6-25AF-40C4-9A37-1EA05568DF5A}" type="sibTrans" cxnId="{7AF0ABE7-A135-4F9E-A475-5237B61C83CE}">
      <dgm:prSet/>
      <dgm:spPr/>
      <dgm:t>
        <a:bodyPr/>
        <a:lstStyle/>
        <a:p>
          <a:endParaRPr lang="en-GB"/>
        </a:p>
      </dgm:t>
    </dgm:pt>
    <dgm:pt modelId="{6E366538-41B9-4781-81BF-3766DAE9737C}">
      <dgm:prSet/>
      <dgm:spPr>
        <a:solidFill>
          <a:srgbClr val="76A29B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Liquidity/Transparency</a:t>
          </a:r>
          <a:endParaRPr lang="en-GB" b="1" dirty="0">
            <a:solidFill>
              <a:schemeClr val="bg1"/>
            </a:solidFill>
          </a:endParaRPr>
        </a:p>
      </dgm:t>
    </dgm:pt>
    <dgm:pt modelId="{48411A46-E3BE-4817-BDC6-D5CDD0247E20}" type="parTrans" cxnId="{FDDBDAC8-9C6F-4A76-9CB8-25C45A08ED32}">
      <dgm:prSet/>
      <dgm:spPr/>
      <dgm:t>
        <a:bodyPr/>
        <a:lstStyle/>
        <a:p>
          <a:endParaRPr lang="en-GB"/>
        </a:p>
      </dgm:t>
    </dgm:pt>
    <dgm:pt modelId="{3E68DC3D-7B04-49BB-9C7B-71F8ABE2ACCE}" type="sibTrans" cxnId="{FDDBDAC8-9C6F-4A76-9CB8-25C45A08ED32}">
      <dgm:prSet/>
      <dgm:spPr/>
      <dgm:t>
        <a:bodyPr/>
        <a:lstStyle/>
        <a:p>
          <a:endParaRPr lang="en-GB"/>
        </a:p>
      </dgm:t>
    </dgm:pt>
    <dgm:pt modelId="{1786AA1B-2AED-4A1D-B0CD-EF056D4741A2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/>
          <a:r>
            <a:rPr lang="en-GB" sz="1200" dirty="0" smtClean="0"/>
            <a:t>Through a Protection Methodology designed to limit negative performance in extreme market conditions.</a:t>
          </a:r>
          <a:endParaRPr lang="en-GB" sz="1200" dirty="0"/>
        </a:p>
      </dgm:t>
    </dgm:pt>
    <dgm:pt modelId="{9E7451D9-D569-4816-AC89-C3E4441C07B3}" type="parTrans" cxnId="{23B3AB4C-FF4B-46C7-B1BB-5700C9AA6855}">
      <dgm:prSet/>
      <dgm:spPr/>
      <dgm:t>
        <a:bodyPr/>
        <a:lstStyle/>
        <a:p>
          <a:endParaRPr lang="en-GB"/>
        </a:p>
      </dgm:t>
    </dgm:pt>
    <dgm:pt modelId="{334A80AE-AE9A-40C7-9E75-60A1A35FCDDB}" type="sibTrans" cxnId="{23B3AB4C-FF4B-46C7-B1BB-5700C9AA6855}">
      <dgm:prSet/>
      <dgm:spPr/>
      <dgm:t>
        <a:bodyPr/>
        <a:lstStyle/>
        <a:p>
          <a:endParaRPr lang="en-GB"/>
        </a:p>
      </dgm:t>
    </dgm:pt>
    <dgm:pt modelId="{3AE7FD59-37FC-40A0-B9FC-5F0AAB8F9686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ctr"/>
          <a:r>
            <a:rPr lang="en-GB" sz="1200" dirty="0" smtClean="0"/>
            <a:t>Fully transparent underlying funds with daily liquidity.</a:t>
          </a:r>
          <a:endParaRPr lang="en-GB" sz="1200" dirty="0"/>
        </a:p>
      </dgm:t>
    </dgm:pt>
    <dgm:pt modelId="{55A64CBA-6C41-49B9-BB5B-9F031AB21391}" type="parTrans" cxnId="{5F8B48FA-9119-4F94-9EF3-A4E68D18A2D7}">
      <dgm:prSet/>
      <dgm:spPr/>
      <dgm:t>
        <a:bodyPr/>
        <a:lstStyle/>
        <a:p>
          <a:endParaRPr lang="en-GB"/>
        </a:p>
      </dgm:t>
    </dgm:pt>
    <dgm:pt modelId="{39499063-3FBA-4C67-9140-854D10528BD4}" type="sibTrans" cxnId="{5F8B48FA-9119-4F94-9EF3-A4E68D18A2D7}">
      <dgm:prSet/>
      <dgm:spPr/>
      <dgm:t>
        <a:bodyPr/>
        <a:lstStyle/>
        <a:p>
          <a:endParaRPr lang="en-GB"/>
        </a:p>
      </dgm:t>
    </dgm:pt>
    <dgm:pt modelId="{7AABBACD-9C87-4ABB-9A52-9F8BAD82E0D9}" type="pres">
      <dgm:prSet presAssocID="{47CBAC2C-9705-44A8-AC62-3805D4B969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ACB91EF-C908-47FE-B0F6-E3DDAF932B35}" type="pres">
      <dgm:prSet presAssocID="{6995FC4F-171B-427B-9157-77C68469195E}" presName="composite" presStyleCnt="0"/>
      <dgm:spPr/>
      <dgm:t>
        <a:bodyPr/>
        <a:lstStyle/>
        <a:p>
          <a:endParaRPr lang="en-GB"/>
        </a:p>
      </dgm:t>
    </dgm:pt>
    <dgm:pt modelId="{59D598A7-A177-4BFB-BCBC-62DC04FDF4FF}" type="pres">
      <dgm:prSet presAssocID="{6995FC4F-171B-427B-9157-77C68469195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F1530A-45FC-48B0-8416-91382C04190E}" type="pres">
      <dgm:prSet presAssocID="{6995FC4F-171B-427B-9157-77C68469195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3B876C-EC58-4BCC-B18C-4F845FA70A71}" type="pres">
      <dgm:prSet presAssocID="{20F9E253-E931-4D2C-8013-3C085CD0AE81}" presName="space" presStyleCnt="0"/>
      <dgm:spPr/>
      <dgm:t>
        <a:bodyPr/>
        <a:lstStyle/>
        <a:p>
          <a:endParaRPr lang="en-GB"/>
        </a:p>
      </dgm:t>
    </dgm:pt>
    <dgm:pt modelId="{32B7F296-889A-4AFC-8D90-6946A2B188AF}" type="pres">
      <dgm:prSet presAssocID="{5EED8225-1BB6-4E4F-9615-453554921886}" presName="composite" presStyleCnt="0"/>
      <dgm:spPr/>
      <dgm:t>
        <a:bodyPr/>
        <a:lstStyle/>
        <a:p>
          <a:endParaRPr lang="en-GB"/>
        </a:p>
      </dgm:t>
    </dgm:pt>
    <dgm:pt modelId="{869301AA-13E8-4F8F-9C28-26C460186631}" type="pres">
      <dgm:prSet presAssocID="{5EED8225-1BB6-4E4F-9615-45355492188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9D153-1DB0-4FE0-AEC9-43A075B0D8E3}" type="pres">
      <dgm:prSet presAssocID="{5EED8225-1BB6-4E4F-9615-45355492188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A72F19-E7D4-4D63-B35C-F4DB5115F559}" type="pres">
      <dgm:prSet presAssocID="{B6835A62-8E3E-44B5-A235-7A3ABC4938A7}" presName="space" presStyleCnt="0"/>
      <dgm:spPr/>
      <dgm:t>
        <a:bodyPr/>
        <a:lstStyle/>
        <a:p>
          <a:endParaRPr lang="en-GB"/>
        </a:p>
      </dgm:t>
    </dgm:pt>
    <dgm:pt modelId="{FE31844E-287F-4812-9777-0BE827324A93}" type="pres">
      <dgm:prSet presAssocID="{5F93351A-5697-45F8-B1F0-D6717289E127}" presName="composite" presStyleCnt="0"/>
      <dgm:spPr/>
      <dgm:t>
        <a:bodyPr/>
        <a:lstStyle/>
        <a:p>
          <a:endParaRPr lang="en-GB"/>
        </a:p>
      </dgm:t>
    </dgm:pt>
    <dgm:pt modelId="{D2FEDAA2-AF71-4977-9293-887767EFCC54}" type="pres">
      <dgm:prSet presAssocID="{5F93351A-5697-45F8-B1F0-D6717289E12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6AF449-06FA-4B69-BB1A-95AF2ED736B8}" type="pres">
      <dgm:prSet presAssocID="{5F93351A-5697-45F8-B1F0-D6717289E127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B7D841-26FA-4203-9C4F-39F39CE86955}" type="pres">
      <dgm:prSet presAssocID="{AD7F63D6-25AF-40C4-9A37-1EA05568DF5A}" presName="space" presStyleCnt="0"/>
      <dgm:spPr/>
      <dgm:t>
        <a:bodyPr/>
        <a:lstStyle/>
        <a:p>
          <a:endParaRPr lang="en-GB"/>
        </a:p>
      </dgm:t>
    </dgm:pt>
    <dgm:pt modelId="{F623EE2D-F884-48E7-9129-6A2F0A9B8AE6}" type="pres">
      <dgm:prSet presAssocID="{6E366538-41B9-4781-81BF-3766DAE9737C}" presName="composite" presStyleCnt="0"/>
      <dgm:spPr/>
      <dgm:t>
        <a:bodyPr/>
        <a:lstStyle/>
        <a:p>
          <a:endParaRPr lang="en-GB"/>
        </a:p>
      </dgm:t>
    </dgm:pt>
    <dgm:pt modelId="{1542AEDF-BDF0-4EC8-8D96-E73054FC840C}" type="pres">
      <dgm:prSet presAssocID="{6E366538-41B9-4781-81BF-3766DAE9737C}" presName="parTx" presStyleLbl="alignNode1" presStyleIdx="3" presStyleCnt="5" custLinFactNeighborX="-422" custLinFactNeighborY="-1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CC6F25-D1EC-420F-8646-AD474FD137B5}" type="pres">
      <dgm:prSet presAssocID="{6E366538-41B9-4781-81BF-3766DAE9737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CB87CD-0A1B-4AF3-8973-5297373A8F1F}" type="pres">
      <dgm:prSet presAssocID="{3E68DC3D-7B04-49BB-9C7B-71F8ABE2ACCE}" presName="space" presStyleCnt="0"/>
      <dgm:spPr/>
      <dgm:t>
        <a:bodyPr/>
        <a:lstStyle/>
        <a:p>
          <a:endParaRPr lang="en-GB"/>
        </a:p>
      </dgm:t>
    </dgm:pt>
    <dgm:pt modelId="{F4422F86-F8CD-48EB-9C3F-6D40D99AD134}" type="pres">
      <dgm:prSet presAssocID="{1BE00BAA-E49B-4978-B049-01F68833A0C0}" presName="composite" presStyleCnt="0"/>
      <dgm:spPr/>
      <dgm:t>
        <a:bodyPr/>
        <a:lstStyle/>
        <a:p>
          <a:endParaRPr lang="en-GB"/>
        </a:p>
      </dgm:t>
    </dgm:pt>
    <dgm:pt modelId="{81D8B735-22F8-4A8F-9E66-180F3CF73394}" type="pres">
      <dgm:prSet presAssocID="{1BE00BAA-E49B-4978-B049-01F68833A0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947CBB-5B5E-4983-BD2B-CC561DFEF6E4}" type="pres">
      <dgm:prSet presAssocID="{1BE00BAA-E49B-4978-B049-01F68833A0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F1FD31-5F11-4F73-984E-26A9F36D410D}" type="presOf" srcId="{6E366538-41B9-4781-81BF-3766DAE9737C}" destId="{1542AEDF-BDF0-4EC8-8D96-E73054FC840C}" srcOrd="0" destOrd="0" presId="urn:microsoft.com/office/officeart/2005/8/layout/hList1"/>
    <dgm:cxn modelId="{AFA3392E-A632-4A61-AFD4-D703483BF0FE}" type="presOf" srcId="{7FC5828C-5AE5-46A2-9182-75EACF66AD41}" destId="{1299D153-1DB0-4FE0-AEC9-43A075B0D8E3}" srcOrd="0" destOrd="0" presId="urn:microsoft.com/office/officeart/2005/8/layout/hList1"/>
    <dgm:cxn modelId="{717B7912-E1C3-4578-B1E6-6BEB80530D80}" srcId="{47CBAC2C-9705-44A8-AC62-3805D4B9696B}" destId="{6995FC4F-171B-427B-9157-77C68469195E}" srcOrd="0" destOrd="0" parTransId="{9A92B0F1-7EE6-488D-9D8D-4BCAE62014C4}" sibTransId="{20F9E253-E931-4D2C-8013-3C085CD0AE81}"/>
    <dgm:cxn modelId="{7DBCE560-5FAA-4A8A-ACEE-1C0A48A615B0}" type="presOf" srcId="{6995FC4F-171B-427B-9157-77C68469195E}" destId="{59D598A7-A177-4BFB-BCBC-62DC04FDF4FF}" srcOrd="0" destOrd="0" presId="urn:microsoft.com/office/officeart/2005/8/layout/hList1"/>
    <dgm:cxn modelId="{4D3612D8-CAF4-47A9-8748-F48A14A4DD99}" type="presOf" srcId="{B866F3A8-5766-4B59-985B-F923F7BC94C6}" destId="{EB947CBB-5B5E-4983-BD2B-CC561DFEF6E4}" srcOrd="0" destOrd="0" presId="urn:microsoft.com/office/officeart/2005/8/layout/hList1"/>
    <dgm:cxn modelId="{FF892458-7EE5-47A7-B6ED-8B97E998F01C}" srcId="{6995FC4F-171B-427B-9157-77C68469195E}" destId="{E027522A-7AA9-452D-AFC7-871A89A12CCB}" srcOrd="0" destOrd="0" parTransId="{CD0AB6B5-E8F1-44C8-B372-86BAC2B516DE}" sibTransId="{C03EDE90-2A83-41F9-8D78-73AE6695DC4A}"/>
    <dgm:cxn modelId="{D93A7952-B7F7-4E4B-9BA4-11D636A0D731}" type="presOf" srcId="{1786AA1B-2AED-4A1D-B0CD-EF056D4741A2}" destId="{666AF449-06FA-4B69-BB1A-95AF2ED736B8}" srcOrd="0" destOrd="0" presId="urn:microsoft.com/office/officeart/2005/8/layout/hList1"/>
    <dgm:cxn modelId="{893AAC2F-663C-40C6-85C9-37377969AF6E}" type="presOf" srcId="{1BE00BAA-E49B-4978-B049-01F68833A0C0}" destId="{81D8B735-22F8-4A8F-9E66-180F3CF73394}" srcOrd="0" destOrd="0" presId="urn:microsoft.com/office/officeart/2005/8/layout/hList1"/>
    <dgm:cxn modelId="{E83E79CB-5A37-4F5D-BD84-D6C041C96A78}" srcId="{5EED8225-1BB6-4E4F-9615-453554921886}" destId="{7FC5828C-5AE5-46A2-9182-75EACF66AD41}" srcOrd="0" destOrd="0" parTransId="{4869DE56-AC61-4163-949B-56201E1D8AEE}" sibTransId="{83CC0583-565E-4377-8631-24A7DD0F0CC6}"/>
    <dgm:cxn modelId="{1A5A3F9F-1E9F-477B-805C-F3520B2F164F}" type="presOf" srcId="{3AE7FD59-37FC-40A0-B9FC-5F0AAB8F9686}" destId="{29CC6F25-D1EC-420F-8646-AD474FD137B5}" srcOrd="0" destOrd="0" presId="urn:microsoft.com/office/officeart/2005/8/layout/hList1"/>
    <dgm:cxn modelId="{5F8B48FA-9119-4F94-9EF3-A4E68D18A2D7}" srcId="{6E366538-41B9-4781-81BF-3766DAE9737C}" destId="{3AE7FD59-37FC-40A0-B9FC-5F0AAB8F9686}" srcOrd="0" destOrd="0" parTransId="{55A64CBA-6C41-49B9-BB5B-9F031AB21391}" sibTransId="{39499063-3FBA-4C67-9140-854D10528BD4}"/>
    <dgm:cxn modelId="{7AF0ABE7-A135-4F9E-A475-5237B61C83CE}" srcId="{47CBAC2C-9705-44A8-AC62-3805D4B9696B}" destId="{5F93351A-5697-45F8-B1F0-D6717289E127}" srcOrd="2" destOrd="0" parTransId="{63E6FC46-1874-4D67-A5D6-486E8F741297}" sibTransId="{AD7F63D6-25AF-40C4-9A37-1EA05568DF5A}"/>
    <dgm:cxn modelId="{4A3AB740-58EC-4E91-9A73-961462B663D3}" type="presOf" srcId="{47CBAC2C-9705-44A8-AC62-3805D4B9696B}" destId="{7AABBACD-9C87-4ABB-9A52-9F8BAD82E0D9}" srcOrd="0" destOrd="0" presId="urn:microsoft.com/office/officeart/2005/8/layout/hList1"/>
    <dgm:cxn modelId="{67225694-0A40-4BCD-90F4-5026868C7294}" type="presOf" srcId="{5F93351A-5697-45F8-B1F0-D6717289E127}" destId="{D2FEDAA2-AF71-4977-9293-887767EFCC54}" srcOrd="0" destOrd="0" presId="urn:microsoft.com/office/officeart/2005/8/layout/hList1"/>
    <dgm:cxn modelId="{FDDBDAC8-9C6F-4A76-9CB8-25C45A08ED32}" srcId="{47CBAC2C-9705-44A8-AC62-3805D4B9696B}" destId="{6E366538-41B9-4781-81BF-3766DAE9737C}" srcOrd="3" destOrd="0" parTransId="{48411A46-E3BE-4817-BDC6-D5CDD0247E20}" sibTransId="{3E68DC3D-7B04-49BB-9C7B-71F8ABE2ACCE}"/>
    <dgm:cxn modelId="{23B3AB4C-FF4B-46C7-B1BB-5700C9AA6855}" srcId="{5F93351A-5697-45F8-B1F0-D6717289E127}" destId="{1786AA1B-2AED-4A1D-B0CD-EF056D4741A2}" srcOrd="0" destOrd="0" parTransId="{9E7451D9-D569-4816-AC89-C3E4441C07B3}" sibTransId="{334A80AE-AE9A-40C7-9E75-60A1A35FCDDB}"/>
    <dgm:cxn modelId="{293D16AB-94DE-45FC-8F54-54FC831E1E2A}" srcId="{47CBAC2C-9705-44A8-AC62-3805D4B9696B}" destId="{1BE00BAA-E49B-4978-B049-01F68833A0C0}" srcOrd="4" destOrd="0" parTransId="{9201963B-06A2-4DF6-8911-3F4463388F5B}" sibTransId="{28849BE0-BE7F-4BF4-BAFB-873D685665D4}"/>
    <dgm:cxn modelId="{C533B00C-C44E-45FA-BBF6-6389EF21E1EC}" srcId="{47CBAC2C-9705-44A8-AC62-3805D4B9696B}" destId="{5EED8225-1BB6-4E4F-9615-453554921886}" srcOrd="1" destOrd="0" parTransId="{D3F5A379-545E-476D-B319-4561253EA57C}" sibTransId="{B6835A62-8E3E-44B5-A235-7A3ABC4938A7}"/>
    <dgm:cxn modelId="{1C43A62E-87ED-44A4-9955-BEE033ADDB9E}" srcId="{1BE00BAA-E49B-4978-B049-01F68833A0C0}" destId="{B866F3A8-5766-4B59-985B-F923F7BC94C6}" srcOrd="0" destOrd="0" parTransId="{F3111CA7-B3AF-47C7-88C5-EC1AAA68B518}" sibTransId="{13D4BD7A-C5BE-44FB-B3A6-5940D0AB4D38}"/>
    <dgm:cxn modelId="{605234B2-C160-4CC5-B287-6086166DE390}" type="presOf" srcId="{5EED8225-1BB6-4E4F-9615-453554921886}" destId="{869301AA-13E8-4F8F-9C28-26C460186631}" srcOrd="0" destOrd="0" presId="urn:microsoft.com/office/officeart/2005/8/layout/hList1"/>
    <dgm:cxn modelId="{6C67D633-0401-4D66-BFD8-FF0F696998BC}" type="presOf" srcId="{E027522A-7AA9-452D-AFC7-871A89A12CCB}" destId="{14F1530A-45FC-48B0-8416-91382C04190E}" srcOrd="0" destOrd="0" presId="urn:microsoft.com/office/officeart/2005/8/layout/hList1"/>
    <dgm:cxn modelId="{F988E233-6560-4BB9-8DEB-5A76F0CEC0BF}" type="presParOf" srcId="{7AABBACD-9C87-4ABB-9A52-9F8BAD82E0D9}" destId="{CACB91EF-C908-47FE-B0F6-E3DDAF932B35}" srcOrd="0" destOrd="0" presId="urn:microsoft.com/office/officeart/2005/8/layout/hList1"/>
    <dgm:cxn modelId="{80545B08-3CDF-46C7-84DD-080DCB48629A}" type="presParOf" srcId="{CACB91EF-C908-47FE-B0F6-E3DDAF932B35}" destId="{59D598A7-A177-4BFB-BCBC-62DC04FDF4FF}" srcOrd="0" destOrd="0" presId="urn:microsoft.com/office/officeart/2005/8/layout/hList1"/>
    <dgm:cxn modelId="{57F2B390-FB96-4C08-9507-F1F2B1F0D850}" type="presParOf" srcId="{CACB91EF-C908-47FE-B0F6-E3DDAF932B35}" destId="{14F1530A-45FC-48B0-8416-91382C04190E}" srcOrd="1" destOrd="0" presId="urn:microsoft.com/office/officeart/2005/8/layout/hList1"/>
    <dgm:cxn modelId="{A7BCC976-C070-4B63-9BCF-A108F5BD0A1A}" type="presParOf" srcId="{7AABBACD-9C87-4ABB-9A52-9F8BAD82E0D9}" destId="{B13B876C-EC58-4BCC-B18C-4F845FA70A71}" srcOrd="1" destOrd="0" presId="urn:microsoft.com/office/officeart/2005/8/layout/hList1"/>
    <dgm:cxn modelId="{3F4F8266-5C22-4EAE-9949-77967F92F7E1}" type="presParOf" srcId="{7AABBACD-9C87-4ABB-9A52-9F8BAD82E0D9}" destId="{32B7F296-889A-4AFC-8D90-6946A2B188AF}" srcOrd="2" destOrd="0" presId="urn:microsoft.com/office/officeart/2005/8/layout/hList1"/>
    <dgm:cxn modelId="{AC41C299-637E-430D-95D7-8868377F058D}" type="presParOf" srcId="{32B7F296-889A-4AFC-8D90-6946A2B188AF}" destId="{869301AA-13E8-4F8F-9C28-26C460186631}" srcOrd="0" destOrd="0" presId="urn:microsoft.com/office/officeart/2005/8/layout/hList1"/>
    <dgm:cxn modelId="{27AE7E32-40F9-4C25-9A13-6134CD5DE4A3}" type="presParOf" srcId="{32B7F296-889A-4AFC-8D90-6946A2B188AF}" destId="{1299D153-1DB0-4FE0-AEC9-43A075B0D8E3}" srcOrd="1" destOrd="0" presId="urn:microsoft.com/office/officeart/2005/8/layout/hList1"/>
    <dgm:cxn modelId="{92205199-8047-41CE-903F-045F179179CC}" type="presParOf" srcId="{7AABBACD-9C87-4ABB-9A52-9F8BAD82E0D9}" destId="{AAA72F19-E7D4-4D63-B35C-F4DB5115F559}" srcOrd="3" destOrd="0" presId="urn:microsoft.com/office/officeart/2005/8/layout/hList1"/>
    <dgm:cxn modelId="{0A582DEA-5EFA-4F40-9424-947AAECC370D}" type="presParOf" srcId="{7AABBACD-9C87-4ABB-9A52-9F8BAD82E0D9}" destId="{FE31844E-287F-4812-9777-0BE827324A93}" srcOrd="4" destOrd="0" presId="urn:microsoft.com/office/officeart/2005/8/layout/hList1"/>
    <dgm:cxn modelId="{4DE7DFC6-7958-41A8-B488-DA38CEA16C07}" type="presParOf" srcId="{FE31844E-287F-4812-9777-0BE827324A93}" destId="{D2FEDAA2-AF71-4977-9293-887767EFCC54}" srcOrd="0" destOrd="0" presId="urn:microsoft.com/office/officeart/2005/8/layout/hList1"/>
    <dgm:cxn modelId="{252ED96A-C84F-41F9-864B-27E9FB98BD6F}" type="presParOf" srcId="{FE31844E-287F-4812-9777-0BE827324A93}" destId="{666AF449-06FA-4B69-BB1A-95AF2ED736B8}" srcOrd="1" destOrd="0" presId="urn:microsoft.com/office/officeart/2005/8/layout/hList1"/>
    <dgm:cxn modelId="{6E21BFB8-74ED-47E0-B222-6D68C988CDD8}" type="presParOf" srcId="{7AABBACD-9C87-4ABB-9A52-9F8BAD82E0D9}" destId="{36B7D841-26FA-4203-9C4F-39F39CE86955}" srcOrd="5" destOrd="0" presId="urn:microsoft.com/office/officeart/2005/8/layout/hList1"/>
    <dgm:cxn modelId="{5A27AC3F-C366-4A25-827C-0A8D5E91964F}" type="presParOf" srcId="{7AABBACD-9C87-4ABB-9A52-9F8BAD82E0D9}" destId="{F623EE2D-F884-48E7-9129-6A2F0A9B8AE6}" srcOrd="6" destOrd="0" presId="urn:microsoft.com/office/officeart/2005/8/layout/hList1"/>
    <dgm:cxn modelId="{9101A0BB-2D5B-4C76-B237-0E2FE4D0BC9D}" type="presParOf" srcId="{F623EE2D-F884-48E7-9129-6A2F0A9B8AE6}" destId="{1542AEDF-BDF0-4EC8-8D96-E73054FC840C}" srcOrd="0" destOrd="0" presId="urn:microsoft.com/office/officeart/2005/8/layout/hList1"/>
    <dgm:cxn modelId="{5F8A1855-4BC1-4035-90E2-FB489C19A9F7}" type="presParOf" srcId="{F623EE2D-F884-48E7-9129-6A2F0A9B8AE6}" destId="{29CC6F25-D1EC-420F-8646-AD474FD137B5}" srcOrd="1" destOrd="0" presId="urn:microsoft.com/office/officeart/2005/8/layout/hList1"/>
    <dgm:cxn modelId="{018C5AFB-510A-4E54-9753-67203DDC00CE}" type="presParOf" srcId="{7AABBACD-9C87-4ABB-9A52-9F8BAD82E0D9}" destId="{9DCB87CD-0A1B-4AF3-8973-5297373A8F1F}" srcOrd="7" destOrd="0" presId="urn:microsoft.com/office/officeart/2005/8/layout/hList1"/>
    <dgm:cxn modelId="{B705185E-49C9-41E4-99F3-E8BA875D6DBC}" type="presParOf" srcId="{7AABBACD-9C87-4ABB-9A52-9F8BAD82E0D9}" destId="{F4422F86-F8CD-48EB-9C3F-6D40D99AD134}" srcOrd="8" destOrd="0" presId="urn:microsoft.com/office/officeart/2005/8/layout/hList1"/>
    <dgm:cxn modelId="{167C5039-2E1C-414E-9524-6CF9F9888F4C}" type="presParOf" srcId="{F4422F86-F8CD-48EB-9C3F-6D40D99AD134}" destId="{81D8B735-22F8-4A8F-9E66-180F3CF73394}" srcOrd="0" destOrd="0" presId="urn:microsoft.com/office/officeart/2005/8/layout/hList1"/>
    <dgm:cxn modelId="{1879DC20-C72C-47F3-A9D0-C3E75DBC8467}" type="presParOf" srcId="{F4422F86-F8CD-48EB-9C3F-6D40D99AD134}" destId="{EB947CBB-5B5E-4983-BD2B-CC561DFEF6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87CB8-D34D-4DE5-8D6A-5E2B2A3D550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GB"/>
        </a:p>
      </dgm:t>
    </dgm:pt>
    <dgm:pt modelId="{F74DFADF-592F-4D01-A309-96994A28B892}">
      <dgm:prSet custT="1"/>
      <dgm:spPr/>
      <dgm:t>
        <a:bodyPr/>
        <a:lstStyle/>
        <a:p>
          <a:pPr rtl="0"/>
          <a:r>
            <a:rPr lang="en-GB" sz="1400" b="1" dirty="0" smtClean="0"/>
            <a:t>Old Mutual – Equity Absolute Return Fund </a:t>
          </a:r>
          <a:endParaRPr lang="en-GB" sz="1400" b="1" dirty="0"/>
        </a:p>
      </dgm:t>
    </dgm:pt>
    <dgm:pt modelId="{36FFA9D0-DC68-452D-AEBA-9557AA432A0A}" type="parTrans" cxnId="{EF418239-1458-4157-9310-CBFEBA3612CC}">
      <dgm:prSet/>
      <dgm:spPr/>
      <dgm:t>
        <a:bodyPr/>
        <a:lstStyle/>
        <a:p>
          <a:endParaRPr lang="en-GB" sz="1400" b="1"/>
        </a:p>
      </dgm:t>
    </dgm:pt>
    <dgm:pt modelId="{C85B3553-F906-498F-940C-73DD840D22EC}" type="sibTrans" cxnId="{EF418239-1458-4157-9310-CBFEBA3612CC}">
      <dgm:prSet/>
      <dgm:spPr/>
      <dgm:t>
        <a:bodyPr/>
        <a:lstStyle/>
        <a:p>
          <a:endParaRPr lang="en-GB" sz="1400" b="1"/>
        </a:p>
      </dgm:t>
    </dgm:pt>
    <dgm:pt modelId="{0224914B-CF3C-4A1F-AAA6-AF5103F83707}">
      <dgm:prSet custT="1"/>
      <dgm:spPr/>
      <dgm:t>
        <a:bodyPr/>
        <a:lstStyle/>
        <a:p>
          <a:pPr rtl="0"/>
          <a:r>
            <a:rPr lang="en-GB" sz="1400" b="1" dirty="0" err="1" smtClean="0"/>
            <a:t>Nordea</a:t>
          </a:r>
          <a:r>
            <a:rPr lang="en-GB" sz="1400" b="1" dirty="0" smtClean="0"/>
            <a:t> 1 - Stable Return Fund</a:t>
          </a:r>
          <a:endParaRPr lang="en-GB" sz="1400" b="1" dirty="0"/>
        </a:p>
      </dgm:t>
    </dgm:pt>
    <dgm:pt modelId="{184D4EA2-E7F3-4E4D-A834-A0F7686E78B0}" type="parTrans" cxnId="{48AB32E1-0BD2-4BF9-8334-F66CEAEE2694}">
      <dgm:prSet/>
      <dgm:spPr/>
      <dgm:t>
        <a:bodyPr/>
        <a:lstStyle/>
        <a:p>
          <a:endParaRPr lang="en-GB" sz="1400" b="1"/>
        </a:p>
      </dgm:t>
    </dgm:pt>
    <dgm:pt modelId="{86605701-CA88-4CAB-815C-3A432058BCBD}" type="sibTrans" cxnId="{48AB32E1-0BD2-4BF9-8334-F66CEAEE2694}">
      <dgm:prSet/>
      <dgm:spPr/>
      <dgm:t>
        <a:bodyPr/>
        <a:lstStyle/>
        <a:p>
          <a:endParaRPr lang="en-GB" sz="1400" b="1"/>
        </a:p>
      </dgm:t>
    </dgm:pt>
    <dgm:pt modelId="{F7CBF3DD-D5EF-4049-91F6-91EB12012135}">
      <dgm:prSet custT="1"/>
      <dgm:spPr/>
      <dgm:t>
        <a:bodyPr/>
        <a:lstStyle/>
        <a:p>
          <a:pPr rtl="0"/>
          <a:r>
            <a:rPr lang="en-GB" sz="1400" b="1" dirty="0" smtClean="0"/>
            <a:t>M&amp;G Optimal Income Fund</a:t>
          </a:r>
          <a:endParaRPr lang="en-GB" sz="1400" b="1" dirty="0"/>
        </a:p>
      </dgm:t>
    </dgm:pt>
    <dgm:pt modelId="{24933F19-0A77-420F-952B-64E506358721}" type="parTrans" cxnId="{AA530436-8033-405A-86EA-4C6FC1D38F24}">
      <dgm:prSet/>
      <dgm:spPr/>
      <dgm:t>
        <a:bodyPr/>
        <a:lstStyle/>
        <a:p>
          <a:endParaRPr lang="en-GB" sz="1400" b="1"/>
        </a:p>
      </dgm:t>
    </dgm:pt>
    <dgm:pt modelId="{99F031F2-D80F-4B8D-9052-B8EB2B04C893}" type="sibTrans" cxnId="{AA530436-8033-405A-86EA-4C6FC1D38F24}">
      <dgm:prSet/>
      <dgm:spPr/>
      <dgm:t>
        <a:bodyPr/>
        <a:lstStyle/>
        <a:p>
          <a:endParaRPr lang="en-GB" sz="1400" b="1"/>
        </a:p>
      </dgm:t>
    </dgm:pt>
    <dgm:pt modelId="{F074F23B-A18A-4DDB-AE63-164902C2A3E7}">
      <dgm:prSet custT="1"/>
      <dgm:spPr/>
      <dgm:t>
        <a:bodyPr/>
        <a:lstStyle/>
        <a:p>
          <a:pPr rtl="0"/>
          <a:r>
            <a:rPr lang="en-GB" sz="1400" b="1" smtClean="0"/>
            <a:t>Nordea 1 - European High Yield Bond Fund</a:t>
          </a:r>
          <a:endParaRPr lang="en-GB" sz="1400" b="1"/>
        </a:p>
      </dgm:t>
    </dgm:pt>
    <dgm:pt modelId="{E76AF4A4-EFC7-4242-A1BC-AF2FE427737C}" type="parTrans" cxnId="{900B9170-8276-499B-84D0-3149D6C15BB7}">
      <dgm:prSet/>
      <dgm:spPr/>
      <dgm:t>
        <a:bodyPr/>
        <a:lstStyle/>
        <a:p>
          <a:endParaRPr lang="en-GB" sz="1400" b="1"/>
        </a:p>
      </dgm:t>
    </dgm:pt>
    <dgm:pt modelId="{450AD8BD-2EFB-4954-BA01-59D4CDC4E18B}" type="sibTrans" cxnId="{900B9170-8276-499B-84D0-3149D6C15BB7}">
      <dgm:prSet/>
      <dgm:spPr/>
      <dgm:t>
        <a:bodyPr/>
        <a:lstStyle/>
        <a:p>
          <a:endParaRPr lang="en-GB" sz="1400" b="1"/>
        </a:p>
      </dgm:t>
    </dgm:pt>
    <dgm:pt modelId="{D2562540-458A-433D-B573-8405A73E5385}">
      <dgm:prSet custT="1"/>
      <dgm:spPr/>
      <dgm:t>
        <a:bodyPr/>
        <a:lstStyle/>
        <a:p>
          <a:pPr rtl="0"/>
          <a:r>
            <a:rPr lang="en-GB" sz="1400" b="1" smtClean="0"/>
            <a:t>PIMCO Emerging Markets Bond Fund</a:t>
          </a:r>
          <a:endParaRPr lang="en-GB" sz="1400" b="1"/>
        </a:p>
      </dgm:t>
    </dgm:pt>
    <dgm:pt modelId="{B2FA3BC8-849F-40B3-83BC-4ABF445A9386}" type="parTrans" cxnId="{59FB6593-B679-47C4-AAD4-A46B3E998ABF}">
      <dgm:prSet/>
      <dgm:spPr/>
      <dgm:t>
        <a:bodyPr/>
        <a:lstStyle/>
        <a:p>
          <a:endParaRPr lang="en-GB" sz="1400" b="1"/>
        </a:p>
      </dgm:t>
    </dgm:pt>
    <dgm:pt modelId="{A5FEB75A-B136-4B59-A79F-565F68F7243D}" type="sibTrans" cxnId="{59FB6593-B679-47C4-AAD4-A46B3E998ABF}">
      <dgm:prSet/>
      <dgm:spPr/>
      <dgm:t>
        <a:bodyPr/>
        <a:lstStyle/>
        <a:p>
          <a:endParaRPr lang="en-GB" sz="1400" b="1"/>
        </a:p>
      </dgm:t>
    </dgm:pt>
    <dgm:pt modelId="{E4689677-6EF6-4A68-8E17-1CB88835FC6A}" type="pres">
      <dgm:prSet presAssocID="{9B987CB8-D34D-4DE5-8D6A-5E2B2A3D5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C8ECA37A-E8FA-4B72-891D-D4D1CA4EFCFC}" type="pres">
      <dgm:prSet presAssocID="{9B987CB8-D34D-4DE5-8D6A-5E2B2A3D5503}" presName="Name1" presStyleCnt="0"/>
      <dgm:spPr/>
      <dgm:t>
        <a:bodyPr/>
        <a:lstStyle/>
        <a:p>
          <a:endParaRPr lang="en-GB"/>
        </a:p>
      </dgm:t>
    </dgm:pt>
    <dgm:pt modelId="{EB01E8FD-3F0E-4132-9D97-653C4D6508CA}" type="pres">
      <dgm:prSet presAssocID="{9B987CB8-D34D-4DE5-8D6A-5E2B2A3D5503}" presName="cycle" presStyleCnt="0"/>
      <dgm:spPr/>
      <dgm:t>
        <a:bodyPr/>
        <a:lstStyle/>
        <a:p>
          <a:endParaRPr lang="en-GB"/>
        </a:p>
      </dgm:t>
    </dgm:pt>
    <dgm:pt modelId="{C8DD129E-DB43-412B-8D6E-586C475270B3}" type="pres">
      <dgm:prSet presAssocID="{9B987CB8-D34D-4DE5-8D6A-5E2B2A3D5503}" presName="srcNode" presStyleLbl="node1" presStyleIdx="0" presStyleCnt="5"/>
      <dgm:spPr/>
      <dgm:t>
        <a:bodyPr/>
        <a:lstStyle/>
        <a:p>
          <a:endParaRPr lang="en-GB"/>
        </a:p>
      </dgm:t>
    </dgm:pt>
    <dgm:pt modelId="{882632D5-14A2-4BFF-A6A2-870D3D38AC78}" type="pres">
      <dgm:prSet presAssocID="{9B987CB8-D34D-4DE5-8D6A-5E2B2A3D5503}" presName="conn" presStyleLbl="parChTrans1D2" presStyleIdx="0" presStyleCnt="1"/>
      <dgm:spPr/>
      <dgm:t>
        <a:bodyPr/>
        <a:lstStyle/>
        <a:p>
          <a:endParaRPr lang="en-GB"/>
        </a:p>
      </dgm:t>
    </dgm:pt>
    <dgm:pt modelId="{1F37A123-DB44-4BE0-B288-3E3444B3C2B6}" type="pres">
      <dgm:prSet presAssocID="{9B987CB8-D34D-4DE5-8D6A-5E2B2A3D5503}" presName="extraNode" presStyleLbl="node1" presStyleIdx="0" presStyleCnt="5"/>
      <dgm:spPr/>
      <dgm:t>
        <a:bodyPr/>
        <a:lstStyle/>
        <a:p>
          <a:endParaRPr lang="en-GB"/>
        </a:p>
      </dgm:t>
    </dgm:pt>
    <dgm:pt modelId="{44A6EBC8-FD72-41A5-9B9E-B3913F042EB3}" type="pres">
      <dgm:prSet presAssocID="{9B987CB8-D34D-4DE5-8D6A-5E2B2A3D5503}" presName="dstNode" presStyleLbl="node1" presStyleIdx="0" presStyleCnt="5"/>
      <dgm:spPr/>
      <dgm:t>
        <a:bodyPr/>
        <a:lstStyle/>
        <a:p>
          <a:endParaRPr lang="en-GB"/>
        </a:p>
      </dgm:t>
    </dgm:pt>
    <dgm:pt modelId="{2C0494C1-316C-4475-8860-DA26C5FB984D}" type="pres">
      <dgm:prSet presAssocID="{F74DFADF-592F-4D01-A309-96994A28B89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D61B37-308A-4471-B245-893ED98E5255}" type="pres">
      <dgm:prSet presAssocID="{F74DFADF-592F-4D01-A309-96994A28B892}" presName="accent_1" presStyleCnt="0"/>
      <dgm:spPr/>
      <dgm:t>
        <a:bodyPr/>
        <a:lstStyle/>
        <a:p>
          <a:endParaRPr lang="en-GB"/>
        </a:p>
      </dgm:t>
    </dgm:pt>
    <dgm:pt modelId="{89D08763-AEF9-42A1-B89C-E3D3B6E78F21}" type="pres">
      <dgm:prSet presAssocID="{F74DFADF-592F-4D01-A309-96994A28B892}" presName="accentRepeatNode" presStyleLbl="solidFgAcc1" presStyleIdx="0" presStyleCnt="5"/>
      <dgm:spPr/>
      <dgm:t>
        <a:bodyPr/>
        <a:lstStyle/>
        <a:p>
          <a:endParaRPr lang="en-GB"/>
        </a:p>
      </dgm:t>
    </dgm:pt>
    <dgm:pt modelId="{CC97E6F4-C7D6-4D9F-BD98-5FFCE78D4580}" type="pres">
      <dgm:prSet presAssocID="{0224914B-CF3C-4A1F-AAA6-AF5103F8370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7998A9-537D-4A57-BD48-2198D0D971F9}" type="pres">
      <dgm:prSet presAssocID="{0224914B-CF3C-4A1F-AAA6-AF5103F83707}" presName="accent_2" presStyleCnt="0"/>
      <dgm:spPr/>
      <dgm:t>
        <a:bodyPr/>
        <a:lstStyle/>
        <a:p>
          <a:endParaRPr lang="en-GB"/>
        </a:p>
      </dgm:t>
    </dgm:pt>
    <dgm:pt modelId="{938D315A-EEF0-465F-9B73-462C49F0A6E6}" type="pres">
      <dgm:prSet presAssocID="{0224914B-CF3C-4A1F-AAA6-AF5103F83707}" presName="accentRepeatNode" presStyleLbl="solidFgAcc1" presStyleIdx="1" presStyleCnt="5"/>
      <dgm:spPr/>
      <dgm:t>
        <a:bodyPr/>
        <a:lstStyle/>
        <a:p>
          <a:endParaRPr lang="en-GB"/>
        </a:p>
      </dgm:t>
    </dgm:pt>
    <dgm:pt modelId="{C79C85D0-32A6-40A1-80DB-40C1F10A1723}" type="pres">
      <dgm:prSet presAssocID="{F7CBF3DD-D5EF-4049-91F6-91EB1201213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00D864-CAC4-4D2C-884A-24543A97FDC8}" type="pres">
      <dgm:prSet presAssocID="{F7CBF3DD-D5EF-4049-91F6-91EB12012135}" presName="accent_3" presStyleCnt="0"/>
      <dgm:spPr/>
      <dgm:t>
        <a:bodyPr/>
        <a:lstStyle/>
        <a:p>
          <a:endParaRPr lang="en-GB"/>
        </a:p>
      </dgm:t>
    </dgm:pt>
    <dgm:pt modelId="{5C7A73FE-96C9-4AA2-A92B-EEB4A8663B20}" type="pres">
      <dgm:prSet presAssocID="{F7CBF3DD-D5EF-4049-91F6-91EB12012135}" presName="accentRepeatNode" presStyleLbl="solidFgAcc1" presStyleIdx="2" presStyleCnt="5"/>
      <dgm:spPr/>
      <dgm:t>
        <a:bodyPr/>
        <a:lstStyle/>
        <a:p>
          <a:endParaRPr lang="en-GB"/>
        </a:p>
      </dgm:t>
    </dgm:pt>
    <dgm:pt modelId="{F2210856-E21F-47DE-8069-D6ADAE422BB7}" type="pres">
      <dgm:prSet presAssocID="{F074F23B-A18A-4DDB-AE63-164902C2A3E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24086B-9019-4EDC-90BF-EAD0D0F2B8ED}" type="pres">
      <dgm:prSet presAssocID="{F074F23B-A18A-4DDB-AE63-164902C2A3E7}" presName="accent_4" presStyleCnt="0"/>
      <dgm:spPr/>
      <dgm:t>
        <a:bodyPr/>
        <a:lstStyle/>
        <a:p>
          <a:endParaRPr lang="en-GB"/>
        </a:p>
      </dgm:t>
    </dgm:pt>
    <dgm:pt modelId="{38D9464E-50C4-437D-B8D0-601071F10DFE}" type="pres">
      <dgm:prSet presAssocID="{F074F23B-A18A-4DDB-AE63-164902C2A3E7}" presName="accentRepeatNode" presStyleLbl="solidFgAcc1" presStyleIdx="3" presStyleCnt="5"/>
      <dgm:spPr/>
      <dgm:t>
        <a:bodyPr/>
        <a:lstStyle/>
        <a:p>
          <a:endParaRPr lang="en-GB"/>
        </a:p>
      </dgm:t>
    </dgm:pt>
    <dgm:pt modelId="{03903F49-9B1F-4631-8D9C-2505FF367904}" type="pres">
      <dgm:prSet presAssocID="{D2562540-458A-433D-B573-8405A73E538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EDF77E-26B8-4F1F-954A-AA19E03F1311}" type="pres">
      <dgm:prSet presAssocID="{D2562540-458A-433D-B573-8405A73E5385}" presName="accent_5" presStyleCnt="0"/>
      <dgm:spPr/>
      <dgm:t>
        <a:bodyPr/>
        <a:lstStyle/>
        <a:p>
          <a:endParaRPr lang="en-GB"/>
        </a:p>
      </dgm:t>
    </dgm:pt>
    <dgm:pt modelId="{C64412DF-841F-4E7A-8038-CFB0F60A5318}" type="pres">
      <dgm:prSet presAssocID="{D2562540-458A-433D-B573-8405A73E5385}" presName="accentRepeatNode" presStyleLbl="solidFgAcc1" presStyleIdx="4" presStyleCnt="5"/>
      <dgm:spPr/>
      <dgm:t>
        <a:bodyPr/>
        <a:lstStyle/>
        <a:p>
          <a:endParaRPr lang="en-GB"/>
        </a:p>
      </dgm:t>
    </dgm:pt>
  </dgm:ptLst>
  <dgm:cxnLst>
    <dgm:cxn modelId="{900B9170-8276-499B-84D0-3149D6C15BB7}" srcId="{9B987CB8-D34D-4DE5-8D6A-5E2B2A3D5503}" destId="{F074F23B-A18A-4DDB-AE63-164902C2A3E7}" srcOrd="3" destOrd="0" parTransId="{E76AF4A4-EFC7-4242-A1BC-AF2FE427737C}" sibTransId="{450AD8BD-2EFB-4954-BA01-59D4CDC4E18B}"/>
    <dgm:cxn modelId="{909E3BD5-A87F-4884-ADAE-795DD51628D8}" type="presOf" srcId="{9B987CB8-D34D-4DE5-8D6A-5E2B2A3D5503}" destId="{E4689677-6EF6-4A68-8E17-1CB88835FC6A}" srcOrd="0" destOrd="0" presId="urn:microsoft.com/office/officeart/2008/layout/VerticalCurvedList"/>
    <dgm:cxn modelId="{2CF6AFC6-6A62-44FB-AEE0-52872F825422}" type="presOf" srcId="{F074F23B-A18A-4DDB-AE63-164902C2A3E7}" destId="{F2210856-E21F-47DE-8069-D6ADAE422BB7}" srcOrd="0" destOrd="0" presId="urn:microsoft.com/office/officeart/2008/layout/VerticalCurvedList"/>
    <dgm:cxn modelId="{AA530436-8033-405A-86EA-4C6FC1D38F24}" srcId="{9B987CB8-D34D-4DE5-8D6A-5E2B2A3D5503}" destId="{F7CBF3DD-D5EF-4049-91F6-91EB12012135}" srcOrd="2" destOrd="0" parTransId="{24933F19-0A77-420F-952B-64E506358721}" sibTransId="{99F031F2-D80F-4B8D-9052-B8EB2B04C893}"/>
    <dgm:cxn modelId="{11743B62-79E1-4E54-8876-782285033DAC}" type="presOf" srcId="{0224914B-CF3C-4A1F-AAA6-AF5103F83707}" destId="{CC97E6F4-C7D6-4D9F-BD98-5FFCE78D4580}" srcOrd="0" destOrd="0" presId="urn:microsoft.com/office/officeart/2008/layout/VerticalCurvedList"/>
    <dgm:cxn modelId="{43DBF1C4-D2EB-4C3A-B308-CF9C17915FD9}" type="presOf" srcId="{F74DFADF-592F-4D01-A309-96994A28B892}" destId="{2C0494C1-316C-4475-8860-DA26C5FB984D}" srcOrd="0" destOrd="0" presId="urn:microsoft.com/office/officeart/2008/layout/VerticalCurvedList"/>
    <dgm:cxn modelId="{91ADDF6F-D330-4232-8AD8-78E3F97B83B5}" type="presOf" srcId="{C85B3553-F906-498F-940C-73DD840D22EC}" destId="{882632D5-14A2-4BFF-A6A2-870D3D38AC78}" srcOrd="0" destOrd="0" presId="urn:microsoft.com/office/officeart/2008/layout/VerticalCurvedList"/>
    <dgm:cxn modelId="{48AB32E1-0BD2-4BF9-8334-F66CEAEE2694}" srcId="{9B987CB8-D34D-4DE5-8D6A-5E2B2A3D5503}" destId="{0224914B-CF3C-4A1F-AAA6-AF5103F83707}" srcOrd="1" destOrd="0" parTransId="{184D4EA2-E7F3-4E4D-A834-A0F7686E78B0}" sibTransId="{86605701-CA88-4CAB-815C-3A432058BCBD}"/>
    <dgm:cxn modelId="{59FB6593-B679-47C4-AAD4-A46B3E998ABF}" srcId="{9B987CB8-D34D-4DE5-8D6A-5E2B2A3D5503}" destId="{D2562540-458A-433D-B573-8405A73E5385}" srcOrd="4" destOrd="0" parTransId="{B2FA3BC8-849F-40B3-83BC-4ABF445A9386}" sibTransId="{A5FEB75A-B136-4B59-A79F-565F68F7243D}"/>
    <dgm:cxn modelId="{B6E5D807-8D54-4D9C-8746-51DAD0636AB5}" type="presOf" srcId="{F7CBF3DD-D5EF-4049-91F6-91EB12012135}" destId="{C79C85D0-32A6-40A1-80DB-40C1F10A1723}" srcOrd="0" destOrd="0" presId="urn:microsoft.com/office/officeart/2008/layout/VerticalCurvedList"/>
    <dgm:cxn modelId="{EF418239-1458-4157-9310-CBFEBA3612CC}" srcId="{9B987CB8-D34D-4DE5-8D6A-5E2B2A3D5503}" destId="{F74DFADF-592F-4D01-A309-96994A28B892}" srcOrd="0" destOrd="0" parTransId="{36FFA9D0-DC68-452D-AEBA-9557AA432A0A}" sibTransId="{C85B3553-F906-498F-940C-73DD840D22EC}"/>
    <dgm:cxn modelId="{8A4BC4A0-A437-48EF-A944-344BB0E63830}" type="presOf" srcId="{D2562540-458A-433D-B573-8405A73E5385}" destId="{03903F49-9B1F-4631-8D9C-2505FF367904}" srcOrd="0" destOrd="0" presId="urn:microsoft.com/office/officeart/2008/layout/VerticalCurvedList"/>
    <dgm:cxn modelId="{FCA82054-EA7C-42D0-B35C-8B5BACA49FB7}" type="presParOf" srcId="{E4689677-6EF6-4A68-8E17-1CB88835FC6A}" destId="{C8ECA37A-E8FA-4B72-891D-D4D1CA4EFCFC}" srcOrd="0" destOrd="0" presId="urn:microsoft.com/office/officeart/2008/layout/VerticalCurvedList"/>
    <dgm:cxn modelId="{70AE1648-DE99-4784-AF4D-359FB15AC48D}" type="presParOf" srcId="{C8ECA37A-E8FA-4B72-891D-D4D1CA4EFCFC}" destId="{EB01E8FD-3F0E-4132-9D97-653C4D6508CA}" srcOrd="0" destOrd="0" presId="urn:microsoft.com/office/officeart/2008/layout/VerticalCurvedList"/>
    <dgm:cxn modelId="{CC98B175-15E7-4351-9EB9-E449303394DC}" type="presParOf" srcId="{EB01E8FD-3F0E-4132-9D97-653C4D6508CA}" destId="{C8DD129E-DB43-412B-8D6E-586C475270B3}" srcOrd="0" destOrd="0" presId="urn:microsoft.com/office/officeart/2008/layout/VerticalCurvedList"/>
    <dgm:cxn modelId="{8CE73173-9ED6-4E88-A15D-47E03AD9CC7B}" type="presParOf" srcId="{EB01E8FD-3F0E-4132-9D97-653C4D6508CA}" destId="{882632D5-14A2-4BFF-A6A2-870D3D38AC78}" srcOrd="1" destOrd="0" presId="urn:microsoft.com/office/officeart/2008/layout/VerticalCurvedList"/>
    <dgm:cxn modelId="{DF1C41EC-E780-48E3-A5B9-518298D59B58}" type="presParOf" srcId="{EB01E8FD-3F0E-4132-9D97-653C4D6508CA}" destId="{1F37A123-DB44-4BE0-B288-3E3444B3C2B6}" srcOrd="2" destOrd="0" presId="urn:microsoft.com/office/officeart/2008/layout/VerticalCurvedList"/>
    <dgm:cxn modelId="{9919074D-30EF-45E4-900C-B93DCCF762BD}" type="presParOf" srcId="{EB01E8FD-3F0E-4132-9D97-653C4D6508CA}" destId="{44A6EBC8-FD72-41A5-9B9E-B3913F042EB3}" srcOrd="3" destOrd="0" presId="urn:microsoft.com/office/officeart/2008/layout/VerticalCurvedList"/>
    <dgm:cxn modelId="{152DB7E9-9B52-4DB9-BC3C-A0241BDEAFE4}" type="presParOf" srcId="{C8ECA37A-E8FA-4B72-891D-D4D1CA4EFCFC}" destId="{2C0494C1-316C-4475-8860-DA26C5FB984D}" srcOrd="1" destOrd="0" presId="urn:microsoft.com/office/officeart/2008/layout/VerticalCurvedList"/>
    <dgm:cxn modelId="{7F67D86F-1D3D-411A-A734-13642AD98370}" type="presParOf" srcId="{C8ECA37A-E8FA-4B72-891D-D4D1CA4EFCFC}" destId="{1FD61B37-308A-4471-B245-893ED98E5255}" srcOrd="2" destOrd="0" presId="urn:microsoft.com/office/officeart/2008/layout/VerticalCurvedList"/>
    <dgm:cxn modelId="{6F5E33F5-CE48-45A1-97EE-DCE3859FF206}" type="presParOf" srcId="{1FD61B37-308A-4471-B245-893ED98E5255}" destId="{89D08763-AEF9-42A1-B89C-E3D3B6E78F21}" srcOrd="0" destOrd="0" presId="urn:microsoft.com/office/officeart/2008/layout/VerticalCurvedList"/>
    <dgm:cxn modelId="{674AC871-A9CF-4381-ABBA-2B2843B57831}" type="presParOf" srcId="{C8ECA37A-E8FA-4B72-891D-D4D1CA4EFCFC}" destId="{CC97E6F4-C7D6-4D9F-BD98-5FFCE78D4580}" srcOrd="3" destOrd="0" presId="urn:microsoft.com/office/officeart/2008/layout/VerticalCurvedList"/>
    <dgm:cxn modelId="{9E64351F-4F08-4C30-9EBC-1C3AF092199D}" type="presParOf" srcId="{C8ECA37A-E8FA-4B72-891D-D4D1CA4EFCFC}" destId="{C37998A9-537D-4A57-BD48-2198D0D971F9}" srcOrd="4" destOrd="0" presId="urn:microsoft.com/office/officeart/2008/layout/VerticalCurvedList"/>
    <dgm:cxn modelId="{B270119B-1A8F-4534-AD69-9F71B6D36E33}" type="presParOf" srcId="{C37998A9-537D-4A57-BD48-2198D0D971F9}" destId="{938D315A-EEF0-465F-9B73-462C49F0A6E6}" srcOrd="0" destOrd="0" presId="urn:microsoft.com/office/officeart/2008/layout/VerticalCurvedList"/>
    <dgm:cxn modelId="{FEE5F786-B036-4849-97FA-020A5A1AEAB8}" type="presParOf" srcId="{C8ECA37A-E8FA-4B72-891D-D4D1CA4EFCFC}" destId="{C79C85D0-32A6-40A1-80DB-40C1F10A1723}" srcOrd="5" destOrd="0" presId="urn:microsoft.com/office/officeart/2008/layout/VerticalCurvedList"/>
    <dgm:cxn modelId="{3B9CC704-B28E-4ABE-9664-4B743846C627}" type="presParOf" srcId="{C8ECA37A-E8FA-4B72-891D-D4D1CA4EFCFC}" destId="{AC00D864-CAC4-4D2C-884A-24543A97FDC8}" srcOrd="6" destOrd="0" presId="urn:microsoft.com/office/officeart/2008/layout/VerticalCurvedList"/>
    <dgm:cxn modelId="{8EB33AE2-D3A5-497B-A7DE-B64536DC4D74}" type="presParOf" srcId="{AC00D864-CAC4-4D2C-884A-24543A97FDC8}" destId="{5C7A73FE-96C9-4AA2-A92B-EEB4A8663B20}" srcOrd="0" destOrd="0" presId="urn:microsoft.com/office/officeart/2008/layout/VerticalCurvedList"/>
    <dgm:cxn modelId="{397C3D36-BA84-4E51-BB93-E69533A1CA7C}" type="presParOf" srcId="{C8ECA37A-E8FA-4B72-891D-D4D1CA4EFCFC}" destId="{F2210856-E21F-47DE-8069-D6ADAE422BB7}" srcOrd="7" destOrd="0" presId="urn:microsoft.com/office/officeart/2008/layout/VerticalCurvedList"/>
    <dgm:cxn modelId="{08C23987-BC41-474E-A39A-6FE27D0B81E3}" type="presParOf" srcId="{C8ECA37A-E8FA-4B72-891D-D4D1CA4EFCFC}" destId="{3B24086B-9019-4EDC-90BF-EAD0D0F2B8ED}" srcOrd="8" destOrd="0" presId="urn:microsoft.com/office/officeart/2008/layout/VerticalCurvedList"/>
    <dgm:cxn modelId="{5955208B-E7D6-409A-ACA8-F57BE5F1417F}" type="presParOf" srcId="{3B24086B-9019-4EDC-90BF-EAD0D0F2B8ED}" destId="{38D9464E-50C4-437D-B8D0-601071F10DFE}" srcOrd="0" destOrd="0" presId="urn:microsoft.com/office/officeart/2008/layout/VerticalCurvedList"/>
    <dgm:cxn modelId="{D04143E9-2480-49F5-9BD6-244CA24361C1}" type="presParOf" srcId="{C8ECA37A-E8FA-4B72-891D-D4D1CA4EFCFC}" destId="{03903F49-9B1F-4631-8D9C-2505FF367904}" srcOrd="9" destOrd="0" presId="urn:microsoft.com/office/officeart/2008/layout/VerticalCurvedList"/>
    <dgm:cxn modelId="{C6BB19BF-729C-4958-B36F-C1AE167AFDA6}" type="presParOf" srcId="{C8ECA37A-E8FA-4B72-891D-D4D1CA4EFCFC}" destId="{E7EDF77E-26B8-4F1F-954A-AA19E03F1311}" srcOrd="10" destOrd="0" presId="urn:microsoft.com/office/officeart/2008/layout/VerticalCurvedList"/>
    <dgm:cxn modelId="{748B684C-AF38-4C8C-8A42-CDAD67E9162D}" type="presParOf" srcId="{E7EDF77E-26B8-4F1F-954A-AA19E03F1311}" destId="{C64412DF-841F-4E7A-8038-CFB0F60A53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86BCAF-21AB-4DC7-9106-97747D51019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40B58B0-E6EC-4FD0-BF27-15962D2262C8}">
      <dgm:prSet phldrT="[Text]" custT="1"/>
      <dgm:spPr/>
      <dgm:t>
        <a:bodyPr/>
        <a:lstStyle/>
        <a:p>
          <a:r>
            <a:rPr lang="en-GB" sz="1400" dirty="0" smtClean="0"/>
            <a:t>50%</a:t>
          </a:r>
          <a:endParaRPr lang="en-GB" sz="1400" dirty="0"/>
        </a:p>
      </dgm:t>
    </dgm:pt>
    <dgm:pt modelId="{0574292F-8FFC-4495-9F36-D1A26F0FAAB0}" type="parTrans" cxnId="{DB11FA63-FA76-4F4D-B62B-595F6E25955E}">
      <dgm:prSet/>
      <dgm:spPr/>
      <dgm:t>
        <a:bodyPr/>
        <a:lstStyle/>
        <a:p>
          <a:endParaRPr lang="en-GB"/>
        </a:p>
      </dgm:t>
    </dgm:pt>
    <dgm:pt modelId="{1126A9CB-6174-4C44-A1A4-1ECE547FBE34}" type="sibTrans" cxnId="{DB11FA63-FA76-4F4D-B62B-595F6E25955E}">
      <dgm:prSet/>
      <dgm:spPr/>
      <dgm:t>
        <a:bodyPr/>
        <a:lstStyle/>
        <a:p>
          <a:endParaRPr lang="en-GB"/>
        </a:p>
      </dgm:t>
    </dgm:pt>
    <dgm:pt modelId="{CCAF3D12-173A-4AAC-814F-883E1C155713}">
      <dgm:prSet phldrT="[Text]" custT="1"/>
      <dgm:spPr/>
      <dgm:t>
        <a:bodyPr/>
        <a:lstStyle/>
        <a:p>
          <a:r>
            <a:rPr lang="en-GB" sz="1400" dirty="0" smtClean="0"/>
            <a:t>Best Performing</a:t>
          </a:r>
          <a:endParaRPr lang="en-GB" sz="1400" dirty="0"/>
        </a:p>
      </dgm:t>
    </dgm:pt>
    <dgm:pt modelId="{CB8DB18A-5ABB-4016-8135-E150978B82E7}" type="parTrans" cxnId="{C05C0C42-E1ED-4BA8-9A80-BC7D6AF9D9AE}">
      <dgm:prSet/>
      <dgm:spPr/>
      <dgm:t>
        <a:bodyPr/>
        <a:lstStyle/>
        <a:p>
          <a:endParaRPr lang="en-GB"/>
        </a:p>
      </dgm:t>
    </dgm:pt>
    <dgm:pt modelId="{7E2BC496-EA8B-4F5A-8BC2-C713F2AC31BF}" type="sibTrans" cxnId="{C05C0C42-E1ED-4BA8-9A80-BC7D6AF9D9AE}">
      <dgm:prSet/>
      <dgm:spPr/>
      <dgm:t>
        <a:bodyPr/>
        <a:lstStyle/>
        <a:p>
          <a:endParaRPr lang="en-GB"/>
        </a:p>
      </dgm:t>
    </dgm:pt>
    <dgm:pt modelId="{BB9CF448-E29C-4DAE-B5D2-5F00C1EBBCED}">
      <dgm:prSet phldrT="[Text]"/>
      <dgm:spPr/>
      <dgm:t>
        <a:bodyPr/>
        <a:lstStyle/>
        <a:p>
          <a:r>
            <a:rPr lang="en-GB" dirty="0" smtClean="0"/>
            <a:t>25%</a:t>
          </a:r>
          <a:endParaRPr lang="en-GB" dirty="0"/>
        </a:p>
      </dgm:t>
    </dgm:pt>
    <dgm:pt modelId="{5CF586B6-FB0E-4F66-A8F5-6F2F39D2E397}" type="parTrans" cxnId="{FBC3BEA5-5768-4545-93BA-31B12FBE7452}">
      <dgm:prSet/>
      <dgm:spPr/>
      <dgm:t>
        <a:bodyPr/>
        <a:lstStyle/>
        <a:p>
          <a:endParaRPr lang="en-GB"/>
        </a:p>
      </dgm:t>
    </dgm:pt>
    <dgm:pt modelId="{68624C85-BB22-4168-80FA-FACA66CFC3CB}" type="sibTrans" cxnId="{FBC3BEA5-5768-4545-93BA-31B12FBE7452}">
      <dgm:prSet/>
      <dgm:spPr/>
      <dgm:t>
        <a:bodyPr/>
        <a:lstStyle/>
        <a:p>
          <a:endParaRPr lang="en-GB"/>
        </a:p>
      </dgm:t>
    </dgm:pt>
    <dgm:pt modelId="{026BADA3-1B40-4AC6-98EC-F4476FDDEE42}">
      <dgm:prSet phldrT="[Text]" custT="1"/>
      <dgm:spPr/>
      <dgm:t>
        <a:bodyPr/>
        <a:lstStyle/>
        <a:p>
          <a:r>
            <a:rPr lang="en-GB" sz="1400" smtClean="0">
              <a:latin typeface="+mn-lt"/>
              <a:ea typeface="+mn-ea"/>
              <a:cs typeface="+mn-cs"/>
            </a:rPr>
            <a:t>Second</a:t>
          </a:r>
          <a:r>
            <a:rPr lang="en-GB" sz="1400" baseline="0" smtClean="0">
              <a:latin typeface="+mn-lt"/>
              <a:ea typeface="+mn-ea"/>
              <a:cs typeface="+mn-cs"/>
            </a:rPr>
            <a:t> Best Performing Fund</a:t>
          </a:r>
          <a:endParaRPr lang="en-GB" sz="1400" dirty="0"/>
        </a:p>
      </dgm:t>
    </dgm:pt>
    <dgm:pt modelId="{3A2C2F52-7902-4758-BF4B-E32FAA0FD859}" type="parTrans" cxnId="{B9B71351-54E8-43D0-A61D-6020DDF1CA08}">
      <dgm:prSet/>
      <dgm:spPr/>
      <dgm:t>
        <a:bodyPr/>
        <a:lstStyle/>
        <a:p>
          <a:endParaRPr lang="en-GB"/>
        </a:p>
      </dgm:t>
    </dgm:pt>
    <dgm:pt modelId="{4CAC365E-8CC1-451B-ABA5-04FCF4560BBC}" type="sibTrans" cxnId="{B9B71351-54E8-43D0-A61D-6020DDF1CA08}">
      <dgm:prSet/>
      <dgm:spPr/>
      <dgm:t>
        <a:bodyPr/>
        <a:lstStyle/>
        <a:p>
          <a:endParaRPr lang="en-GB"/>
        </a:p>
      </dgm:t>
    </dgm:pt>
    <dgm:pt modelId="{2CDC2CA4-0DA2-4893-8A46-C44728CA68FE}">
      <dgm:prSet phldrT="[Text]" custT="1"/>
      <dgm:spPr/>
      <dgm:t>
        <a:bodyPr/>
        <a:lstStyle/>
        <a:p>
          <a:r>
            <a:rPr lang="en-GB" sz="1400" dirty="0" smtClean="0"/>
            <a:t>12.5%</a:t>
          </a:r>
          <a:endParaRPr lang="en-GB" sz="1400" dirty="0"/>
        </a:p>
      </dgm:t>
    </dgm:pt>
    <dgm:pt modelId="{9F50E249-670F-42F8-A6B3-95E404BD4F3F}" type="parTrans" cxnId="{8675689C-7BBF-4095-B593-68730F489A53}">
      <dgm:prSet/>
      <dgm:spPr/>
      <dgm:t>
        <a:bodyPr/>
        <a:lstStyle/>
        <a:p>
          <a:endParaRPr lang="en-GB"/>
        </a:p>
      </dgm:t>
    </dgm:pt>
    <dgm:pt modelId="{2970120E-ADB7-44E4-BAF8-1E0919B264D1}" type="sibTrans" cxnId="{8675689C-7BBF-4095-B593-68730F489A53}">
      <dgm:prSet/>
      <dgm:spPr/>
      <dgm:t>
        <a:bodyPr/>
        <a:lstStyle/>
        <a:p>
          <a:endParaRPr lang="en-GB"/>
        </a:p>
      </dgm:t>
    </dgm:pt>
    <dgm:pt modelId="{FD6B709A-E559-4F1C-AF42-503057B4F05C}">
      <dgm:prSet phldrT="[Text]" custT="1"/>
      <dgm:spPr/>
      <dgm:t>
        <a:bodyPr/>
        <a:lstStyle/>
        <a:p>
          <a:r>
            <a:rPr lang="en-GB" sz="1400" smtClean="0">
              <a:latin typeface="+mn-lt"/>
              <a:ea typeface="+mn-ea"/>
              <a:cs typeface="+mn-cs"/>
            </a:rPr>
            <a:t>Third Best Performing Fund</a:t>
          </a:r>
          <a:endParaRPr lang="en-GB" sz="1400" dirty="0"/>
        </a:p>
      </dgm:t>
    </dgm:pt>
    <dgm:pt modelId="{ED5DF7A4-62CD-4AF0-8541-EC867E2D96DF}" type="parTrans" cxnId="{DD68C67E-2C11-4FC7-ADDB-148BDD3FC1CA}">
      <dgm:prSet/>
      <dgm:spPr/>
      <dgm:t>
        <a:bodyPr/>
        <a:lstStyle/>
        <a:p>
          <a:endParaRPr lang="en-GB"/>
        </a:p>
      </dgm:t>
    </dgm:pt>
    <dgm:pt modelId="{3420B4C4-68D3-478E-BC78-987BDAB8383A}" type="sibTrans" cxnId="{DD68C67E-2C11-4FC7-ADDB-148BDD3FC1CA}">
      <dgm:prSet/>
      <dgm:spPr/>
      <dgm:t>
        <a:bodyPr/>
        <a:lstStyle/>
        <a:p>
          <a:endParaRPr lang="en-GB"/>
        </a:p>
      </dgm:t>
    </dgm:pt>
    <dgm:pt modelId="{CD6972E0-E3EA-4F56-87A4-825C27A32DB9}">
      <dgm:prSet phldrT="[Text]" custT="1"/>
      <dgm:spPr/>
      <dgm:t>
        <a:bodyPr/>
        <a:lstStyle/>
        <a:p>
          <a:r>
            <a:rPr lang="en-GB" sz="1400" dirty="0" smtClean="0"/>
            <a:t>12.5%</a:t>
          </a:r>
          <a:endParaRPr lang="en-GB" sz="1400" dirty="0"/>
        </a:p>
      </dgm:t>
    </dgm:pt>
    <dgm:pt modelId="{0A99FDFC-38CC-40FA-BD9C-C4699692862B}" type="parTrans" cxnId="{D9077ACC-2FA6-47CB-B95A-4869B3BB785D}">
      <dgm:prSet/>
      <dgm:spPr/>
      <dgm:t>
        <a:bodyPr/>
        <a:lstStyle/>
        <a:p>
          <a:endParaRPr lang="en-GB"/>
        </a:p>
      </dgm:t>
    </dgm:pt>
    <dgm:pt modelId="{8FE15867-DF30-4687-8760-48B83C7B2769}" type="sibTrans" cxnId="{D9077ACC-2FA6-47CB-B95A-4869B3BB785D}">
      <dgm:prSet/>
      <dgm:spPr/>
      <dgm:t>
        <a:bodyPr/>
        <a:lstStyle/>
        <a:p>
          <a:endParaRPr lang="en-GB"/>
        </a:p>
      </dgm:t>
    </dgm:pt>
    <dgm:pt modelId="{76C3D627-442F-4190-A5B8-1CA286AC2CAF}">
      <dgm:prSet phldrT="[Text]" custT="1"/>
      <dgm:spPr/>
      <dgm:t>
        <a:bodyPr/>
        <a:lstStyle/>
        <a:p>
          <a:r>
            <a:rPr lang="en-GB" sz="1400" dirty="0" smtClean="0"/>
            <a:t>0%</a:t>
          </a:r>
          <a:endParaRPr lang="en-GB" sz="1400" dirty="0"/>
        </a:p>
      </dgm:t>
    </dgm:pt>
    <dgm:pt modelId="{654CE1B0-0CD3-40B5-9F51-06F1535AC8B6}" type="parTrans" cxnId="{38E65F56-69A0-4A7F-96D6-66E23661596C}">
      <dgm:prSet/>
      <dgm:spPr/>
      <dgm:t>
        <a:bodyPr/>
        <a:lstStyle/>
        <a:p>
          <a:endParaRPr lang="en-GB"/>
        </a:p>
      </dgm:t>
    </dgm:pt>
    <dgm:pt modelId="{072FB585-0255-4BE4-822A-99A582E788A7}" type="sibTrans" cxnId="{38E65F56-69A0-4A7F-96D6-66E23661596C}">
      <dgm:prSet/>
      <dgm:spPr/>
      <dgm:t>
        <a:bodyPr/>
        <a:lstStyle/>
        <a:p>
          <a:endParaRPr lang="en-GB"/>
        </a:p>
      </dgm:t>
    </dgm:pt>
    <dgm:pt modelId="{70D239D3-52E1-448E-BA41-CED50EB88B81}">
      <dgm:prSet phldrT="[Text]" custT="1"/>
      <dgm:spPr/>
      <dgm:t>
        <a:bodyPr/>
        <a:lstStyle/>
        <a:p>
          <a:r>
            <a:rPr lang="en-GB" sz="1400" dirty="0" smtClean="0"/>
            <a:t>Fourth Best Performing Fund</a:t>
          </a:r>
          <a:endParaRPr lang="en-GB" sz="1400" dirty="0"/>
        </a:p>
      </dgm:t>
    </dgm:pt>
    <dgm:pt modelId="{C8B73AD2-BF64-48BE-8BD9-D020A757175C}" type="parTrans" cxnId="{6F032EC0-59AA-4681-8FAC-0B3DD5325669}">
      <dgm:prSet/>
      <dgm:spPr/>
      <dgm:t>
        <a:bodyPr/>
        <a:lstStyle/>
        <a:p>
          <a:endParaRPr lang="en-GB"/>
        </a:p>
      </dgm:t>
    </dgm:pt>
    <dgm:pt modelId="{5B726858-2757-472B-AC82-BA99FF2D15A7}" type="sibTrans" cxnId="{6F032EC0-59AA-4681-8FAC-0B3DD5325669}">
      <dgm:prSet/>
      <dgm:spPr/>
      <dgm:t>
        <a:bodyPr/>
        <a:lstStyle/>
        <a:p>
          <a:endParaRPr lang="en-GB"/>
        </a:p>
      </dgm:t>
    </dgm:pt>
    <dgm:pt modelId="{72D83AA0-13A9-4959-9617-A43318A36902}">
      <dgm:prSet phldrT="[Text]" custT="1"/>
      <dgm:spPr/>
      <dgm:t>
        <a:bodyPr/>
        <a:lstStyle/>
        <a:p>
          <a:r>
            <a:rPr lang="en-GB" sz="1400" dirty="0" smtClean="0"/>
            <a:t>Fifth Best Performing Fund</a:t>
          </a:r>
          <a:endParaRPr lang="en-GB" sz="1400" dirty="0"/>
        </a:p>
      </dgm:t>
    </dgm:pt>
    <dgm:pt modelId="{A071CB33-5B6A-4EDE-BD12-9EDD4354D3E2}" type="parTrans" cxnId="{82F4489A-2BD9-4637-8AE1-23FCF17412AD}">
      <dgm:prSet/>
      <dgm:spPr/>
      <dgm:t>
        <a:bodyPr/>
        <a:lstStyle/>
        <a:p>
          <a:endParaRPr lang="en-GB"/>
        </a:p>
      </dgm:t>
    </dgm:pt>
    <dgm:pt modelId="{433AB8E4-79B8-4832-AF9C-5A3581AB402E}" type="sibTrans" cxnId="{82F4489A-2BD9-4637-8AE1-23FCF17412AD}">
      <dgm:prSet/>
      <dgm:spPr/>
      <dgm:t>
        <a:bodyPr/>
        <a:lstStyle/>
        <a:p>
          <a:endParaRPr lang="en-GB"/>
        </a:p>
      </dgm:t>
    </dgm:pt>
    <dgm:pt modelId="{0194DEF1-8EE3-468F-8C22-19B81ACCF281}" type="pres">
      <dgm:prSet presAssocID="{6986BCAF-21AB-4DC7-9106-97747D5101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AAE8EE8-16BB-4A9B-B1F1-010E25641CA6}" type="pres">
      <dgm:prSet presAssocID="{440B58B0-E6EC-4FD0-BF27-15962D2262C8}" presName="composite" presStyleCnt="0"/>
      <dgm:spPr/>
      <dgm:t>
        <a:bodyPr/>
        <a:lstStyle/>
        <a:p>
          <a:endParaRPr lang="en-GB"/>
        </a:p>
      </dgm:t>
    </dgm:pt>
    <dgm:pt modelId="{DC3CE48F-9F75-4675-B72E-64FD5AAFC401}" type="pres">
      <dgm:prSet presAssocID="{440B58B0-E6EC-4FD0-BF27-15962D2262C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4C80B0-A85B-40F2-8CD2-6F31CFE6CF3E}" type="pres">
      <dgm:prSet presAssocID="{440B58B0-E6EC-4FD0-BF27-15962D2262C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2D9F9A-F70F-46D7-9B34-837FEBA8AF59}" type="pres">
      <dgm:prSet presAssocID="{1126A9CB-6174-4C44-A1A4-1ECE547FBE34}" presName="sp" presStyleCnt="0"/>
      <dgm:spPr/>
      <dgm:t>
        <a:bodyPr/>
        <a:lstStyle/>
        <a:p>
          <a:endParaRPr lang="en-GB"/>
        </a:p>
      </dgm:t>
    </dgm:pt>
    <dgm:pt modelId="{F47705A7-95D6-4DA5-A200-D78C2B15D722}" type="pres">
      <dgm:prSet presAssocID="{BB9CF448-E29C-4DAE-B5D2-5F00C1EBBCED}" presName="composite" presStyleCnt="0"/>
      <dgm:spPr/>
      <dgm:t>
        <a:bodyPr/>
        <a:lstStyle/>
        <a:p>
          <a:endParaRPr lang="en-GB"/>
        </a:p>
      </dgm:t>
    </dgm:pt>
    <dgm:pt modelId="{D5DE5F61-8EE3-4DA1-8049-9A3A61AE9979}" type="pres">
      <dgm:prSet presAssocID="{BB9CF448-E29C-4DAE-B5D2-5F00C1EBBCE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B25170-2DC7-40FE-AE43-DD3EF8683A34}" type="pres">
      <dgm:prSet presAssocID="{BB9CF448-E29C-4DAE-B5D2-5F00C1EBBCE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27D561-2A2D-4995-985F-FD7BC3D42E62}" type="pres">
      <dgm:prSet presAssocID="{68624C85-BB22-4168-80FA-FACA66CFC3CB}" presName="sp" presStyleCnt="0"/>
      <dgm:spPr/>
      <dgm:t>
        <a:bodyPr/>
        <a:lstStyle/>
        <a:p>
          <a:endParaRPr lang="en-GB"/>
        </a:p>
      </dgm:t>
    </dgm:pt>
    <dgm:pt modelId="{0594A49D-A462-4E9B-A663-C57D2D43A0FA}" type="pres">
      <dgm:prSet presAssocID="{2CDC2CA4-0DA2-4893-8A46-C44728CA68FE}" presName="composite" presStyleCnt="0"/>
      <dgm:spPr/>
      <dgm:t>
        <a:bodyPr/>
        <a:lstStyle/>
        <a:p>
          <a:endParaRPr lang="en-GB"/>
        </a:p>
      </dgm:t>
    </dgm:pt>
    <dgm:pt modelId="{0A484316-A972-445A-B909-4F870A5040B8}" type="pres">
      <dgm:prSet presAssocID="{2CDC2CA4-0DA2-4893-8A46-C44728CA68F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200B30-58F0-4113-8132-9BDDB81866B6}" type="pres">
      <dgm:prSet presAssocID="{2CDC2CA4-0DA2-4893-8A46-C44728CA68F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D619BF-8324-4323-A011-488BEE114C91}" type="pres">
      <dgm:prSet presAssocID="{2970120E-ADB7-44E4-BAF8-1E0919B264D1}" presName="sp" presStyleCnt="0"/>
      <dgm:spPr/>
      <dgm:t>
        <a:bodyPr/>
        <a:lstStyle/>
        <a:p>
          <a:endParaRPr lang="en-GB"/>
        </a:p>
      </dgm:t>
    </dgm:pt>
    <dgm:pt modelId="{389E12B4-43B4-402B-A65D-23409C58588E}" type="pres">
      <dgm:prSet presAssocID="{CD6972E0-E3EA-4F56-87A4-825C27A32DB9}" presName="composite" presStyleCnt="0"/>
      <dgm:spPr/>
      <dgm:t>
        <a:bodyPr/>
        <a:lstStyle/>
        <a:p>
          <a:endParaRPr lang="en-GB"/>
        </a:p>
      </dgm:t>
    </dgm:pt>
    <dgm:pt modelId="{6CF3EAA9-73BE-41CD-B480-FB6AA9AA1FCC}" type="pres">
      <dgm:prSet presAssocID="{CD6972E0-E3EA-4F56-87A4-825C27A32DB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19B8A2-F074-40C5-94C0-E321A7F46703}" type="pres">
      <dgm:prSet presAssocID="{CD6972E0-E3EA-4F56-87A4-825C27A32DB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36BD3A-5082-497B-A71D-82E40D9C8F37}" type="pres">
      <dgm:prSet presAssocID="{8FE15867-DF30-4687-8760-48B83C7B2769}" presName="sp" presStyleCnt="0"/>
      <dgm:spPr/>
      <dgm:t>
        <a:bodyPr/>
        <a:lstStyle/>
        <a:p>
          <a:endParaRPr lang="en-GB"/>
        </a:p>
      </dgm:t>
    </dgm:pt>
    <dgm:pt modelId="{8DB37C8C-6027-47B3-BD71-7C3484706EE5}" type="pres">
      <dgm:prSet presAssocID="{76C3D627-442F-4190-A5B8-1CA286AC2CAF}" presName="composite" presStyleCnt="0"/>
      <dgm:spPr/>
      <dgm:t>
        <a:bodyPr/>
        <a:lstStyle/>
        <a:p>
          <a:endParaRPr lang="en-GB"/>
        </a:p>
      </dgm:t>
    </dgm:pt>
    <dgm:pt modelId="{C2A68B11-241B-46A1-B4B1-58351768A917}" type="pres">
      <dgm:prSet presAssocID="{76C3D627-442F-4190-A5B8-1CA286AC2CA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FC770C-AD4D-4A1F-8764-E98FD3B9783A}" type="pres">
      <dgm:prSet presAssocID="{76C3D627-442F-4190-A5B8-1CA286AC2CA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4CD3580-90FB-4DCD-AD69-8E3DFFB52018}" type="presOf" srcId="{6986BCAF-21AB-4DC7-9106-97747D510196}" destId="{0194DEF1-8EE3-468F-8C22-19B81ACCF281}" srcOrd="0" destOrd="0" presId="urn:microsoft.com/office/officeart/2005/8/layout/chevron2"/>
    <dgm:cxn modelId="{A0FAB281-4C9E-49D4-A3E6-18D0C4CB325B}" type="presOf" srcId="{2CDC2CA4-0DA2-4893-8A46-C44728CA68FE}" destId="{0A484316-A972-445A-B909-4F870A5040B8}" srcOrd="0" destOrd="0" presId="urn:microsoft.com/office/officeart/2005/8/layout/chevron2"/>
    <dgm:cxn modelId="{8A6B3DA3-71E0-41B9-A736-543C669D3882}" type="presOf" srcId="{026BADA3-1B40-4AC6-98EC-F4476FDDEE42}" destId="{48B25170-2DC7-40FE-AE43-DD3EF8683A34}" srcOrd="0" destOrd="0" presId="urn:microsoft.com/office/officeart/2005/8/layout/chevron2"/>
    <dgm:cxn modelId="{DD68C67E-2C11-4FC7-ADDB-148BDD3FC1CA}" srcId="{2CDC2CA4-0DA2-4893-8A46-C44728CA68FE}" destId="{FD6B709A-E559-4F1C-AF42-503057B4F05C}" srcOrd="0" destOrd="0" parTransId="{ED5DF7A4-62CD-4AF0-8541-EC867E2D96DF}" sibTransId="{3420B4C4-68D3-478E-BC78-987BDAB8383A}"/>
    <dgm:cxn modelId="{D9077ACC-2FA6-47CB-B95A-4869B3BB785D}" srcId="{6986BCAF-21AB-4DC7-9106-97747D510196}" destId="{CD6972E0-E3EA-4F56-87A4-825C27A32DB9}" srcOrd="3" destOrd="0" parTransId="{0A99FDFC-38CC-40FA-BD9C-C4699692862B}" sibTransId="{8FE15867-DF30-4687-8760-48B83C7B2769}"/>
    <dgm:cxn modelId="{9B203F88-9AAA-4927-8F28-F1FCDC30E612}" type="presOf" srcId="{FD6B709A-E559-4F1C-AF42-503057B4F05C}" destId="{47200B30-58F0-4113-8132-9BDDB81866B6}" srcOrd="0" destOrd="0" presId="urn:microsoft.com/office/officeart/2005/8/layout/chevron2"/>
    <dgm:cxn modelId="{6E9BF4A4-ED8F-4BCA-A5D7-6154E033B04A}" type="presOf" srcId="{BB9CF448-E29C-4DAE-B5D2-5F00C1EBBCED}" destId="{D5DE5F61-8EE3-4DA1-8049-9A3A61AE9979}" srcOrd="0" destOrd="0" presId="urn:microsoft.com/office/officeart/2005/8/layout/chevron2"/>
    <dgm:cxn modelId="{FBC3BEA5-5768-4545-93BA-31B12FBE7452}" srcId="{6986BCAF-21AB-4DC7-9106-97747D510196}" destId="{BB9CF448-E29C-4DAE-B5D2-5F00C1EBBCED}" srcOrd="1" destOrd="0" parTransId="{5CF586B6-FB0E-4F66-A8F5-6F2F39D2E397}" sibTransId="{68624C85-BB22-4168-80FA-FACA66CFC3CB}"/>
    <dgm:cxn modelId="{DB11FA63-FA76-4F4D-B62B-595F6E25955E}" srcId="{6986BCAF-21AB-4DC7-9106-97747D510196}" destId="{440B58B0-E6EC-4FD0-BF27-15962D2262C8}" srcOrd="0" destOrd="0" parTransId="{0574292F-8FFC-4495-9F36-D1A26F0FAAB0}" sibTransId="{1126A9CB-6174-4C44-A1A4-1ECE547FBE34}"/>
    <dgm:cxn modelId="{38E65F56-69A0-4A7F-96D6-66E23661596C}" srcId="{6986BCAF-21AB-4DC7-9106-97747D510196}" destId="{76C3D627-442F-4190-A5B8-1CA286AC2CAF}" srcOrd="4" destOrd="0" parTransId="{654CE1B0-0CD3-40B5-9F51-06F1535AC8B6}" sibTransId="{072FB585-0255-4BE4-822A-99A582E788A7}"/>
    <dgm:cxn modelId="{7D2623FE-B557-4BE6-829E-03EDA29617E7}" type="presOf" srcId="{CD6972E0-E3EA-4F56-87A4-825C27A32DB9}" destId="{6CF3EAA9-73BE-41CD-B480-FB6AA9AA1FCC}" srcOrd="0" destOrd="0" presId="urn:microsoft.com/office/officeart/2005/8/layout/chevron2"/>
    <dgm:cxn modelId="{DB801FA7-C6D3-45AF-A797-ED2C9767A969}" type="presOf" srcId="{70D239D3-52E1-448E-BA41-CED50EB88B81}" destId="{1419B8A2-F074-40C5-94C0-E321A7F46703}" srcOrd="0" destOrd="0" presId="urn:microsoft.com/office/officeart/2005/8/layout/chevron2"/>
    <dgm:cxn modelId="{B9B71351-54E8-43D0-A61D-6020DDF1CA08}" srcId="{BB9CF448-E29C-4DAE-B5D2-5F00C1EBBCED}" destId="{026BADA3-1B40-4AC6-98EC-F4476FDDEE42}" srcOrd="0" destOrd="0" parTransId="{3A2C2F52-7902-4758-BF4B-E32FAA0FD859}" sibTransId="{4CAC365E-8CC1-451B-ABA5-04FCF4560BBC}"/>
    <dgm:cxn modelId="{10911CC2-8F83-4E63-AB30-9921BF922368}" type="presOf" srcId="{76C3D627-442F-4190-A5B8-1CA286AC2CAF}" destId="{C2A68B11-241B-46A1-B4B1-58351768A917}" srcOrd="0" destOrd="0" presId="urn:microsoft.com/office/officeart/2005/8/layout/chevron2"/>
    <dgm:cxn modelId="{524C534D-EDB6-4439-9ABB-8A00DB7C5447}" type="presOf" srcId="{440B58B0-E6EC-4FD0-BF27-15962D2262C8}" destId="{DC3CE48F-9F75-4675-B72E-64FD5AAFC401}" srcOrd="0" destOrd="0" presId="urn:microsoft.com/office/officeart/2005/8/layout/chevron2"/>
    <dgm:cxn modelId="{82F4489A-2BD9-4637-8AE1-23FCF17412AD}" srcId="{76C3D627-442F-4190-A5B8-1CA286AC2CAF}" destId="{72D83AA0-13A9-4959-9617-A43318A36902}" srcOrd="0" destOrd="0" parTransId="{A071CB33-5B6A-4EDE-BD12-9EDD4354D3E2}" sibTransId="{433AB8E4-79B8-4832-AF9C-5A3581AB402E}"/>
    <dgm:cxn modelId="{8675689C-7BBF-4095-B593-68730F489A53}" srcId="{6986BCAF-21AB-4DC7-9106-97747D510196}" destId="{2CDC2CA4-0DA2-4893-8A46-C44728CA68FE}" srcOrd="2" destOrd="0" parTransId="{9F50E249-670F-42F8-A6B3-95E404BD4F3F}" sibTransId="{2970120E-ADB7-44E4-BAF8-1E0919B264D1}"/>
    <dgm:cxn modelId="{C05C0C42-E1ED-4BA8-9A80-BC7D6AF9D9AE}" srcId="{440B58B0-E6EC-4FD0-BF27-15962D2262C8}" destId="{CCAF3D12-173A-4AAC-814F-883E1C155713}" srcOrd="0" destOrd="0" parTransId="{CB8DB18A-5ABB-4016-8135-E150978B82E7}" sibTransId="{7E2BC496-EA8B-4F5A-8BC2-C713F2AC31BF}"/>
    <dgm:cxn modelId="{71D8C98A-9F0F-4E6E-A2B1-70E94F0709B6}" type="presOf" srcId="{CCAF3D12-173A-4AAC-814F-883E1C155713}" destId="{5D4C80B0-A85B-40F2-8CD2-6F31CFE6CF3E}" srcOrd="0" destOrd="0" presId="urn:microsoft.com/office/officeart/2005/8/layout/chevron2"/>
    <dgm:cxn modelId="{811249C8-A09F-498F-888E-056F1FE45088}" type="presOf" srcId="{72D83AA0-13A9-4959-9617-A43318A36902}" destId="{C6FC770C-AD4D-4A1F-8764-E98FD3B9783A}" srcOrd="0" destOrd="0" presId="urn:microsoft.com/office/officeart/2005/8/layout/chevron2"/>
    <dgm:cxn modelId="{6F032EC0-59AA-4681-8FAC-0B3DD5325669}" srcId="{CD6972E0-E3EA-4F56-87A4-825C27A32DB9}" destId="{70D239D3-52E1-448E-BA41-CED50EB88B81}" srcOrd="0" destOrd="0" parTransId="{C8B73AD2-BF64-48BE-8BD9-D020A757175C}" sibTransId="{5B726858-2757-472B-AC82-BA99FF2D15A7}"/>
    <dgm:cxn modelId="{0A975359-42EF-4BFA-9DEF-01CF7E3DD785}" type="presParOf" srcId="{0194DEF1-8EE3-468F-8C22-19B81ACCF281}" destId="{1AAE8EE8-16BB-4A9B-B1F1-010E25641CA6}" srcOrd="0" destOrd="0" presId="urn:microsoft.com/office/officeart/2005/8/layout/chevron2"/>
    <dgm:cxn modelId="{0BC971BD-3D82-4462-AF99-078BC752D382}" type="presParOf" srcId="{1AAE8EE8-16BB-4A9B-B1F1-010E25641CA6}" destId="{DC3CE48F-9F75-4675-B72E-64FD5AAFC401}" srcOrd="0" destOrd="0" presId="urn:microsoft.com/office/officeart/2005/8/layout/chevron2"/>
    <dgm:cxn modelId="{E34D50F2-20F9-4CD8-9D31-B1D091F0E03E}" type="presParOf" srcId="{1AAE8EE8-16BB-4A9B-B1F1-010E25641CA6}" destId="{5D4C80B0-A85B-40F2-8CD2-6F31CFE6CF3E}" srcOrd="1" destOrd="0" presId="urn:microsoft.com/office/officeart/2005/8/layout/chevron2"/>
    <dgm:cxn modelId="{4C1A5B8A-3267-4015-BFE8-CD09EEB8D73D}" type="presParOf" srcId="{0194DEF1-8EE3-468F-8C22-19B81ACCF281}" destId="{B22D9F9A-F70F-46D7-9B34-837FEBA8AF59}" srcOrd="1" destOrd="0" presId="urn:microsoft.com/office/officeart/2005/8/layout/chevron2"/>
    <dgm:cxn modelId="{673391F9-5889-4AB6-8D5B-15096723195B}" type="presParOf" srcId="{0194DEF1-8EE3-468F-8C22-19B81ACCF281}" destId="{F47705A7-95D6-4DA5-A200-D78C2B15D722}" srcOrd="2" destOrd="0" presId="urn:microsoft.com/office/officeart/2005/8/layout/chevron2"/>
    <dgm:cxn modelId="{9FFBC92A-8BDD-4EB0-9D8F-CD3A2DFB58D5}" type="presParOf" srcId="{F47705A7-95D6-4DA5-A200-D78C2B15D722}" destId="{D5DE5F61-8EE3-4DA1-8049-9A3A61AE9979}" srcOrd="0" destOrd="0" presId="urn:microsoft.com/office/officeart/2005/8/layout/chevron2"/>
    <dgm:cxn modelId="{4AB34857-C42C-4CEC-A0FB-49F4C0B5CD2B}" type="presParOf" srcId="{F47705A7-95D6-4DA5-A200-D78C2B15D722}" destId="{48B25170-2DC7-40FE-AE43-DD3EF8683A34}" srcOrd="1" destOrd="0" presId="urn:microsoft.com/office/officeart/2005/8/layout/chevron2"/>
    <dgm:cxn modelId="{0287FFA5-FC16-4B6D-A49B-3E28D47AE42B}" type="presParOf" srcId="{0194DEF1-8EE3-468F-8C22-19B81ACCF281}" destId="{F927D561-2A2D-4995-985F-FD7BC3D42E62}" srcOrd="3" destOrd="0" presId="urn:microsoft.com/office/officeart/2005/8/layout/chevron2"/>
    <dgm:cxn modelId="{BC90FB28-6453-4492-9F40-C3E8D5AEED32}" type="presParOf" srcId="{0194DEF1-8EE3-468F-8C22-19B81ACCF281}" destId="{0594A49D-A462-4E9B-A663-C57D2D43A0FA}" srcOrd="4" destOrd="0" presId="urn:microsoft.com/office/officeart/2005/8/layout/chevron2"/>
    <dgm:cxn modelId="{4FC5C969-A1A2-416E-B1F2-DFDB82D1E106}" type="presParOf" srcId="{0594A49D-A462-4E9B-A663-C57D2D43A0FA}" destId="{0A484316-A972-445A-B909-4F870A5040B8}" srcOrd="0" destOrd="0" presId="urn:microsoft.com/office/officeart/2005/8/layout/chevron2"/>
    <dgm:cxn modelId="{651D9BD9-923B-4022-826F-8D8805602490}" type="presParOf" srcId="{0594A49D-A462-4E9B-A663-C57D2D43A0FA}" destId="{47200B30-58F0-4113-8132-9BDDB81866B6}" srcOrd="1" destOrd="0" presId="urn:microsoft.com/office/officeart/2005/8/layout/chevron2"/>
    <dgm:cxn modelId="{268616B9-9203-467E-8C10-EB3C7B1CDDEF}" type="presParOf" srcId="{0194DEF1-8EE3-468F-8C22-19B81ACCF281}" destId="{7CD619BF-8324-4323-A011-488BEE114C91}" srcOrd="5" destOrd="0" presId="urn:microsoft.com/office/officeart/2005/8/layout/chevron2"/>
    <dgm:cxn modelId="{F16A74F7-B066-40D5-AB0E-34CDB801EAB1}" type="presParOf" srcId="{0194DEF1-8EE3-468F-8C22-19B81ACCF281}" destId="{389E12B4-43B4-402B-A65D-23409C58588E}" srcOrd="6" destOrd="0" presId="urn:microsoft.com/office/officeart/2005/8/layout/chevron2"/>
    <dgm:cxn modelId="{F5EA6A78-4880-4F69-B645-1E90273DE477}" type="presParOf" srcId="{389E12B4-43B4-402B-A65D-23409C58588E}" destId="{6CF3EAA9-73BE-41CD-B480-FB6AA9AA1FCC}" srcOrd="0" destOrd="0" presId="urn:microsoft.com/office/officeart/2005/8/layout/chevron2"/>
    <dgm:cxn modelId="{41763639-A106-4D49-9277-1755EB7C4918}" type="presParOf" srcId="{389E12B4-43B4-402B-A65D-23409C58588E}" destId="{1419B8A2-F074-40C5-94C0-E321A7F46703}" srcOrd="1" destOrd="0" presId="urn:microsoft.com/office/officeart/2005/8/layout/chevron2"/>
    <dgm:cxn modelId="{D282F629-B8E9-4108-B3E8-C08F5F180D96}" type="presParOf" srcId="{0194DEF1-8EE3-468F-8C22-19B81ACCF281}" destId="{3036BD3A-5082-497B-A71D-82E40D9C8F37}" srcOrd="7" destOrd="0" presId="urn:microsoft.com/office/officeart/2005/8/layout/chevron2"/>
    <dgm:cxn modelId="{6845DE0F-A6B7-4AAB-A139-3369AF5DF1D5}" type="presParOf" srcId="{0194DEF1-8EE3-468F-8C22-19B81ACCF281}" destId="{8DB37C8C-6027-47B3-BD71-7C3484706EE5}" srcOrd="8" destOrd="0" presId="urn:microsoft.com/office/officeart/2005/8/layout/chevron2"/>
    <dgm:cxn modelId="{893A1F23-39B1-4C1E-B2FB-0FF14C50C97B}" type="presParOf" srcId="{8DB37C8C-6027-47B3-BD71-7C3484706EE5}" destId="{C2A68B11-241B-46A1-B4B1-58351768A917}" srcOrd="0" destOrd="0" presId="urn:microsoft.com/office/officeart/2005/8/layout/chevron2"/>
    <dgm:cxn modelId="{5B414261-5E68-47AB-8FCC-6BBFDDFE2125}" type="presParOf" srcId="{8DB37C8C-6027-47B3-BD71-7C3484706EE5}" destId="{C6FC770C-AD4D-4A1F-8764-E98FD3B978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22EA5-AE57-42CF-BF8B-05465E0CE915}">
      <dsp:nvSpPr>
        <dsp:cNvPr id="0" name=""/>
        <dsp:cNvSpPr/>
      </dsp:nvSpPr>
      <dsp:spPr>
        <a:xfrm>
          <a:off x="0" y="0"/>
          <a:ext cx="8817861" cy="43173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Funds tend to</a:t>
          </a:r>
          <a:endParaRPr lang="en-US" sz="1800" kern="1200" dirty="0"/>
        </a:p>
      </dsp:txBody>
      <dsp:txXfrm>
        <a:off x="21075" y="21075"/>
        <a:ext cx="8775711" cy="389580"/>
      </dsp:txXfrm>
    </dsp:sp>
    <dsp:sp modelId="{35D4FB5B-F614-40F0-B3F2-683C42DA14BF}">
      <dsp:nvSpPr>
        <dsp:cNvPr id="0" name=""/>
        <dsp:cNvSpPr/>
      </dsp:nvSpPr>
      <dsp:spPr>
        <a:xfrm>
          <a:off x="0" y="469646"/>
          <a:ext cx="8817861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67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 Outperform equity benchmarks in the long run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 Offer returns that are uncorrelated to traditional asset classes 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err="1" smtClean="0"/>
            <a:t>Generate</a:t>
          </a:r>
          <a:r>
            <a:rPr lang="fr-FR" sz="1400" kern="1200" dirty="0" smtClean="0"/>
            <a:t> alpha </a:t>
          </a:r>
          <a:r>
            <a:rPr lang="fr-FR" sz="1400" kern="1200" dirty="0" err="1" smtClean="0"/>
            <a:t>while</a:t>
          </a:r>
          <a:r>
            <a:rPr lang="fr-FR" sz="1400" kern="1200" dirty="0" smtClean="0"/>
            <a:t> monitoring the beta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 Offer insulation against the downside risk and provide controlled portfolio volatility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err="1" smtClean="0"/>
            <a:t>Aim</a:t>
          </a:r>
          <a:r>
            <a:rPr lang="fr-FR" sz="1400" kern="1200" dirty="0" smtClean="0"/>
            <a:t> at </a:t>
          </a:r>
          <a:r>
            <a:rPr lang="fr-FR" sz="1400" kern="1200" dirty="0" err="1" smtClean="0"/>
            <a:t>providing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absolute</a:t>
          </a:r>
          <a:r>
            <a:rPr lang="fr-FR" sz="1400" kern="1200" dirty="0" smtClean="0"/>
            <a:t> performance </a:t>
          </a:r>
          <a:r>
            <a:rPr lang="fr-FR" sz="1400" kern="1200" dirty="0" err="1" smtClean="0"/>
            <a:t>returns</a:t>
          </a:r>
          <a:r>
            <a:rPr lang="fr-FR" sz="1400" kern="1200" dirty="0" smtClean="0"/>
            <a:t>, </a:t>
          </a:r>
          <a:r>
            <a:rPr lang="fr-FR" sz="1400" kern="1200" dirty="0" err="1" smtClean="0"/>
            <a:t>regardless</a:t>
          </a:r>
          <a:r>
            <a:rPr lang="fr-FR" sz="1400" kern="1200" dirty="0" smtClean="0"/>
            <a:t> of </a:t>
          </a:r>
          <a:r>
            <a:rPr lang="fr-FR" sz="1400" kern="1200" dirty="0" err="1" smtClean="0"/>
            <a:t>market</a:t>
          </a:r>
          <a:r>
            <a:rPr lang="fr-FR" sz="1400" kern="1200" dirty="0" smtClean="0"/>
            <a:t> conditions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err="1" smtClean="0"/>
            <a:t>Exhibit</a:t>
          </a:r>
          <a:r>
            <a:rPr lang="fr-FR" sz="1400" kern="1200" dirty="0" smtClean="0"/>
            <a:t> an </a:t>
          </a:r>
          <a:r>
            <a:rPr lang="fr-FR" sz="1400" kern="1200" dirty="0" err="1" smtClean="0"/>
            <a:t>alignment</a:t>
          </a:r>
          <a:r>
            <a:rPr lang="fr-FR" sz="1400" kern="1200" dirty="0" smtClean="0"/>
            <a:t> of </a:t>
          </a:r>
          <a:r>
            <a:rPr lang="fr-FR" sz="1400" kern="1200" dirty="0" err="1" smtClean="0"/>
            <a:t>interests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between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external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investors</a:t>
          </a:r>
          <a:r>
            <a:rPr lang="fr-FR" sz="1400" kern="1200" dirty="0" smtClean="0"/>
            <a:t> and </a:t>
          </a:r>
          <a:r>
            <a:rPr lang="fr-FR" sz="1400" kern="1200" dirty="0" err="1" smtClean="0"/>
            <a:t>Fund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stakeholders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0" y="469646"/>
        <a:ext cx="8817861" cy="223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22EA5-AE57-42CF-BF8B-05465E0CE915}">
      <dsp:nvSpPr>
        <dsp:cNvPr id="0" name=""/>
        <dsp:cNvSpPr/>
      </dsp:nvSpPr>
      <dsp:spPr>
        <a:xfrm>
          <a:off x="0" y="0"/>
          <a:ext cx="8817861" cy="4572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smtClean="0"/>
            <a:t>Funds in </a:t>
          </a:r>
          <a:r>
            <a:rPr lang="fr-FR" sz="1900" b="1" kern="1200" dirty="0" err="1" smtClean="0"/>
            <a:t>today’s</a:t>
          </a:r>
          <a:r>
            <a:rPr lang="fr-FR" sz="1900" b="1" kern="1200" dirty="0" smtClean="0"/>
            <a:t> </a:t>
          </a:r>
          <a:r>
            <a:rPr lang="fr-FR" sz="1900" b="1" kern="1200" dirty="0" err="1" smtClean="0"/>
            <a:t>context</a:t>
          </a:r>
          <a:endParaRPr lang="en-US" sz="1900" b="1" kern="1200" dirty="0"/>
        </a:p>
      </dsp:txBody>
      <dsp:txXfrm>
        <a:off x="22319" y="22319"/>
        <a:ext cx="8773223" cy="412562"/>
      </dsp:txXfrm>
    </dsp:sp>
    <dsp:sp modelId="{35D4FB5B-F614-40F0-B3F2-683C42DA14BF}">
      <dsp:nvSpPr>
        <dsp:cNvPr id="0" name=""/>
        <dsp:cNvSpPr/>
      </dsp:nvSpPr>
      <dsp:spPr>
        <a:xfrm>
          <a:off x="0" y="479711"/>
          <a:ext cx="8817861" cy="1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67" tIns="19050" rIns="106680" bIns="19050" numCol="1" spcCol="1270" anchor="t" anchorCtr="0">
          <a:noAutofit/>
        </a:bodyPr>
        <a:lstStyle/>
        <a:p>
          <a:pPr marL="114300" lvl="1" indent="-114300" algn="l" defTabSz="66675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 In an investment world with “negative cash”, “negative bonds”, potentially fair valued equities, rising volatility, can investors still only stick to traditional investment solutions?</a:t>
          </a:r>
          <a:endParaRPr lang="en-US" sz="1500" kern="1200" dirty="0"/>
        </a:p>
        <a:p>
          <a:pPr marL="114300" lvl="1" indent="-114300" algn="l" defTabSz="66675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b="1" kern="1200" dirty="0" smtClean="0"/>
            <a:t> </a:t>
          </a:r>
          <a:r>
            <a:rPr lang="fr-FR" sz="1500" b="1" kern="1200" dirty="0" err="1" smtClean="0"/>
            <a:t>Selecting</a:t>
          </a:r>
          <a:r>
            <a:rPr lang="fr-FR" sz="1500" b="1" kern="1200" dirty="0" smtClean="0"/>
            <a:t> Funds </a:t>
          </a:r>
          <a:r>
            <a:rPr lang="fr-FR" sz="1500" b="1" kern="1200" dirty="0" err="1" smtClean="0"/>
            <a:t>adequate</a:t>
          </a:r>
          <a:r>
            <a:rPr lang="fr-FR" sz="1500" b="1" kern="1200" dirty="0" smtClean="0"/>
            <a:t> to </a:t>
          </a:r>
          <a:r>
            <a:rPr lang="fr-FR" sz="1500" b="1" kern="1200" dirty="0" err="1" smtClean="0"/>
            <a:t>your</a:t>
          </a:r>
          <a:r>
            <a:rPr lang="fr-FR" sz="1500" b="1" kern="1200" dirty="0" smtClean="0"/>
            <a:t> </a:t>
          </a:r>
          <a:r>
            <a:rPr lang="fr-FR" sz="1500" b="1" kern="1200" dirty="0" err="1" smtClean="0"/>
            <a:t>investment</a:t>
          </a:r>
          <a:r>
            <a:rPr lang="fr-FR" sz="1500" b="1" kern="1200" dirty="0" smtClean="0"/>
            <a:t> objectives and </a:t>
          </a:r>
          <a:r>
            <a:rPr lang="fr-FR" sz="1500" b="1" kern="1200" dirty="0" err="1" smtClean="0"/>
            <a:t>risk</a:t>
          </a:r>
          <a:r>
            <a:rPr lang="fr-FR" sz="1500" b="1" kern="1200" dirty="0" smtClean="0"/>
            <a:t> </a:t>
          </a:r>
          <a:r>
            <a:rPr lang="fr-FR" sz="1500" b="1" kern="1200" dirty="0" err="1" smtClean="0"/>
            <a:t>appetite</a:t>
          </a:r>
          <a:r>
            <a:rPr lang="fr-FR" sz="1500" b="1" kern="1200" dirty="0" smtClean="0"/>
            <a:t> </a:t>
          </a:r>
          <a:r>
            <a:rPr lang="fr-FR" sz="1500" b="1" kern="1200" dirty="0" err="1" smtClean="0"/>
            <a:t>is</a:t>
          </a:r>
          <a:r>
            <a:rPr lang="fr-FR" sz="1500" b="1" kern="1200" dirty="0" smtClean="0"/>
            <a:t> </a:t>
          </a:r>
          <a:r>
            <a:rPr lang="fr-FR" sz="1500" b="1" kern="1200" dirty="0" err="1" smtClean="0"/>
            <a:t>worth</a:t>
          </a:r>
          <a:r>
            <a:rPr lang="fr-FR" sz="1500" b="1" kern="1200" dirty="0" smtClean="0"/>
            <a:t> </a:t>
          </a:r>
          <a:r>
            <a:rPr lang="fr-FR" sz="1500" b="1" kern="1200" dirty="0" err="1" smtClean="0"/>
            <a:t>contemplating</a:t>
          </a:r>
          <a:endParaRPr lang="en-US" sz="1500" b="1" kern="1200" dirty="0"/>
        </a:p>
      </dsp:txBody>
      <dsp:txXfrm>
        <a:off x="0" y="479711"/>
        <a:ext cx="8817861" cy="1143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598A7-A177-4BFB-BCBC-62DC04FDF4FF}">
      <dsp:nvSpPr>
        <dsp:cNvPr id="0" name=""/>
        <dsp:cNvSpPr/>
      </dsp:nvSpPr>
      <dsp:spPr>
        <a:xfrm>
          <a:off x="3848" y="566947"/>
          <a:ext cx="1475423" cy="288000"/>
        </a:xfrm>
        <a:prstGeom prst="rect">
          <a:avLst/>
        </a:prstGeom>
        <a:solidFill>
          <a:srgbClr val="76A29B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schemeClr val="bg1"/>
              </a:solidFill>
            </a:rPr>
            <a:t>Diversification</a:t>
          </a:r>
          <a:endParaRPr lang="en-GB" sz="1000" b="1" kern="1200" dirty="0">
            <a:solidFill>
              <a:schemeClr val="bg1"/>
            </a:solidFill>
          </a:endParaRPr>
        </a:p>
      </dsp:txBody>
      <dsp:txXfrm>
        <a:off x="3848" y="566947"/>
        <a:ext cx="1475423" cy="288000"/>
      </dsp:txXfrm>
    </dsp:sp>
    <dsp:sp modelId="{14F1530A-45FC-48B0-8416-91382C04190E}">
      <dsp:nvSpPr>
        <dsp:cNvPr id="0" name=""/>
        <dsp:cNvSpPr/>
      </dsp:nvSpPr>
      <dsp:spPr>
        <a:xfrm>
          <a:off x="3848" y="854947"/>
          <a:ext cx="1475423" cy="1674449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Via different strategies, regions, asset classes (</a:t>
          </a:r>
          <a:r>
            <a:rPr lang="en-GB" sz="1200" kern="1200" dirty="0" err="1" smtClean="0"/>
            <a:t>i.e</a:t>
          </a:r>
          <a:r>
            <a:rPr lang="en-GB" sz="1200" kern="1200" dirty="0" smtClean="0"/>
            <a:t> bonds, equities, credit, foreign exchange) and different management styles.</a:t>
          </a:r>
          <a:endParaRPr lang="en-GB" sz="1200" kern="1200" dirty="0"/>
        </a:p>
      </dsp:txBody>
      <dsp:txXfrm>
        <a:off x="3848" y="854947"/>
        <a:ext cx="1475423" cy="1674449"/>
      </dsp:txXfrm>
    </dsp:sp>
    <dsp:sp modelId="{869301AA-13E8-4F8F-9C28-26C460186631}">
      <dsp:nvSpPr>
        <dsp:cNvPr id="0" name=""/>
        <dsp:cNvSpPr/>
      </dsp:nvSpPr>
      <dsp:spPr>
        <a:xfrm>
          <a:off x="1685832" y="566947"/>
          <a:ext cx="1475423" cy="288000"/>
        </a:xfrm>
        <a:prstGeom prst="rect">
          <a:avLst/>
        </a:prstGeom>
        <a:solidFill>
          <a:srgbClr val="76A29B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schemeClr val="bg1"/>
              </a:solidFill>
            </a:rPr>
            <a:t>Stable Returns</a:t>
          </a:r>
          <a:endParaRPr lang="en-GB" sz="1000" b="1" kern="1200" dirty="0">
            <a:solidFill>
              <a:schemeClr val="bg1"/>
            </a:solidFill>
          </a:endParaRPr>
        </a:p>
      </dsp:txBody>
      <dsp:txXfrm>
        <a:off x="1685832" y="566947"/>
        <a:ext cx="1475423" cy="288000"/>
      </dsp:txXfrm>
    </dsp:sp>
    <dsp:sp modelId="{1299D153-1DB0-4FE0-AEC9-43A075B0D8E3}">
      <dsp:nvSpPr>
        <dsp:cNvPr id="0" name=""/>
        <dsp:cNvSpPr/>
      </dsp:nvSpPr>
      <dsp:spPr>
        <a:xfrm>
          <a:off x="1685832" y="854947"/>
          <a:ext cx="1475423" cy="1674449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Obtain positive and stable returns over long-term.</a:t>
          </a:r>
          <a:endParaRPr lang="en-GB" sz="1200" kern="1200" dirty="0"/>
        </a:p>
      </dsp:txBody>
      <dsp:txXfrm>
        <a:off x="1685832" y="854947"/>
        <a:ext cx="1475423" cy="1674449"/>
      </dsp:txXfrm>
    </dsp:sp>
    <dsp:sp modelId="{D2FEDAA2-AF71-4977-9293-887767EFCC54}">
      <dsp:nvSpPr>
        <dsp:cNvPr id="0" name=""/>
        <dsp:cNvSpPr/>
      </dsp:nvSpPr>
      <dsp:spPr>
        <a:xfrm>
          <a:off x="3367815" y="566947"/>
          <a:ext cx="1475423" cy="288000"/>
        </a:xfrm>
        <a:prstGeom prst="rect">
          <a:avLst/>
        </a:prstGeom>
        <a:solidFill>
          <a:srgbClr val="76A29B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schemeClr val="bg1"/>
              </a:solidFill>
            </a:rPr>
            <a:t>Risk Control</a:t>
          </a:r>
          <a:endParaRPr lang="en-GB" sz="1000" b="1" kern="1200" dirty="0">
            <a:solidFill>
              <a:schemeClr val="bg1"/>
            </a:solidFill>
          </a:endParaRPr>
        </a:p>
      </dsp:txBody>
      <dsp:txXfrm>
        <a:off x="3367815" y="566947"/>
        <a:ext cx="1475423" cy="288000"/>
      </dsp:txXfrm>
    </dsp:sp>
    <dsp:sp modelId="{666AF449-06FA-4B69-BB1A-95AF2ED736B8}">
      <dsp:nvSpPr>
        <dsp:cNvPr id="0" name=""/>
        <dsp:cNvSpPr/>
      </dsp:nvSpPr>
      <dsp:spPr>
        <a:xfrm>
          <a:off x="3367815" y="854947"/>
          <a:ext cx="1475423" cy="1674449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Through a Protection Methodology designed to limit negative performance in extreme market conditions.</a:t>
          </a:r>
          <a:endParaRPr lang="en-GB" sz="1200" kern="1200" dirty="0"/>
        </a:p>
      </dsp:txBody>
      <dsp:txXfrm>
        <a:off x="3367815" y="854947"/>
        <a:ext cx="1475423" cy="1674449"/>
      </dsp:txXfrm>
    </dsp:sp>
    <dsp:sp modelId="{1542AEDF-BDF0-4EC8-8D96-E73054FC840C}">
      <dsp:nvSpPr>
        <dsp:cNvPr id="0" name=""/>
        <dsp:cNvSpPr/>
      </dsp:nvSpPr>
      <dsp:spPr>
        <a:xfrm>
          <a:off x="5043572" y="563047"/>
          <a:ext cx="1475423" cy="288000"/>
        </a:xfrm>
        <a:prstGeom prst="rect">
          <a:avLst/>
        </a:prstGeom>
        <a:solidFill>
          <a:srgbClr val="76A29B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schemeClr val="bg1"/>
              </a:solidFill>
            </a:rPr>
            <a:t>Liquidity/Transparency</a:t>
          </a:r>
          <a:endParaRPr lang="en-GB" sz="1000" b="1" kern="1200" dirty="0">
            <a:solidFill>
              <a:schemeClr val="bg1"/>
            </a:solidFill>
          </a:endParaRPr>
        </a:p>
      </dsp:txBody>
      <dsp:txXfrm>
        <a:off x="5043572" y="563047"/>
        <a:ext cx="1475423" cy="288000"/>
      </dsp:txXfrm>
    </dsp:sp>
    <dsp:sp modelId="{29CC6F25-D1EC-420F-8646-AD474FD137B5}">
      <dsp:nvSpPr>
        <dsp:cNvPr id="0" name=""/>
        <dsp:cNvSpPr/>
      </dsp:nvSpPr>
      <dsp:spPr>
        <a:xfrm>
          <a:off x="5049798" y="854947"/>
          <a:ext cx="1475423" cy="1674449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Fully transparent underlying funds with daily liquidity.</a:t>
          </a:r>
          <a:endParaRPr lang="en-GB" sz="1200" kern="1200" dirty="0"/>
        </a:p>
      </dsp:txBody>
      <dsp:txXfrm>
        <a:off x="5049798" y="854947"/>
        <a:ext cx="1475423" cy="1674449"/>
      </dsp:txXfrm>
    </dsp:sp>
    <dsp:sp modelId="{81D8B735-22F8-4A8F-9E66-180F3CF73394}">
      <dsp:nvSpPr>
        <dsp:cNvPr id="0" name=""/>
        <dsp:cNvSpPr/>
      </dsp:nvSpPr>
      <dsp:spPr>
        <a:xfrm>
          <a:off x="6731782" y="566947"/>
          <a:ext cx="1475423" cy="288000"/>
        </a:xfrm>
        <a:prstGeom prst="rect">
          <a:avLst/>
        </a:prstGeom>
        <a:solidFill>
          <a:srgbClr val="76A29B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schemeClr val="bg1"/>
              </a:solidFill>
            </a:rPr>
            <a:t>Correlation</a:t>
          </a:r>
          <a:endParaRPr lang="en-GB" sz="1000" b="1" kern="1200" dirty="0">
            <a:solidFill>
              <a:schemeClr val="bg1"/>
            </a:solidFill>
          </a:endParaRPr>
        </a:p>
      </dsp:txBody>
      <dsp:txXfrm>
        <a:off x="6731782" y="566947"/>
        <a:ext cx="1475423" cy="288000"/>
      </dsp:txXfrm>
    </dsp:sp>
    <dsp:sp modelId="{EB947CBB-5B5E-4983-BD2B-CC561DFEF6E4}">
      <dsp:nvSpPr>
        <dsp:cNvPr id="0" name=""/>
        <dsp:cNvSpPr/>
      </dsp:nvSpPr>
      <dsp:spPr>
        <a:xfrm>
          <a:off x="6731782" y="854947"/>
          <a:ext cx="1475423" cy="1674449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 Underlying funds are each invested in different asset classes among which correlations are low.</a:t>
          </a:r>
          <a:endParaRPr lang="en-GB" sz="1200" kern="1200" dirty="0"/>
        </a:p>
      </dsp:txBody>
      <dsp:txXfrm>
        <a:off x="6731782" y="854947"/>
        <a:ext cx="1475423" cy="1674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32D5-14A2-4BFF-A6A2-870D3D38AC78}">
      <dsp:nvSpPr>
        <dsp:cNvPr id="0" name=""/>
        <dsp:cNvSpPr/>
      </dsp:nvSpPr>
      <dsp:spPr>
        <a:xfrm>
          <a:off x="-2851745" y="-439488"/>
          <a:ext cx="3402744" cy="3402744"/>
        </a:xfrm>
        <a:prstGeom prst="blockArc">
          <a:avLst>
            <a:gd name="adj1" fmla="val 18900000"/>
            <a:gd name="adj2" fmla="val 2700000"/>
            <a:gd name="adj3" fmla="val 63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94C1-316C-4475-8860-DA26C5FB984D}">
      <dsp:nvSpPr>
        <dsp:cNvPr id="0" name=""/>
        <dsp:cNvSpPr/>
      </dsp:nvSpPr>
      <dsp:spPr>
        <a:xfrm>
          <a:off x="242211" y="157685"/>
          <a:ext cx="5676852" cy="3155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85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Old Mutual – Equity Absolute Return Fund </a:t>
          </a:r>
          <a:endParaRPr lang="en-GB" sz="1400" b="1" kern="1200" dirty="0"/>
        </a:p>
      </dsp:txBody>
      <dsp:txXfrm>
        <a:off x="242211" y="157685"/>
        <a:ext cx="5676852" cy="315571"/>
      </dsp:txXfrm>
    </dsp:sp>
    <dsp:sp modelId="{89D08763-AEF9-42A1-B89C-E3D3B6E78F21}">
      <dsp:nvSpPr>
        <dsp:cNvPr id="0" name=""/>
        <dsp:cNvSpPr/>
      </dsp:nvSpPr>
      <dsp:spPr>
        <a:xfrm>
          <a:off x="44978" y="118238"/>
          <a:ext cx="394464" cy="394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7E6F4-C7D6-4D9F-BD98-5FFCE78D4580}">
      <dsp:nvSpPr>
        <dsp:cNvPr id="0" name=""/>
        <dsp:cNvSpPr/>
      </dsp:nvSpPr>
      <dsp:spPr>
        <a:xfrm>
          <a:off x="468341" y="630891"/>
          <a:ext cx="5450722" cy="315571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85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Nordea</a:t>
          </a:r>
          <a:r>
            <a:rPr lang="en-GB" sz="1400" b="1" kern="1200" dirty="0" smtClean="0"/>
            <a:t> 1 - Stable Return Fund</a:t>
          </a:r>
          <a:endParaRPr lang="en-GB" sz="1400" b="1" kern="1200" dirty="0"/>
        </a:p>
      </dsp:txBody>
      <dsp:txXfrm>
        <a:off x="468341" y="630891"/>
        <a:ext cx="5450722" cy="315571"/>
      </dsp:txXfrm>
    </dsp:sp>
    <dsp:sp modelId="{938D315A-EEF0-465F-9B73-462C49F0A6E6}">
      <dsp:nvSpPr>
        <dsp:cNvPr id="0" name=""/>
        <dsp:cNvSpPr/>
      </dsp:nvSpPr>
      <dsp:spPr>
        <a:xfrm>
          <a:off x="271108" y="591445"/>
          <a:ext cx="394464" cy="394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C85D0-32A6-40A1-80DB-40C1F10A1723}">
      <dsp:nvSpPr>
        <dsp:cNvPr id="0" name=""/>
        <dsp:cNvSpPr/>
      </dsp:nvSpPr>
      <dsp:spPr>
        <a:xfrm>
          <a:off x="537744" y="1104098"/>
          <a:ext cx="5381319" cy="315571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85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M&amp;G Optimal Income Fund</a:t>
          </a:r>
          <a:endParaRPr lang="en-GB" sz="1400" b="1" kern="1200" dirty="0"/>
        </a:p>
      </dsp:txBody>
      <dsp:txXfrm>
        <a:off x="537744" y="1104098"/>
        <a:ext cx="5381319" cy="315571"/>
      </dsp:txXfrm>
    </dsp:sp>
    <dsp:sp modelId="{5C7A73FE-96C9-4AA2-A92B-EEB4A8663B20}">
      <dsp:nvSpPr>
        <dsp:cNvPr id="0" name=""/>
        <dsp:cNvSpPr/>
      </dsp:nvSpPr>
      <dsp:spPr>
        <a:xfrm>
          <a:off x="340512" y="1064651"/>
          <a:ext cx="394464" cy="394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10856-E21F-47DE-8069-D6ADAE422BB7}">
      <dsp:nvSpPr>
        <dsp:cNvPr id="0" name=""/>
        <dsp:cNvSpPr/>
      </dsp:nvSpPr>
      <dsp:spPr>
        <a:xfrm>
          <a:off x="468341" y="1577304"/>
          <a:ext cx="5450722" cy="315571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85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Nordea 1 - European High Yield Bond Fund</a:t>
          </a:r>
          <a:endParaRPr lang="en-GB" sz="1400" b="1" kern="1200"/>
        </a:p>
      </dsp:txBody>
      <dsp:txXfrm>
        <a:off x="468341" y="1577304"/>
        <a:ext cx="5450722" cy="315571"/>
      </dsp:txXfrm>
    </dsp:sp>
    <dsp:sp modelId="{38D9464E-50C4-437D-B8D0-601071F10DFE}">
      <dsp:nvSpPr>
        <dsp:cNvPr id="0" name=""/>
        <dsp:cNvSpPr/>
      </dsp:nvSpPr>
      <dsp:spPr>
        <a:xfrm>
          <a:off x="271108" y="1537858"/>
          <a:ext cx="394464" cy="394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03F49-9B1F-4631-8D9C-2505FF367904}">
      <dsp:nvSpPr>
        <dsp:cNvPr id="0" name=""/>
        <dsp:cNvSpPr/>
      </dsp:nvSpPr>
      <dsp:spPr>
        <a:xfrm>
          <a:off x="242211" y="2050511"/>
          <a:ext cx="5676852" cy="31557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85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PIMCO Emerging Markets Bond Fund</a:t>
          </a:r>
          <a:endParaRPr lang="en-GB" sz="1400" b="1" kern="1200"/>
        </a:p>
      </dsp:txBody>
      <dsp:txXfrm>
        <a:off x="242211" y="2050511"/>
        <a:ext cx="5676852" cy="315571"/>
      </dsp:txXfrm>
    </dsp:sp>
    <dsp:sp modelId="{C64412DF-841F-4E7A-8038-CFB0F60A5318}">
      <dsp:nvSpPr>
        <dsp:cNvPr id="0" name=""/>
        <dsp:cNvSpPr/>
      </dsp:nvSpPr>
      <dsp:spPr>
        <a:xfrm>
          <a:off x="44978" y="2011064"/>
          <a:ext cx="394464" cy="394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E48F-9F75-4675-B72E-64FD5AAFC401}">
      <dsp:nvSpPr>
        <dsp:cNvPr id="0" name=""/>
        <dsp:cNvSpPr/>
      </dsp:nvSpPr>
      <dsp:spPr>
        <a:xfrm rot="5400000">
          <a:off x="-139487" y="141474"/>
          <a:ext cx="929915" cy="6509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50%</a:t>
          </a:r>
          <a:endParaRPr lang="en-GB" sz="1400" kern="1200" dirty="0"/>
        </a:p>
      </dsp:txBody>
      <dsp:txXfrm rot="-5400000">
        <a:off x="1" y="327458"/>
        <a:ext cx="650941" cy="278974"/>
      </dsp:txXfrm>
    </dsp:sp>
    <dsp:sp modelId="{5D4C80B0-A85B-40F2-8CD2-6F31CFE6CF3E}">
      <dsp:nvSpPr>
        <dsp:cNvPr id="0" name=""/>
        <dsp:cNvSpPr/>
      </dsp:nvSpPr>
      <dsp:spPr>
        <a:xfrm rot="5400000">
          <a:off x="1891610" y="-1238682"/>
          <a:ext cx="604445" cy="3085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Best Performing</a:t>
          </a:r>
          <a:endParaRPr lang="en-GB" sz="1400" kern="1200" dirty="0"/>
        </a:p>
      </dsp:txBody>
      <dsp:txXfrm rot="-5400000">
        <a:off x="650941" y="31494"/>
        <a:ext cx="3056277" cy="545431"/>
      </dsp:txXfrm>
    </dsp:sp>
    <dsp:sp modelId="{D5DE5F61-8EE3-4DA1-8049-9A3A61AE9979}">
      <dsp:nvSpPr>
        <dsp:cNvPr id="0" name=""/>
        <dsp:cNvSpPr/>
      </dsp:nvSpPr>
      <dsp:spPr>
        <a:xfrm rot="5400000">
          <a:off x="-139487" y="952118"/>
          <a:ext cx="929915" cy="650941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25%</a:t>
          </a:r>
          <a:endParaRPr lang="en-GB" sz="1800" kern="1200" dirty="0"/>
        </a:p>
      </dsp:txBody>
      <dsp:txXfrm rot="-5400000">
        <a:off x="1" y="1138102"/>
        <a:ext cx="650941" cy="278974"/>
      </dsp:txXfrm>
    </dsp:sp>
    <dsp:sp modelId="{48B25170-2DC7-40FE-AE43-DD3EF8683A34}">
      <dsp:nvSpPr>
        <dsp:cNvPr id="0" name=""/>
        <dsp:cNvSpPr/>
      </dsp:nvSpPr>
      <dsp:spPr>
        <a:xfrm rot="5400000">
          <a:off x="1891610" y="-428039"/>
          <a:ext cx="604445" cy="3085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+mn-lt"/>
              <a:ea typeface="+mn-ea"/>
              <a:cs typeface="+mn-cs"/>
            </a:rPr>
            <a:t>Second</a:t>
          </a:r>
          <a:r>
            <a:rPr lang="en-GB" sz="1400" kern="1200" baseline="0" smtClean="0">
              <a:latin typeface="+mn-lt"/>
              <a:ea typeface="+mn-ea"/>
              <a:cs typeface="+mn-cs"/>
            </a:rPr>
            <a:t> Best Performing Fund</a:t>
          </a:r>
          <a:endParaRPr lang="en-GB" sz="1400" kern="1200" dirty="0"/>
        </a:p>
      </dsp:txBody>
      <dsp:txXfrm rot="-5400000">
        <a:off x="650941" y="842137"/>
        <a:ext cx="3056277" cy="545431"/>
      </dsp:txXfrm>
    </dsp:sp>
    <dsp:sp modelId="{0A484316-A972-445A-B909-4F870A5040B8}">
      <dsp:nvSpPr>
        <dsp:cNvPr id="0" name=""/>
        <dsp:cNvSpPr/>
      </dsp:nvSpPr>
      <dsp:spPr>
        <a:xfrm rot="5400000">
          <a:off x="-139487" y="1762761"/>
          <a:ext cx="929915" cy="650941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12.5%</a:t>
          </a:r>
          <a:endParaRPr lang="en-GB" sz="1400" kern="1200" dirty="0"/>
        </a:p>
      </dsp:txBody>
      <dsp:txXfrm rot="-5400000">
        <a:off x="1" y="1948745"/>
        <a:ext cx="650941" cy="278974"/>
      </dsp:txXfrm>
    </dsp:sp>
    <dsp:sp modelId="{47200B30-58F0-4113-8132-9BDDB81866B6}">
      <dsp:nvSpPr>
        <dsp:cNvPr id="0" name=""/>
        <dsp:cNvSpPr/>
      </dsp:nvSpPr>
      <dsp:spPr>
        <a:xfrm rot="5400000">
          <a:off x="1891610" y="382604"/>
          <a:ext cx="604445" cy="3085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+mn-lt"/>
              <a:ea typeface="+mn-ea"/>
              <a:cs typeface="+mn-cs"/>
            </a:rPr>
            <a:t>Third Best Performing Fund</a:t>
          </a:r>
          <a:endParaRPr lang="en-GB" sz="1400" kern="1200" dirty="0"/>
        </a:p>
      </dsp:txBody>
      <dsp:txXfrm rot="-5400000">
        <a:off x="650941" y="1652781"/>
        <a:ext cx="3056277" cy="545431"/>
      </dsp:txXfrm>
    </dsp:sp>
    <dsp:sp modelId="{6CF3EAA9-73BE-41CD-B480-FB6AA9AA1FCC}">
      <dsp:nvSpPr>
        <dsp:cNvPr id="0" name=""/>
        <dsp:cNvSpPr/>
      </dsp:nvSpPr>
      <dsp:spPr>
        <a:xfrm rot="5400000">
          <a:off x="-139487" y="2573404"/>
          <a:ext cx="929915" cy="650941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12.5%</a:t>
          </a:r>
          <a:endParaRPr lang="en-GB" sz="1400" kern="1200" dirty="0"/>
        </a:p>
      </dsp:txBody>
      <dsp:txXfrm rot="-5400000">
        <a:off x="1" y="2759388"/>
        <a:ext cx="650941" cy="278974"/>
      </dsp:txXfrm>
    </dsp:sp>
    <dsp:sp modelId="{1419B8A2-F074-40C5-94C0-E321A7F46703}">
      <dsp:nvSpPr>
        <dsp:cNvPr id="0" name=""/>
        <dsp:cNvSpPr/>
      </dsp:nvSpPr>
      <dsp:spPr>
        <a:xfrm rot="5400000">
          <a:off x="1891610" y="1193247"/>
          <a:ext cx="604445" cy="3085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Fourth Best Performing Fund</a:t>
          </a:r>
          <a:endParaRPr lang="en-GB" sz="1400" kern="1200" dirty="0"/>
        </a:p>
      </dsp:txBody>
      <dsp:txXfrm rot="-5400000">
        <a:off x="650941" y="2463424"/>
        <a:ext cx="3056277" cy="545431"/>
      </dsp:txXfrm>
    </dsp:sp>
    <dsp:sp modelId="{C2A68B11-241B-46A1-B4B1-58351768A917}">
      <dsp:nvSpPr>
        <dsp:cNvPr id="0" name=""/>
        <dsp:cNvSpPr/>
      </dsp:nvSpPr>
      <dsp:spPr>
        <a:xfrm rot="5400000">
          <a:off x="-139487" y="3384048"/>
          <a:ext cx="929915" cy="650941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0%</a:t>
          </a:r>
          <a:endParaRPr lang="en-GB" sz="1400" kern="1200" dirty="0"/>
        </a:p>
      </dsp:txBody>
      <dsp:txXfrm rot="-5400000">
        <a:off x="1" y="3570032"/>
        <a:ext cx="650941" cy="278974"/>
      </dsp:txXfrm>
    </dsp:sp>
    <dsp:sp modelId="{C6FC770C-AD4D-4A1F-8764-E98FD3B9783A}">
      <dsp:nvSpPr>
        <dsp:cNvPr id="0" name=""/>
        <dsp:cNvSpPr/>
      </dsp:nvSpPr>
      <dsp:spPr>
        <a:xfrm rot="5400000">
          <a:off x="1891610" y="2003890"/>
          <a:ext cx="604445" cy="3085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Fifth Best Performing Fund</a:t>
          </a:r>
          <a:endParaRPr lang="en-GB" sz="1400" kern="1200" dirty="0"/>
        </a:p>
      </dsp:txBody>
      <dsp:txXfrm rot="-5400000">
        <a:off x="650941" y="3274067"/>
        <a:ext cx="3056277" cy="54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284DD-B729-4A8F-9B50-CECFFB97815C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BE66-FFA3-43FE-85AF-92B4D799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E20B-3CB8-4A6F-8DC0-BC8949B0D5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3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E20B-3CB8-4A6F-8DC0-BC8949B0D5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3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" y="6497960"/>
            <a:ext cx="9142476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7422" y="6591645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595223"/>
            <a:ext cx="8785225" cy="65751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4534" y="6597352"/>
            <a:ext cx="572164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 and it is the property of Natixis. </a:t>
            </a:r>
          </a:p>
          <a:p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</a:p>
          <a:p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1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0888" y="6453338"/>
            <a:ext cx="2133600" cy="365125"/>
          </a:xfrm>
          <a:prstGeom prst="rect">
            <a:avLst/>
          </a:prstGeom>
        </p:spPr>
        <p:txBody>
          <a:bodyPr lIns="91429" tIns="45715" rIns="91429" bIns="45715" anchor="ctr"/>
          <a:lstStyle>
            <a:lvl1pPr algn="r">
              <a:defRPr sz="1000"/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179388" y="2492896"/>
            <a:ext cx="8784906" cy="374441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 b="1"/>
            </a:lvl1pPr>
            <a:lvl2pPr marL="179366" indent="-179366" algn="just" defTabSz="914290" rtl="0" eaLnBrk="1" latinLnBrk="0" hangingPunct="1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  <a:defRPr lang="en-US" sz="1200" kern="1200" dirty="0" smtClean="0">
                <a:solidFill>
                  <a:schemeClr val="tx1"/>
                </a:solidFill>
                <a:latin typeface="+mn-lt"/>
                <a:ea typeface="+mj-ea"/>
                <a:cs typeface="Calibri" pitchFamily="34" charset="0"/>
              </a:defRPr>
            </a:lvl2pPr>
            <a:lvl3pPr marL="447621" indent="-228573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defRPr sz="1200"/>
            </a:lvl3pPr>
            <a:lvl4pPr marL="623813" indent="-228573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defRPr sz="1100"/>
            </a:lvl4pPr>
            <a:lvl5pPr marL="809528" indent="-228573">
              <a:spcBef>
                <a:spcPts val="300"/>
              </a:spcBef>
              <a:buClr>
                <a:srgbClr val="7030A0"/>
              </a:buCl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79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0888" y="6453338"/>
            <a:ext cx="2133600" cy="365125"/>
          </a:xfrm>
          <a:prstGeom prst="rect">
            <a:avLst/>
          </a:prstGeom>
        </p:spPr>
        <p:txBody>
          <a:bodyPr lIns="91429" tIns="45715" rIns="91429" bIns="45715" anchor="ctr"/>
          <a:lstStyle>
            <a:lvl1pPr algn="r">
              <a:defRPr sz="1000"/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179388" y="2492896"/>
            <a:ext cx="8784906" cy="374441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 b="1"/>
            </a:lvl1pPr>
            <a:lvl2pPr marL="179366" indent="-179366" algn="just" defTabSz="914290" rtl="0" eaLnBrk="1" latinLnBrk="0" hangingPunct="1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  <a:defRPr lang="en-US" sz="1200" kern="1200" dirty="0" smtClean="0">
                <a:solidFill>
                  <a:schemeClr val="tx1"/>
                </a:solidFill>
                <a:latin typeface="+mn-lt"/>
                <a:ea typeface="+mj-ea"/>
                <a:cs typeface="Calibri" pitchFamily="34" charset="0"/>
              </a:defRPr>
            </a:lvl2pPr>
            <a:lvl3pPr marL="447621" indent="-228573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defRPr sz="1200"/>
            </a:lvl3pPr>
            <a:lvl4pPr marL="623813" indent="-228573">
              <a:spcBef>
                <a:spcPts val="300"/>
              </a:spcBef>
              <a:spcAft>
                <a:spcPts val="0"/>
              </a:spcAft>
              <a:buClr>
                <a:srgbClr val="7030A0"/>
              </a:buClr>
              <a:defRPr sz="1100"/>
            </a:lvl4pPr>
            <a:lvl5pPr marL="809528" indent="-228573">
              <a:spcBef>
                <a:spcPts val="300"/>
              </a:spcBef>
              <a:buClr>
                <a:srgbClr val="7030A0"/>
              </a:buCl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577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3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1524" y="6525345"/>
            <a:ext cx="9140952" cy="3600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537067" cy="172675"/>
          </a:xfrm>
          <a:prstGeom prst="rect">
            <a:avLst/>
          </a:prstGeom>
        </p:spPr>
        <p:txBody>
          <a:bodyPr anchor="ctr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F17CF34B-14F5-48FF-8D5E-809DE1167B0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4533" y="6597352"/>
            <a:ext cx="4641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This document is for discussion and information purposes only. It is highly confidential</a:t>
            </a:r>
            <a:r>
              <a:rPr lang="en-US" sz="700" b="1" baseline="0" dirty="0" smtClean="0">
                <a:solidFill>
                  <a:schemeClr val="bg1"/>
                </a:solidFill>
              </a:rPr>
              <a:t> </a:t>
            </a:r>
            <a:r>
              <a:rPr lang="en-US" sz="700" b="1" dirty="0" smtClean="0">
                <a:solidFill>
                  <a:schemeClr val="bg1"/>
                </a:solidFill>
              </a:rPr>
              <a:t>and it is the property of Natixis. </a:t>
            </a:r>
          </a:p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It should not be transmitted to any person other than the original addressee(s) without the prior written consent of Natixis. </a:t>
            </a:r>
            <a:endParaRPr lang="fr-FR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3048" y="0"/>
            <a:ext cx="9140952" cy="360040"/>
          </a:xfrm>
          <a:prstGeom prst="rect">
            <a:avLst/>
          </a:prstGeom>
        </p:spPr>
      </p:pic>
      <p:pic>
        <p:nvPicPr>
          <p:cNvPr id="11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8680"/>
            <a:ext cx="1944216" cy="5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34533" y="1484784"/>
            <a:ext cx="82749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287D-51AB-4607-A5C9-835C1805AAF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8ECD-EE6D-47D4-B52C-DDD9CEE7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2123855"/>
            <a:ext cx="8785225" cy="1350150"/>
          </a:xfrm>
        </p:spPr>
        <p:txBody>
          <a:bodyPr>
            <a:normAutofit fontScale="90000"/>
          </a:bodyPr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1- FUND SOLUTIONS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>
                <a:solidFill>
                  <a:schemeClr val="tx1"/>
                </a:solidFill>
              </a:rPr>
              <a:t/>
            </a:r>
            <a:br>
              <a:rPr lang="fr-FR" sz="2000" b="1" dirty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2- THE CONVICTION LIST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>
                <a:solidFill>
                  <a:schemeClr val="tx1"/>
                </a:solidFill>
              </a:rPr>
              <a:t/>
            </a:r>
            <a:br>
              <a:rPr lang="fr-FR" sz="2000" b="1" dirty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3- A FEW PAYOFF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/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4- NXS MOMENTUM STARS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37085" y="304938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+mj-lt"/>
              </a:rPr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13910" y="680379"/>
            <a:ext cx="8785225" cy="135015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solidFill>
                  <a:schemeClr val="tx1"/>
                </a:solidFill>
              </a:rPr>
              <a:t>AGENDA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2348880"/>
            <a:ext cx="8785225" cy="13501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3- A FEW PAYOFF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0" y="6515057"/>
            <a:ext cx="9144000" cy="342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7085" y="304938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06515" y="6560979"/>
            <a:ext cx="88209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This document is for discussion and information purposes only. It is highly confidential and it is the property of </a:t>
            </a:r>
            <a:r>
              <a:rPr lang="en-US" sz="800" b="1" dirty="0" err="1">
                <a:solidFill>
                  <a:schemeClr val="bg1"/>
                </a:solidFill>
              </a:rPr>
              <a:t>Natixis</a:t>
            </a:r>
            <a:r>
              <a:rPr lang="en-US" sz="8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It should not be transmitted to any person other than the original addressee(s) without the prior written consent of </a:t>
            </a:r>
            <a:r>
              <a:rPr lang="en-US" sz="800" b="1" dirty="0" err="1">
                <a:solidFill>
                  <a:schemeClr val="bg1"/>
                </a:solidFill>
              </a:rPr>
              <a:t>Natixis</a:t>
            </a:r>
            <a:r>
              <a:rPr lang="en-US" sz="800" b="1" dirty="0">
                <a:solidFill>
                  <a:schemeClr val="bg1"/>
                </a:solidFill>
              </a:rPr>
              <a:t>. </a:t>
            </a:r>
            <a:endParaRPr lang="fr-FR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7586"/>
              </p:ext>
            </p:extLst>
          </p:nvPr>
        </p:nvGraphicFramePr>
        <p:xfrm>
          <a:off x="206515" y="698237"/>
          <a:ext cx="8550951" cy="312619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97646"/>
                <a:gridCol w="2482534"/>
                <a:gridCol w="2850318"/>
                <a:gridCol w="2620453"/>
              </a:tblGrid>
              <a:tr h="298228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noProof="0" dirty="0" smtClean="0"/>
                        <a:t>OFFENSIVE</a:t>
                      </a:r>
                      <a:endParaRPr lang="fr-FR" sz="1000" b="1" kern="1200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fr-FR" sz="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2x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Note with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Enhanced Capped Note: 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400% x Call Spread 100/102.5-200%x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Put Spread 100/50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noProof="0" dirty="0" smtClean="0"/>
                        <a:t>Turbo: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200% OTM Call – 100% x Put ITM</a:t>
                      </a:r>
                    </a:p>
                  </a:txBody>
                  <a:tcPr anchor="ctr"/>
                </a:tc>
              </a:tr>
              <a:tr h="366675">
                <a:tc>
                  <a:txBody>
                    <a:bodyPr/>
                    <a:lstStyle/>
                    <a:p>
                      <a:pPr algn="ctr"/>
                      <a:r>
                        <a:rPr lang="fr-FR" sz="800" b="1" kern="1200" noProof="0" dirty="0" err="1" smtClean="0"/>
                        <a:t>Rationale</a:t>
                      </a: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2x upside &amp; 2x downside minus borrowing cost</a:t>
                      </a:r>
                      <a:r>
                        <a:rPr lang="en-US" sz="8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a stop loss</a:t>
                      </a:r>
                      <a:endParaRPr lang="en-US" sz="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x upside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 to a Cap &amp; 2x</a:t>
                      </a: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downside 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u="none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2x </a:t>
                      </a:r>
                      <a:r>
                        <a:rPr lang="fr-FR" sz="800" b="0" u="none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Upside</a:t>
                      </a:r>
                      <a:r>
                        <a:rPr lang="fr-FR" sz="800" b="0" u="none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fr-FR" sz="800" b="0" u="none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1x  </a:t>
                      </a:r>
                      <a:r>
                        <a:rPr lang="fr-FR" sz="800" b="0" u="none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Downside</a:t>
                      </a:r>
                      <a:endParaRPr lang="fr-FR" sz="800" b="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958367">
                <a:tc>
                  <a:txBody>
                    <a:bodyPr/>
                    <a:lstStyle/>
                    <a:p>
                      <a:pPr algn="ctr"/>
                      <a:r>
                        <a:rPr lang="fr-FR" sz="800" b="1" noProof="0" dirty="0" err="1" smtClean="0"/>
                        <a:t>Payoff</a:t>
                      </a:r>
                      <a:endParaRPr lang="fr-FR" sz="800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290396"/>
              </p:ext>
            </p:extLst>
          </p:nvPr>
        </p:nvGraphicFramePr>
        <p:xfrm>
          <a:off x="804827" y="1718810"/>
          <a:ext cx="2714650" cy="2102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333718"/>
              </p:ext>
            </p:extLst>
          </p:nvPr>
        </p:nvGraphicFramePr>
        <p:xfrm>
          <a:off x="3491880" y="1718810"/>
          <a:ext cx="2700300" cy="211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835980"/>
              </p:ext>
            </p:extLst>
          </p:nvPr>
        </p:nvGraphicFramePr>
        <p:xfrm>
          <a:off x="6237185" y="1808820"/>
          <a:ext cx="2531586" cy="199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9315"/>
              </p:ext>
            </p:extLst>
          </p:nvPr>
        </p:nvGraphicFramePr>
        <p:xfrm>
          <a:off x="206515" y="4014064"/>
          <a:ext cx="8550949" cy="2490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0070"/>
                <a:gridCol w="7920879"/>
              </a:tblGrid>
              <a:tr h="245011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noProof="0" dirty="0" smtClean="0"/>
                        <a:t>DEFENSIVE</a:t>
                      </a:r>
                      <a:endParaRPr lang="fr-FR" sz="1000" b="1" kern="1200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2271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fr-FR" sz="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OTM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1244">
                <a:tc>
                  <a:txBody>
                    <a:bodyPr/>
                    <a:lstStyle/>
                    <a:p>
                      <a:pPr algn="ctr"/>
                      <a:r>
                        <a:rPr lang="fr-FR" sz="800" b="1" kern="1200" noProof="0" dirty="0" err="1" smtClean="0"/>
                        <a:t>Rationale</a:t>
                      </a:r>
                      <a:endParaRPr lang="fr-FR" sz="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en-US" sz="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US" sz="8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Protected + upside OTM</a:t>
                      </a:r>
                      <a:endParaRPr lang="en-US" sz="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08907">
                <a:tc>
                  <a:txBody>
                    <a:bodyPr/>
                    <a:lstStyle/>
                    <a:p>
                      <a:pPr algn="ctr"/>
                      <a:r>
                        <a:rPr lang="fr-FR" sz="800" b="1" noProof="0" dirty="0" err="1" smtClean="0"/>
                        <a:t>Payoff</a:t>
                      </a:r>
                      <a:endParaRPr lang="fr-FR" sz="800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24124"/>
              </p:ext>
            </p:extLst>
          </p:nvPr>
        </p:nvGraphicFramePr>
        <p:xfrm>
          <a:off x="3041830" y="4824155"/>
          <a:ext cx="3300382" cy="169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116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2348880"/>
            <a:ext cx="8785225" cy="13501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4- NXS MOMENTUM STARS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1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56556" y="1628800"/>
            <a:ext cx="821989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NXS </a:t>
            </a:r>
            <a:r>
              <a:rPr lang="en-GB" sz="1400" dirty="0" smtClean="0"/>
              <a:t>MFS </a:t>
            </a:r>
            <a:r>
              <a:rPr lang="en-GB" sz="1400" dirty="0"/>
              <a:t>ER Index  </a:t>
            </a:r>
            <a:r>
              <a:rPr lang="en-GB" sz="1400" dirty="0" smtClean="0"/>
              <a:t>follows </a:t>
            </a:r>
            <a:r>
              <a:rPr lang="en-GB" sz="1400" dirty="0"/>
              <a:t>a </a:t>
            </a:r>
            <a:r>
              <a:rPr lang="en-GB" sz="1400" dirty="0" smtClean="0"/>
              <a:t>robust dynamic rule-based strategy: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which </a:t>
            </a:r>
            <a:r>
              <a:rPr lang="en-GB" sz="1400" dirty="0"/>
              <a:t>aims to </a:t>
            </a:r>
            <a:r>
              <a:rPr lang="en-GB" sz="1400" dirty="0" smtClean="0"/>
              <a:t>capture momentum across a diversified portfolio of funds invested in diverse asset classes;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GB" sz="1400" dirty="0" smtClean="0"/>
              <a:t>ith an attractive risk - return profile;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GB" sz="1400" dirty="0" smtClean="0"/>
              <a:t>hich is simple and transparent.</a:t>
            </a:r>
          </a:p>
          <a:p>
            <a:pPr lvl="1"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The Fund managers objectives included in the Index </a:t>
            </a:r>
            <a:r>
              <a:rPr lang="en-GB" sz="1400" dirty="0"/>
              <a:t>have allowed them to provide</a:t>
            </a:r>
            <a:r>
              <a:rPr lang="en-GB" sz="1400" dirty="0" smtClean="0"/>
              <a:t>: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17951286"/>
              </p:ext>
            </p:extLst>
          </p:nvPr>
        </p:nvGraphicFramePr>
        <p:xfrm>
          <a:off x="465400" y="3284984"/>
          <a:ext cx="821105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NXS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MFS ER Index </a:t>
            </a:r>
            <a:endParaRPr lang="de-DE" sz="3600" dirty="0" smtClean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6786" y="991397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>
                <a:solidFill>
                  <a:srgbClr val="6A9D96"/>
                </a:solidFill>
              </a:rPr>
              <a:t>Investment Objective</a:t>
            </a:r>
          </a:p>
        </p:txBody>
      </p:sp>
    </p:spTree>
    <p:extLst>
      <p:ext uri="{BB962C8B-B14F-4D97-AF65-F5344CB8AC3E}">
        <p14:creationId xmlns:p14="http://schemas.microsoft.com/office/powerpoint/2010/main" val="21960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22274" y="1700808"/>
            <a:ext cx="8219899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NXS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MSF ER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Index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provides exposure to a basket of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five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attractive funds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Well </a:t>
            </a:r>
            <a:r>
              <a:rPr lang="en-GB" sz="1400" dirty="0"/>
              <a:t>regarded funds in their </a:t>
            </a:r>
            <a:r>
              <a:rPr lang="en-GB" sz="1400" dirty="0" smtClean="0"/>
              <a:t>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Considerable asset under management.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Robust </a:t>
            </a:r>
            <a:r>
              <a:rPr lang="en-GB" sz="1400" dirty="0"/>
              <a:t>performance history </a:t>
            </a:r>
            <a:r>
              <a:rPr lang="en-GB" sz="1400" dirty="0" smtClean="0"/>
              <a:t>of </a:t>
            </a:r>
            <a:r>
              <a:rPr lang="en-GB" sz="1400" dirty="0"/>
              <a:t>the </a:t>
            </a:r>
            <a:r>
              <a:rPr lang="en-GB" sz="1400" dirty="0" smtClean="0"/>
              <a:t>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Funds </a:t>
            </a:r>
            <a:r>
              <a:rPr lang="en-GB" sz="1400" dirty="0"/>
              <a:t>with daily </a:t>
            </a:r>
            <a:r>
              <a:rPr lang="en-GB" sz="1400" dirty="0" smtClean="0"/>
              <a:t>liquidity.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Tested </a:t>
            </a:r>
            <a:r>
              <a:rPr lang="en-GB" sz="1400" dirty="0"/>
              <a:t>through different market conditions</a:t>
            </a:r>
            <a:r>
              <a:rPr lang="en-GB" sz="1400" dirty="0" smtClean="0"/>
              <a:t>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0269178"/>
              </p:ext>
            </p:extLst>
          </p:nvPr>
        </p:nvGraphicFramePr>
        <p:xfrm>
          <a:off x="1475656" y="3573016"/>
          <a:ext cx="5949924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NXS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MFS ER Index </a:t>
            </a:r>
            <a:endParaRPr lang="de-DE" sz="3600" dirty="0" smtClean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6786" y="991397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Components</a:t>
            </a:r>
            <a:endParaRPr lang="en-US" altLang="fr-FR" sz="2400" dirty="0">
              <a:solidFill>
                <a:srgbClr val="6A9D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2276" y="1052737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200"/>
              </a:spcBef>
            </a:pPr>
            <a:endParaRPr lang="en-GB" sz="3400" b="1" dirty="0">
              <a:solidFill>
                <a:srgbClr val="571E74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450" y="1772816"/>
            <a:ext cx="4181958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Rationale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Boasts simple rules which go long funds with strong returns adding significant value over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400" dirty="0"/>
              <a:t>Utilises trend-following strategies which have the potential to provide diversification on downside risk events </a:t>
            </a:r>
            <a:r>
              <a:rPr lang="en-GB" sz="1400" dirty="0" smtClean="0"/>
              <a:t>with negative correlation to equities.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Offers allocation amongst diversified funds covering different regions, asset classes and instruments which exhibit strong momentum and provide diversification, creating value.</a:t>
            </a:r>
            <a:endParaRPr lang="en-GB" sz="1400" dirty="0" smtClean="0">
              <a:cs typeface="Times New Roman" panose="02020603050405020304" pitchFamily="18" charset="0"/>
            </a:endParaRPr>
          </a:p>
          <a:p>
            <a:pPr algn="just"/>
            <a:endParaRPr lang="en-GB" sz="1400" b="1" dirty="0" smtClean="0">
              <a:solidFill>
                <a:srgbClr val="571E74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Methodology</a:t>
            </a:r>
            <a:endParaRPr lang="en-GB" sz="1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Every </a:t>
            </a:r>
            <a:r>
              <a:rPr lang="en-GB" sz="1400" b="1" dirty="0"/>
              <a:t>two months</a:t>
            </a:r>
            <a:r>
              <a:rPr lang="en-GB" sz="1400" dirty="0"/>
              <a:t> on the last business </a:t>
            </a:r>
            <a:r>
              <a:rPr lang="en-GB" sz="1400" dirty="0" smtClean="0"/>
              <a:t>day of the month, </a:t>
            </a:r>
            <a:r>
              <a:rPr lang="en-GB" sz="1400" dirty="0"/>
              <a:t>the strategy </a:t>
            </a:r>
            <a:r>
              <a:rPr lang="en-GB" sz="1400" dirty="0" smtClean="0"/>
              <a:t>is dynamically </a:t>
            </a:r>
            <a:r>
              <a:rPr lang="en-GB" sz="1400" dirty="0"/>
              <a:t>rebalanced </a:t>
            </a:r>
            <a:r>
              <a:rPr lang="en-GB" sz="1400" dirty="0" smtClean="0"/>
              <a:t>as follows: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The </a:t>
            </a:r>
            <a:r>
              <a:rPr lang="en-GB" sz="1400" dirty="0"/>
              <a:t>Funds are ranked </a:t>
            </a:r>
            <a:r>
              <a:rPr lang="en-GB" sz="1400" dirty="0" smtClean="0"/>
              <a:t>according to their previous 2-months performance in order </a:t>
            </a:r>
            <a:r>
              <a:rPr lang="en-GB" sz="1400" dirty="0"/>
              <a:t>to determine their weightings for the next 2 </a:t>
            </a:r>
            <a:r>
              <a:rPr lang="en-GB" sz="1400" dirty="0" smtClean="0"/>
              <a:t>months.</a:t>
            </a:r>
            <a:endParaRPr lang="en-GB" sz="1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0699303"/>
              </p:ext>
            </p:extLst>
          </p:nvPr>
        </p:nvGraphicFramePr>
        <p:xfrm>
          <a:off x="4939730" y="1988840"/>
          <a:ext cx="373672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Momentum </a:t>
            </a:r>
            <a:endParaRPr lang="de-DE" sz="3600" dirty="0" smtClean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6786" y="991397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>
                <a:solidFill>
                  <a:srgbClr val="6A9D96"/>
                </a:solidFill>
              </a:rPr>
              <a:t>Rationale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1448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31404" y="1700808"/>
            <a:ext cx="8363916" cy="2631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Composition</a:t>
            </a:r>
            <a:r>
              <a:rPr lang="en-GB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sz="1400" dirty="0" smtClean="0"/>
              <a:t>The </a:t>
            </a:r>
            <a:r>
              <a:rPr lang="en-GB" sz="1400" dirty="0"/>
              <a:t>Index is based on </a:t>
            </a:r>
            <a:r>
              <a:rPr lang="en-GB" sz="1400" dirty="0" smtClean="0"/>
              <a:t>a daily risk adjustment of the portfolio </a:t>
            </a:r>
            <a:r>
              <a:rPr lang="en-GB" sz="1400" dirty="0"/>
              <a:t>of the </a:t>
            </a:r>
            <a:r>
              <a:rPr lang="en-GB" sz="1400" dirty="0" smtClean="0"/>
              <a:t>five </a:t>
            </a:r>
            <a:r>
              <a:rPr lang="en-GB" sz="1400" dirty="0"/>
              <a:t>Funds where </a:t>
            </a:r>
            <a:r>
              <a:rPr lang="en-GB" sz="1400" dirty="0" smtClean="0"/>
              <a:t>the weightings of each Fund</a:t>
            </a:r>
            <a:r>
              <a:rPr lang="en-GB" sz="1400" dirty="0"/>
              <a:t> </a:t>
            </a:r>
            <a:r>
              <a:rPr lang="en-GB" sz="1400" dirty="0" smtClean="0"/>
              <a:t>are defined on a bi-monthly basis.</a:t>
            </a:r>
          </a:p>
          <a:p>
            <a:endParaRPr lang="en-GB" sz="1400" b="1" dirty="0">
              <a:solidFill>
                <a:srgbClr val="571E74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GB" sz="14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The Index has the following characteristics:</a:t>
            </a:r>
          </a:p>
          <a:p>
            <a:pPr lvl="1" algn="just"/>
            <a:endParaRPr lang="en-US" sz="200" b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+mj-lt"/>
                <a:ea typeface="+mj-ea"/>
                <a:cs typeface="Times New Roman" panose="02020603050405020304" pitchFamily="18" charset="0"/>
              </a:rPr>
              <a:t>Exposure</a:t>
            </a:r>
            <a:r>
              <a:rPr lang="en-GB" sz="1400" b="1" dirty="0">
                <a:solidFill>
                  <a:srgbClr val="571E74"/>
                </a:solidFill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en-GB" sz="1400" dirty="0" smtClean="0"/>
              <a:t>NXS MFS ER Index </a:t>
            </a:r>
            <a:r>
              <a:rPr lang="en-GB" sz="1400" dirty="0"/>
              <a:t>provides exposure to the Excess Return Performance of the </a:t>
            </a:r>
            <a:r>
              <a:rPr lang="en-GB" sz="1400" dirty="0" smtClean="0"/>
              <a:t>selection of </a:t>
            </a:r>
            <a:r>
              <a:rPr lang="en-GB" sz="1400" dirty="0"/>
              <a:t>funds, less the cost of borrowing necessary to achieve the exposure, less the Index costs</a:t>
            </a:r>
            <a:r>
              <a:rPr lang="en-GB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+mj-lt"/>
                <a:ea typeface="+mj-ea"/>
                <a:cs typeface="Times New Roman" panose="02020603050405020304" pitchFamily="18" charset="0"/>
              </a:rPr>
              <a:t>Excess </a:t>
            </a:r>
            <a:r>
              <a:rPr lang="en-GB" sz="1400" b="1" dirty="0">
                <a:latin typeface="+mj-lt"/>
                <a:ea typeface="+mj-ea"/>
                <a:cs typeface="Times New Roman" panose="02020603050405020304" pitchFamily="18" charset="0"/>
              </a:rPr>
              <a:t>Return: </a:t>
            </a:r>
            <a:r>
              <a:rPr lang="en-GB" sz="1400" dirty="0"/>
              <a:t>meaning that the Index reflects the performance of the Basket of Funds above the risk-free </a:t>
            </a:r>
            <a:r>
              <a:rPr lang="en-GB" sz="1400" dirty="0" smtClean="0"/>
              <a:t>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Risk </a:t>
            </a:r>
            <a:r>
              <a:rPr lang="en-GB" sz="1400" b="1" dirty="0"/>
              <a:t>Control: Volatility Target Mechanism </a:t>
            </a:r>
            <a:r>
              <a:rPr lang="en-GB" sz="1400" dirty="0"/>
              <a:t>aiming to keep the volatility as close as possible to </a:t>
            </a:r>
            <a:r>
              <a:rPr lang="en-GB" sz="1400" dirty="0" smtClean="0"/>
              <a:t>3.50%.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Certain </a:t>
            </a:r>
            <a:r>
              <a:rPr lang="en-GB" sz="1400" b="1" dirty="0"/>
              <a:t>costs are deducted from the level of the Index, they cover</a:t>
            </a:r>
            <a:r>
              <a:rPr lang="en-GB" sz="1400" dirty="0"/>
              <a:t>: running of the Index, publication of the </a:t>
            </a:r>
            <a:r>
              <a:rPr lang="en-GB" sz="1400" dirty="0" smtClean="0"/>
              <a:t>Index, replication</a:t>
            </a:r>
            <a:r>
              <a:rPr lang="en-GB" sz="1400" dirty="0"/>
              <a:t>, volatility control and repurchase agreement costs.</a:t>
            </a:r>
            <a:endParaRPr lang="en-US" sz="1400" dirty="0" smtClean="0"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1" y="4581128"/>
            <a:ext cx="7127925" cy="143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NXS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MFS ER Index </a:t>
            </a:r>
            <a:endParaRPr lang="de-DE" sz="3600" dirty="0" smtClean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6786" y="991397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>
                <a:solidFill>
                  <a:srgbClr val="6A9D96"/>
                </a:solidFill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294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6002587"/>
            <a:ext cx="19174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/>
              <a:t>Source: </a:t>
            </a:r>
            <a:r>
              <a:rPr lang="en-GB" sz="1000" i="1" dirty="0" err="1"/>
              <a:t>Natixis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060848"/>
            <a:ext cx="7776864" cy="175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Past performances relate to past periods and are not a reliable indicator of future performances. </a:t>
            </a:r>
            <a:endParaRPr lang="fr-FR" sz="10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839" y="1628800"/>
            <a:ext cx="83261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2" algn="just"/>
            <a:r>
              <a:rPr lang="en-GB" sz="1200" dirty="0"/>
              <a:t>B</a:t>
            </a:r>
            <a:r>
              <a:rPr lang="en-GB" sz="1200" dirty="0" smtClean="0"/>
              <a:t>etween 29 October 2009 and 07 September 2016</a:t>
            </a:r>
            <a:r>
              <a:rPr lang="en-GB" sz="1200" dirty="0"/>
              <a:t>.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5470" y="2420888"/>
            <a:ext cx="6022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NXS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Momentum Fund Stars ER Index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75376"/>
              </p:ext>
            </p:extLst>
          </p:nvPr>
        </p:nvGraphicFramePr>
        <p:xfrm>
          <a:off x="683568" y="5085184"/>
          <a:ext cx="792087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102"/>
                <a:gridCol w="1066611"/>
                <a:gridCol w="1224136"/>
                <a:gridCol w="1296144"/>
                <a:gridCol w="1152128"/>
                <a:gridCol w="1080120"/>
                <a:gridCol w="116663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/>
                        <a:t>Inception date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 smtClean="0"/>
                        <a:t>Annualised Performance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/>
                        <a:t>Cumulative Performance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/>
                        <a:t>Annualised Volatility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/>
                        <a:t>Sharpe Ratio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 smtClean="0"/>
                        <a:t>Max drawdown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kern="1200" baseline="0" dirty="0" smtClean="0"/>
                        <a:t>Time to recovery</a:t>
                      </a:r>
                      <a:endParaRPr lang="en-GB" sz="1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76A29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02/11/2009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7.13%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60.34%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3.44%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2.07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-5.53%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253D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Historical </a:t>
            </a:r>
            <a:r>
              <a:rPr lang="en-GB" sz="36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Performance </a:t>
            </a:r>
            <a:endParaRPr lang="de-DE" sz="3600" dirty="0" smtClean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650388"/>
              </p:ext>
            </p:extLst>
          </p:nvPr>
        </p:nvGraphicFramePr>
        <p:xfrm>
          <a:off x="827584" y="1962150"/>
          <a:ext cx="7632848" cy="305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07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6786" y="5991920"/>
            <a:ext cx="19174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/>
              <a:t>Source: </a:t>
            </a:r>
            <a:r>
              <a:rPr lang="en-GB" sz="1000" i="1" dirty="0" err="1" smtClean="0"/>
              <a:t>Natixis</a:t>
            </a:r>
            <a:r>
              <a:rPr lang="en-GB" sz="1000" i="1" dirty="0" smtClean="0"/>
              <a:t>, Bloomberg</a:t>
            </a:r>
            <a:endParaRPr lang="en-GB" sz="1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60" y="2173708"/>
            <a:ext cx="7776864" cy="175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Past performances relate to past periods and are not a reliable indicator of future performances. </a:t>
            </a:r>
            <a:endParaRPr lang="fr-FR" sz="1000" i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276" y="1609775"/>
            <a:ext cx="8326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2" algn="just"/>
            <a:r>
              <a:rPr lang="en-GB" sz="1400" b="1" dirty="0" smtClean="0"/>
              <a:t>Year to date performance</a:t>
            </a:r>
            <a:endParaRPr lang="en-GB" sz="1400" b="1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9597" y="2366232"/>
            <a:ext cx="3163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NXS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Momentu</a:t>
            </a:r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 Fund Stars ER 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3090446"/>
            <a:ext cx="90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+2.97%</a:t>
            </a:r>
            <a:endParaRPr lang="en-GB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56376" y="2514382"/>
            <a:ext cx="83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</a:rPr>
              <a:t>+7.22%</a:t>
            </a:r>
            <a:endParaRPr lang="en-GB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rgbClr val="571E74"/>
                </a:solidFill>
                <a:cs typeface="Times New Roman" panose="02020603050405020304" pitchFamily="18" charset="0"/>
              </a:rPr>
              <a:t>8. Index Performance</a:t>
            </a:r>
            <a:endParaRPr lang="de-DE" sz="3600" dirty="0" smtClean="0">
              <a:solidFill>
                <a:srgbClr val="571E74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36786" y="991397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VS. </a:t>
            </a:r>
            <a:r>
              <a:rPr lang="de-DE" sz="2400" dirty="0" smtClean="0">
                <a:solidFill>
                  <a:srgbClr val="76A29B"/>
                </a:solidFill>
              </a:rPr>
              <a:t>MSCI World Index </a:t>
            </a:r>
            <a:endParaRPr lang="en-GB" sz="2400" dirty="0">
              <a:solidFill>
                <a:srgbClr val="76A29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1823" y="3645024"/>
            <a:ext cx="1175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MSCI World® </a:t>
            </a:r>
            <a:endParaRPr lang="en-GB" sz="14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098906"/>
              </p:ext>
            </p:extLst>
          </p:nvPr>
        </p:nvGraphicFramePr>
        <p:xfrm>
          <a:off x="403642" y="2324795"/>
          <a:ext cx="7822132" cy="391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0771"/>
              </p:ext>
            </p:extLst>
          </p:nvPr>
        </p:nvGraphicFramePr>
        <p:xfrm>
          <a:off x="4237363" y="2281384"/>
          <a:ext cx="4751198" cy="238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22276" y="1052737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200"/>
              </a:spcBef>
            </a:pPr>
            <a:endParaRPr lang="en-GB" sz="3400" b="1" dirty="0">
              <a:solidFill>
                <a:srgbClr val="571E74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122" y="6135107"/>
            <a:ext cx="19174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/>
              <a:t>Source: </a:t>
            </a:r>
            <a:r>
              <a:rPr lang="en-GB" sz="1000" i="1" dirty="0" err="1"/>
              <a:t>Natixis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00158" y="1916832"/>
            <a:ext cx="7776864" cy="175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Past performances relate to past periods and are not a reliable indicator of future performances. </a:t>
            </a:r>
            <a:endParaRPr lang="fr-FR" sz="10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76" y="1623075"/>
            <a:ext cx="8326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2" algn="just"/>
            <a:r>
              <a:rPr lang="en-GB" sz="1200" dirty="0"/>
              <a:t>B</a:t>
            </a:r>
            <a:r>
              <a:rPr lang="en-GB" sz="1200" dirty="0" smtClean="0"/>
              <a:t>etween 02 November 2009 and </a:t>
            </a:r>
            <a:r>
              <a:rPr lang="en-GB" sz="1200" dirty="0"/>
              <a:t>7</a:t>
            </a:r>
            <a:r>
              <a:rPr lang="en-GB" sz="1200" dirty="0" smtClean="0"/>
              <a:t> Sep 2016</a:t>
            </a:r>
            <a:r>
              <a:rPr lang="en-GB" sz="1400" dirty="0"/>
              <a:t>.</a:t>
            </a:r>
            <a:endParaRPr lang="en-GB" sz="1400" b="1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7766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The monthly </a:t>
            </a:r>
            <a:r>
              <a:rPr lang="en-GB" sz="1200" dirty="0"/>
              <a:t>r</a:t>
            </a:r>
            <a:r>
              <a:rPr lang="en-GB" sz="1200" dirty="0" smtClean="0"/>
              <a:t>eturn </a:t>
            </a:r>
            <a:r>
              <a:rPr lang="en-GB" sz="1200" dirty="0"/>
              <a:t>d</a:t>
            </a:r>
            <a:r>
              <a:rPr lang="en-GB" sz="1200" dirty="0" smtClean="0"/>
              <a:t>istribution highlights a positive skew and very stable returns.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Close to </a:t>
            </a:r>
            <a:r>
              <a:rPr lang="en-GB" sz="1200" b="1" dirty="0" smtClean="0"/>
              <a:t>70% </a:t>
            </a:r>
            <a:r>
              <a:rPr lang="en-GB" sz="1200" dirty="0" smtClean="0"/>
              <a:t>of the past monthly returns were positive.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en-GB" sz="12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318218"/>
              </p:ext>
            </p:extLst>
          </p:nvPr>
        </p:nvGraphicFramePr>
        <p:xfrm>
          <a:off x="403648" y="1996980"/>
          <a:ext cx="3888432" cy="257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12942"/>
              </p:ext>
            </p:extLst>
          </p:nvPr>
        </p:nvGraphicFramePr>
        <p:xfrm>
          <a:off x="4577946" y="4852759"/>
          <a:ext cx="4235102" cy="14313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0766"/>
                <a:gridCol w="936104"/>
                <a:gridCol w="874320"/>
                <a:gridCol w="1213912"/>
              </a:tblGrid>
              <a:tr h="2636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kern="1200" baseline="0" dirty="0" smtClean="0"/>
                        <a:t>Benchmark</a:t>
                      </a:r>
                      <a:endParaRPr lang="en-GB" sz="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kern="1200" baseline="0" dirty="0" smtClean="0"/>
                        <a:t>Annualised Performance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kern="1200" baseline="0" dirty="0" smtClean="0"/>
                        <a:t>Annualised Volatility</a:t>
                      </a:r>
                      <a:endParaRPr lang="en-GB" sz="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kern="1200" baseline="0" dirty="0" smtClean="0"/>
                        <a:t>Sharpe Ratio</a:t>
                      </a:r>
                      <a:endParaRPr lang="en-GB" sz="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08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NXS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MFS 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7.05%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3.45%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2.07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48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S&amp;P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500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11.30%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16.37%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0.70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636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 smtClean="0">
                          <a:effectLst/>
                        </a:rPr>
                        <a:t>iShares</a:t>
                      </a:r>
                      <a:r>
                        <a:rPr lang="en-GB" sz="800" u="none" strike="noStrike" dirty="0" smtClean="0">
                          <a:effectLst/>
                        </a:rPr>
                        <a:t> MSCI Emerging Markets 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-0.41%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23.83%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-0.02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235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HFRX Global Hedge Fund Index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0.64%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3.54%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0.18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65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SPDR® Gold Trust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2.87%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18.18%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smtClean="0">
                          <a:effectLst/>
                        </a:rPr>
                        <a:t>0.16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2089" y="5130040"/>
            <a:ext cx="1188000" cy="243176"/>
          </a:xfrm>
          <a:prstGeom prst="rect">
            <a:avLst/>
          </a:prstGeom>
          <a:noFill/>
          <a:ln>
            <a:solidFill>
              <a:srgbClr val="547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12515" y="2113110"/>
            <a:ext cx="2971652" cy="2179987"/>
            <a:chOff x="5127898" y="2051462"/>
            <a:chExt cx="2887010" cy="2054784"/>
          </a:xfrm>
        </p:grpSpPr>
        <p:sp>
          <p:nvSpPr>
            <p:cNvPr id="2" name="TextBox 1"/>
            <p:cNvSpPr txBox="1"/>
            <p:nvPr/>
          </p:nvSpPr>
          <p:spPr>
            <a:xfrm>
              <a:off x="5350612" y="2051462"/>
              <a:ext cx="2664296" cy="290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4">
                      <a:lumMod val="75000"/>
                    </a:schemeClr>
                  </a:solidFill>
                </a:rPr>
                <a:t>Key benchmark Risk/Return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60822" y="3818214"/>
              <a:ext cx="288032" cy="288032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9156" y="3563266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 smtClean="0">
                  <a:solidFill>
                    <a:srgbClr val="7030A0"/>
                  </a:solidFill>
                </a:rPr>
                <a:t>NXS MFS ER</a:t>
              </a:r>
              <a:endParaRPr lang="en-GB" sz="900" b="1" dirty="0">
                <a:solidFill>
                  <a:srgbClr val="7030A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1414" y="3818214"/>
              <a:ext cx="288000" cy="28803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7898" y="3563266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 smtClean="0">
                  <a:solidFill>
                    <a:schemeClr val="bg1">
                      <a:lumMod val="65000"/>
                    </a:schemeClr>
                  </a:solidFill>
                </a:rPr>
                <a:t>HFRXGL</a:t>
              </a:r>
              <a:endParaRPr lang="en-GB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431404" y="490749"/>
            <a:ext cx="8964512" cy="5760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rgbClr val="571E74"/>
                </a:solidFill>
                <a:cs typeface="Times New Roman" panose="02020603050405020304" pitchFamily="18" charset="0"/>
              </a:rPr>
              <a:t>9. Key Metrics</a:t>
            </a:r>
          </a:p>
        </p:txBody>
      </p:sp>
    </p:spTree>
    <p:extLst>
      <p:ext uri="{BB962C8B-B14F-4D97-AF65-F5344CB8AC3E}">
        <p14:creationId xmlns:p14="http://schemas.microsoft.com/office/powerpoint/2010/main" val="22946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2348880"/>
            <a:ext cx="8785225" cy="13501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1- FUND SOLUTIONS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8320489"/>
              </p:ext>
            </p:extLst>
          </p:nvPr>
        </p:nvGraphicFramePr>
        <p:xfrm>
          <a:off x="207731" y="1828838"/>
          <a:ext cx="8817861" cy="274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940030177"/>
              </p:ext>
            </p:extLst>
          </p:nvPr>
        </p:nvGraphicFramePr>
        <p:xfrm>
          <a:off x="207731" y="4754903"/>
          <a:ext cx="8817861" cy="1645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CF34B-14F5-48FF-8D5E-809DE1167B0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533" y="685800"/>
            <a:ext cx="8274934" cy="5760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cap="all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FUND SOLUTIONS  </a:t>
            </a:r>
            <a:endParaRPr lang="de-DE" sz="3600" cap="all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6786" y="1219200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Why does it makes sense to invest into funds ?</a:t>
            </a:r>
            <a:endParaRPr lang="en-US" altLang="fr-FR" sz="2400" dirty="0">
              <a:solidFill>
                <a:srgbClr val="6A9D96"/>
              </a:solidFill>
            </a:endParaRPr>
          </a:p>
        </p:txBody>
      </p:sp>
      <p:pic>
        <p:nvPicPr>
          <p:cNvPr id="9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2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2379" y="1371600"/>
            <a:ext cx="8785225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smtClean="0">
                <a:solidFill>
                  <a:schemeClr val="tx1"/>
                </a:solidFill>
              </a:rPr>
              <a:t>- Most </a:t>
            </a:r>
            <a:r>
              <a:rPr lang="fr-FR" sz="1600" b="1" dirty="0" err="1" smtClean="0">
                <a:solidFill>
                  <a:schemeClr val="tx1"/>
                </a:solidFill>
              </a:rPr>
              <a:t>investors</a:t>
            </a:r>
            <a:r>
              <a:rPr lang="fr-FR" sz="1600" b="1" dirty="0" smtClean="0">
                <a:solidFill>
                  <a:schemeClr val="tx1"/>
                </a:solidFill>
              </a:rPr>
              <a:t> are </a:t>
            </a:r>
            <a:r>
              <a:rPr lang="fr-FR" sz="1600" b="1" dirty="0" err="1" smtClean="0">
                <a:solidFill>
                  <a:schemeClr val="tx1"/>
                </a:solidFill>
              </a:rPr>
              <a:t>familiar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with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funds</a:t>
            </a:r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 </a:t>
            </a:r>
            <a:r>
              <a:rPr lang="fr-FR" sz="1600" b="1" dirty="0" err="1" smtClean="0">
                <a:solidFill>
                  <a:schemeClr val="tx1"/>
                </a:solidFill>
              </a:rPr>
              <a:t>Investors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often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like</a:t>
            </a:r>
            <a:r>
              <a:rPr lang="fr-FR" sz="1600" b="1" dirty="0" smtClean="0">
                <a:solidFill>
                  <a:schemeClr val="tx1"/>
                </a:solidFill>
              </a:rPr>
              <a:t> the </a:t>
            </a:r>
            <a:r>
              <a:rPr lang="fr-FR" sz="1600" b="1" dirty="0" err="1" smtClean="0">
                <a:solidFill>
                  <a:schemeClr val="tx1"/>
                </a:solidFill>
              </a:rPr>
              <a:t>idea</a:t>
            </a:r>
            <a:r>
              <a:rPr lang="fr-FR" sz="1600" b="1" dirty="0" smtClean="0">
                <a:solidFill>
                  <a:schemeClr val="tx1"/>
                </a:solidFill>
              </a:rPr>
              <a:t> of « a pilot </a:t>
            </a:r>
            <a:r>
              <a:rPr lang="fr-FR" sz="1600" b="1" dirty="0" err="1" smtClean="0">
                <a:solidFill>
                  <a:schemeClr val="tx1"/>
                </a:solidFill>
              </a:rPr>
              <a:t>flying</a:t>
            </a:r>
            <a:r>
              <a:rPr lang="fr-FR" sz="1600" b="1" dirty="0" smtClean="0">
                <a:solidFill>
                  <a:schemeClr val="tx1"/>
                </a:solidFill>
              </a:rPr>
              <a:t> the plane</a:t>
            </a:r>
            <a:r>
              <a:rPr lang="fr-FR" sz="1600" b="1" dirty="0" smtClean="0">
                <a:solidFill>
                  <a:schemeClr val="tx1"/>
                </a:solidFill>
              </a:rPr>
              <a:t> » </a:t>
            </a:r>
            <a:r>
              <a:rPr lang="fr-FR" sz="1600" b="1" dirty="0" err="1" smtClean="0">
                <a:solidFill>
                  <a:schemeClr val="tx1"/>
                </a:solidFill>
              </a:rPr>
              <a:t>when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talking</a:t>
            </a:r>
            <a:r>
              <a:rPr lang="fr-FR" sz="1600" b="1" dirty="0" smtClean="0">
                <a:solidFill>
                  <a:schemeClr val="tx1"/>
                </a:solidFill>
              </a:rPr>
              <a:t> to </a:t>
            </a:r>
            <a:r>
              <a:rPr lang="fr-FR" sz="1600" b="1" dirty="0" err="1" smtClean="0">
                <a:solidFill>
                  <a:schemeClr val="tx1"/>
                </a:solidFill>
              </a:rPr>
              <a:t>Fund</a:t>
            </a:r>
            <a:r>
              <a:rPr lang="fr-FR" sz="1600" b="1" dirty="0" smtClean="0">
                <a:solidFill>
                  <a:schemeClr val="tx1"/>
                </a:solidFill>
              </a:rPr>
              <a:t> managers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 The </a:t>
            </a:r>
            <a:r>
              <a:rPr lang="fr-FR" sz="1600" b="1" dirty="0" err="1" smtClean="0">
                <a:solidFill>
                  <a:schemeClr val="tx1"/>
                </a:solidFill>
              </a:rPr>
              <a:t>Fund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investment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strategy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enhances</a:t>
            </a:r>
            <a:r>
              <a:rPr lang="fr-FR" sz="1600" b="1" dirty="0" smtClean="0">
                <a:solidFill>
                  <a:schemeClr val="tx1"/>
                </a:solidFill>
              </a:rPr>
              <a:t> the global sales pitch</a:t>
            </a:r>
          </a:p>
          <a:p>
            <a:pPr marL="171450" indent="-171450">
              <a:buFontTx/>
              <a:buChar char="-"/>
            </a:pPr>
            <a:endParaRPr lang="fr-FR" sz="1200" b="1" dirty="0" smtClean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 </a:t>
            </a:r>
            <a:r>
              <a:rPr lang="fr-FR" sz="1600" b="1" dirty="0" err="1" smtClean="0">
                <a:solidFill>
                  <a:schemeClr val="tx1"/>
                </a:solidFill>
              </a:rPr>
              <a:t>Investor</a:t>
            </a:r>
            <a:r>
              <a:rPr lang="fr-FR" sz="1600" b="1" dirty="0" err="1" smtClean="0">
                <a:solidFill>
                  <a:schemeClr val="tx1"/>
                </a:solidFill>
              </a:rPr>
              <a:t>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usually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seek</a:t>
            </a:r>
            <a:r>
              <a:rPr lang="fr-FR" sz="1600" b="1" dirty="0" smtClean="0">
                <a:solidFill>
                  <a:schemeClr val="tx1"/>
                </a:solidFill>
              </a:rPr>
              <a:t> for the right </a:t>
            </a:r>
            <a:r>
              <a:rPr lang="fr-FR" sz="1600" b="1" dirty="0" err="1" smtClean="0">
                <a:solidFill>
                  <a:schemeClr val="tx1"/>
                </a:solidFill>
              </a:rPr>
              <a:t>payoff</a:t>
            </a:r>
            <a:r>
              <a:rPr lang="fr-FR" sz="1600" b="1" dirty="0" smtClean="0">
                <a:solidFill>
                  <a:schemeClr val="tx1"/>
                </a:solidFill>
              </a:rPr>
              <a:t> to </a:t>
            </a:r>
            <a:r>
              <a:rPr lang="fr-FR" sz="1600" b="1" dirty="0" err="1" smtClean="0">
                <a:solidFill>
                  <a:schemeClr val="tx1"/>
                </a:solidFill>
              </a:rPr>
              <a:t>optimize</a:t>
            </a:r>
            <a:r>
              <a:rPr lang="fr-FR" sz="1600" b="1" dirty="0" smtClean="0">
                <a:solidFill>
                  <a:schemeClr val="tx1"/>
                </a:solidFill>
              </a:rPr>
              <a:t> the </a:t>
            </a:r>
            <a:r>
              <a:rPr lang="fr-FR" sz="1600" b="1" dirty="0" err="1" smtClean="0">
                <a:solidFill>
                  <a:schemeClr val="tx1"/>
                </a:solidFill>
              </a:rPr>
              <a:t>Fund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exposure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through</a:t>
            </a:r>
            <a:endParaRPr lang="fr-FR" sz="1600" b="1" dirty="0" smtClean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  </a:t>
            </a:r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13910" y="5660250"/>
            <a:ext cx="8785225" cy="135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dirty="0">
                <a:solidFill>
                  <a:schemeClr val="tx1"/>
                </a:solidFill>
              </a:rPr>
              <a:t>PROVIDE OPTIMIZED EXPOSURE TO FUNDS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4533" y="685800"/>
            <a:ext cx="8274934" cy="5760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cap="all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FUND SOLUTIONS  </a:t>
            </a:r>
            <a:endParaRPr lang="de-DE" sz="3600" cap="all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36786" y="1219200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Why does it makes sense to invest into funds ?</a:t>
            </a:r>
            <a:endParaRPr lang="en-US" altLang="fr-FR" sz="2400" dirty="0">
              <a:solidFill>
                <a:srgbClr val="6A9D9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8499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1209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24425"/>
            <a:ext cx="2819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1295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2076450" cy="72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2379" y="1752600"/>
            <a:ext cx="878522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Tx/>
              <a:buChar char="-"/>
            </a:pPr>
            <a:r>
              <a:rPr lang="fr-FR" sz="1700" b="1" dirty="0" err="1" smtClean="0">
                <a:solidFill>
                  <a:schemeClr val="tx1"/>
                </a:solidFill>
              </a:rPr>
              <a:t>From</a:t>
            </a:r>
            <a:r>
              <a:rPr lang="fr-FR" sz="1700" b="1" dirty="0" smtClean="0">
                <a:solidFill>
                  <a:schemeClr val="tx1"/>
                </a:solidFill>
              </a:rPr>
              <a:t> an </a:t>
            </a:r>
            <a:r>
              <a:rPr lang="fr-FR" sz="1700" b="1" dirty="0" err="1" smtClean="0">
                <a:solidFill>
                  <a:schemeClr val="tx1"/>
                </a:solidFill>
              </a:rPr>
              <a:t>investor</a:t>
            </a:r>
            <a:r>
              <a:rPr lang="fr-FR" sz="1700" b="1" dirty="0" smtClean="0">
                <a:solidFill>
                  <a:schemeClr val="tx1"/>
                </a:solidFill>
              </a:rPr>
              <a:t> perspective:  </a:t>
            </a:r>
            <a:r>
              <a:rPr lang="fr-FR" sz="1700" b="1" dirty="0" err="1" smtClean="0">
                <a:solidFill>
                  <a:schemeClr val="tx1"/>
                </a:solidFill>
              </a:rPr>
              <a:t>optimize</a:t>
            </a:r>
            <a:r>
              <a:rPr lang="fr-FR" sz="1700" b="1" dirty="0" smtClean="0">
                <a:solidFill>
                  <a:schemeClr val="tx1"/>
                </a:solidFill>
              </a:rPr>
              <a:t> the </a:t>
            </a:r>
            <a:r>
              <a:rPr lang="fr-FR" sz="1700" b="1" dirty="0" err="1" smtClean="0">
                <a:solidFill>
                  <a:schemeClr val="tx1"/>
                </a:solidFill>
              </a:rPr>
              <a:t>fund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</a:rPr>
              <a:t>exposure</a:t>
            </a:r>
            <a:endParaRPr lang="fr-FR" sz="17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err="1" smtClean="0">
                <a:latin typeface="+mj-lt"/>
                <a:ea typeface="+mj-ea"/>
                <a:cs typeface="+mj-cs"/>
              </a:rPr>
              <a:t>Leveraged</a:t>
            </a:r>
            <a:r>
              <a:rPr lang="fr-FR" sz="1500" dirty="0" smtClean="0">
                <a:latin typeface="+mj-lt"/>
                <a:ea typeface="+mj-ea"/>
                <a:cs typeface="+mj-cs"/>
              </a:rPr>
              <a:t> </a:t>
            </a:r>
            <a:r>
              <a:rPr lang="fr-FR" sz="1500" dirty="0" err="1" smtClean="0">
                <a:latin typeface="+mj-lt"/>
                <a:ea typeface="+mj-ea"/>
                <a:cs typeface="+mj-cs"/>
              </a:rPr>
              <a:t>exposure</a:t>
            </a:r>
            <a:endParaRPr lang="fr-FR" sz="1500" dirty="0" smtClean="0"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smtClean="0">
                <a:latin typeface="+mj-lt"/>
                <a:ea typeface="+mj-ea"/>
                <a:cs typeface="+mj-cs"/>
              </a:rPr>
              <a:t>Total or partial principal protection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1" dirty="0">
              <a:latin typeface="+mj-lt"/>
              <a:ea typeface="+mj-ea"/>
              <a:cs typeface="+mj-cs"/>
            </a:endParaRPr>
          </a:p>
          <a:p>
            <a:r>
              <a:rPr lang="fr-FR" sz="1700" b="1" dirty="0" smtClean="0">
                <a:solidFill>
                  <a:schemeClr val="tx1"/>
                </a:solidFill>
              </a:rPr>
              <a:t>- </a:t>
            </a:r>
            <a:r>
              <a:rPr lang="fr-FR" sz="1700" b="1" dirty="0" err="1">
                <a:solidFill>
                  <a:schemeClr val="tx1"/>
                </a:solidFill>
              </a:rPr>
              <a:t>From</a:t>
            </a:r>
            <a:r>
              <a:rPr lang="fr-FR" sz="1700" b="1" dirty="0">
                <a:solidFill>
                  <a:schemeClr val="tx1"/>
                </a:solidFill>
              </a:rPr>
              <a:t> a </a:t>
            </a:r>
            <a:r>
              <a:rPr lang="fr-FR" sz="1700" b="1" dirty="0" err="1" smtClean="0">
                <a:solidFill>
                  <a:schemeClr val="tx1"/>
                </a:solidFill>
              </a:rPr>
              <a:t>regulatory</a:t>
            </a:r>
            <a:r>
              <a:rPr lang="fr-FR" sz="1700" b="1" dirty="0" smtClean="0">
                <a:solidFill>
                  <a:schemeClr val="tx1"/>
                </a:solidFill>
              </a:rPr>
              <a:t> perspective:  </a:t>
            </a:r>
            <a:r>
              <a:rPr lang="fr-FR" sz="1700" b="1" dirty="0" err="1" smtClean="0">
                <a:solidFill>
                  <a:schemeClr val="tx1"/>
                </a:solidFill>
              </a:rPr>
              <a:t>constraints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</a:rPr>
              <a:t>linked</a:t>
            </a:r>
            <a:r>
              <a:rPr lang="fr-FR" sz="1700" b="1" dirty="0" smtClean="0">
                <a:solidFill>
                  <a:schemeClr val="tx1"/>
                </a:solidFill>
              </a:rPr>
              <a:t> to </a:t>
            </a:r>
            <a:r>
              <a:rPr lang="fr-FR" sz="1700" b="1" dirty="0" err="1" smtClean="0">
                <a:solidFill>
                  <a:schemeClr val="tx1"/>
                </a:solidFill>
              </a:rPr>
              <a:t>Volcker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</a:rPr>
              <a:t>Rule</a:t>
            </a:r>
            <a:r>
              <a:rPr lang="fr-FR" sz="1700" b="1" dirty="0" smtClean="0">
                <a:solidFill>
                  <a:schemeClr val="tx1"/>
                </a:solidFill>
              </a:rPr>
              <a:t> in the US</a:t>
            </a:r>
            <a:endParaRPr lang="fr-FR" sz="16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No </a:t>
            </a:r>
            <a:r>
              <a:rPr lang="fr-FR" sz="1400" dirty="0" err="1" smtClean="0"/>
              <a:t>exposure</a:t>
            </a:r>
            <a:r>
              <a:rPr lang="fr-FR" sz="1400" dirty="0" smtClean="0"/>
              <a:t> </a:t>
            </a:r>
            <a:r>
              <a:rPr lang="fr-FR" sz="1400" dirty="0" err="1" smtClean="0"/>
              <a:t>linked</a:t>
            </a:r>
            <a:r>
              <a:rPr lang="fr-FR" sz="1400" dirty="0" smtClean="0"/>
              <a:t> to a (i) </a:t>
            </a:r>
            <a:r>
              <a:rPr lang="fr-FR" sz="1400" dirty="0" err="1" smtClean="0"/>
              <a:t>fund</a:t>
            </a:r>
            <a:r>
              <a:rPr lang="fr-FR" sz="1400" dirty="0" smtClean="0"/>
              <a:t> </a:t>
            </a:r>
            <a:r>
              <a:rPr lang="fr-FR" sz="1400" dirty="0" err="1" smtClean="0"/>
              <a:t>sponsored</a:t>
            </a:r>
            <a:r>
              <a:rPr lang="fr-FR" sz="1400" dirty="0" smtClean="0"/>
              <a:t> by an </a:t>
            </a:r>
            <a:r>
              <a:rPr lang="fr-FR" sz="1400" dirty="0" err="1" smtClean="0"/>
              <a:t>affiliate</a:t>
            </a:r>
            <a:r>
              <a:rPr lang="fr-FR" sz="1400" dirty="0" smtClean="0"/>
              <a:t> ( </a:t>
            </a:r>
            <a:r>
              <a:rPr lang="fr-FR" sz="1400" dirty="0" err="1" smtClean="0"/>
              <a:t>e.g</a:t>
            </a:r>
            <a:r>
              <a:rPr lang="fr-FR" sz="1400" dirty="0" smtClean="0"/>
              <a:t>. NGAM) (ii) a </a:t>
            </a:r>
            <a:r>
              <a:rPr lang="fr-FR" sz="1400" dirty="0" err="1" smtClean="0"/>
              <a:t>Hedge</a:t>
            </a:r>
            <a:r>
              <a:rPr lang="fr-FR" sz="1400" dirty="0" smtClean="0"/>
              <a:t> </a:t>
            </a:r>
            <a:r>
              <a:rPr lang="fr-FR" sz="1400" dirty="0" err="1" smtClean="0"/>
              <a:t>Fund</a:t>
            </a:r>
            <a:endParaRPr lang="fr-FR" sz="1400" dirty="0"/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200" b="1" dirty="0">
              <a:solidFill>
                <a:schemeClr val="tx1"/>
              </a:solidFill>
            </a:endParaRPr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200" b="1" dirty="0">
              <a:solidFill>
                <a:schemeClr val="tx1"/>
              </a:solidFill>
            </a:endParaRPr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200" b="1" dirty="0">
              <a:solidFill>
                <a:schemeClr val="tx1"/>
              </a:solidFill>
            </a:endParaRPr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r>
              <a:rPr lang="fr-FR" sz="1700" b="1" dirty="0" err="1">
                <a:solidFill>
                  <a:schemeClr val="tx1"/>
                </a:solidFill>
              </a:rPr>
              <a:t>From</a:t>
            </a:r>
            <a:r>
              <a:rPr lang="fr-FR" sz="1700" b="1" dirty="0">
                <a:solidFill>
                  <a:schemeClr val="tx1"/>
                </a:solidFill>
              </a:rPr>
              <a:t> a trading perspective</a:t>
            </a:r>
            <a:r>
              <a:rPr lang="fr-FR" sz="1700" b="1" dirty="0" smtClean="0">
                <a:solidFill>
                  <a:schemeClr val="tx1"/>
                </a:solidFill>
              </a:rPr>
              <a:t>: </a:t>
            </a:r>
            <a:r>
              <a:rPr lang="fr-FR" sz="1700" b="1" dirty="0" err="1" smtClean="0">
                <a:solidFill>
                  <a:schemeClr val="tx1"/>
                </a:solidFill>
              </a:rPr>
              <a:t>mostly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</a:rPr>
              <a:t>vanilla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</a:rPr>
              <a:t>payoff</a:t>
            </a:r>
            <a:r>
              <a:rPr lang="fr-FR" sz="1700" b="1" dirty="0" smtClean="0">
                <a:solidFill>
                  <a:schemeClr val="tx1"/>
                </a:solidFill>
              </a:rPr>
              <a:t> </a:t>
            </a:r>
            <a:endParaRPr lang="fr-FR" sz="1600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err="1" smtClean="0"/>
              <a:t>Liquidity</a:t>
            </a:r>
            <a:r>
              <a:rPr lang="fr-FR" sz="1500" dirty="0" smtClean="0"/>
              <a:t> and delta </a:t>
            </a:r>
            <a:r>
              <a:rPr lang="fr-FR" sz="1500" dirty="0" err="1" smtClean="0"/>
              <a:t>adjustment</a:t>
            </a:r>
            <a:r>
              <a:rPr lang="fr-FR" sz="1500" dirty="0" smtClean="0"/>
              <a:t> (gamma) </a:t>
            </a:r>
            <a:r>
              <a:rPr lang="fr-FR" sz="1500" dirty="0" err="1" smtClean="0"/>
              <a:t>constraints</a:t>
            </a:r>
            <a:endParaRPr lang="fr-FR" sz="1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Vega management (</a:t>
            </a:r>
            <a:r>
              <a:rPr lang="fr-FR" sz="1500" dirty="0" err="1" smtClean="0"/>
              <a:t>likely</a:t>
            </a:r>
            <a:r>
              <a:rPr lang="fr-FR" sz="1500" dirty="0" smtClean="0"/>
              <a:t> to lead to </a:t>
            </a:r>
            <a:r>
              <a:rPr lang="fr-FR" sz="1500" dirty="0" err="1" smtClean="0"/>
              <a:t>volatility</a:t>
            </a:r>
            <a:r>
              <a:rPr lang="fr-FR" sz="1500" dirty="0" smtClean="0"/>
              <a:t> control type of </a:t>
            </a:r>
            <a:r>
              <a:rPr lang="fr-FR" sz="1500" dirty="0" err="1" smtClean="0"/>
              <a:t>mechanism</a:t>
            </a:r>
            <a:r>
              <a:rPr lang="fr-FR" sz="1500" dirty="0" smtClean="0"/>
              <a:t>)</a:t>
            </a:r>
            <a:endParaRPr lang="fr-F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No </a:t>
            </a:r>
            <a:r>
              <a:rPr lang="fr-FR" sz="1500" dirty="0" err="1"/>
              <a:t>payoff</a:t>
            </a:r>
            <a:r>
              <a:rPr lang="fr-FR" sz="1500" dirty="0"/>
              <a:t> </a:t>
            </a:r>
            <a:r>
              <a:rPr lang="fr-FR" sz="1500" dirty="0" err="1"/>
              <a:t>with</a:t>
            </a:r>
            <a:r>
              <a:rPr lang="fr-FR" sz="1500" dirty="0"/>
              <a:t> </a:t>
            </a:r>
            <a:r>
              <a:rPr lang="fr-FR" sz="1500" dirty="0" err="1"/>
              <a:t>discontinuity</a:t>
            </a:r>
            <a:r>
              <a:rPr lang="fr-FR" sz="1500" dirty="0"/>
              <a:t> (</a:t>
            </a:r>
            <a:r>
              <a:rPr lang="fr-FR" sz="1500" dirty="0" err="1"/>
              <a:t>e.g</a:t>
            </a:r>
            <a:r>
              <a:rPr lang="fr-FR" sz="1500" dirty="0"/>
              <a:t>. digit) </a:t>
            </a:r>
            <a:r>
              <a:rPr lang="fr-FR" sz="1500" dirty="0" err="1"/>
              <a:t>except</a:t>
            </a:r>
            <a:r>
              <a:rPr lang="fr-FR" sz="1500" dirty="0"/>
              <a:t> in case of </a:t>
            </a:r>
            <a:r>
              <a:rPr lang="fr-FR" sz="1500" dirty="0" err="1"/>
              <a:t>liquid</a:t>
            </a:r>
            <a:r>
              <a:rPr lang="fr-FR" sz="1500" dirty="0"/>
              <a:t> </a:t>
            </a:r>
            <a:r>
              <a:rPr lang="fr-FR" sz="1500" dirty="0" err="1"/>
              <a:t>enough</a:t>
            </a:r>
            <a:r>
              <a:rPr lang="fr-FR" sz="1500" dirty="0"/>
              <a:t> </a:t>
            </a:r>
            <a:r>
              <a:rPr lang="fr-FR" sz="1500" dirty="0" err="1"/>
              <a:t>ETFs</a:t>
            </a:r>
            <a:endParaRPr lang="fr-F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No short </a:t>
            </a:r>
            <a:r>
              <a:rPr lang="fr-FR" sz="1500" dirty="0" err="1"/>
              <a:t>exposure</a:t>
            </a:r>
            <a:r>
              <a:rPr lang="fr-FR" sz="1500" dirty="0"/>
              <a:t> (</a:t>
            </a:r>
            <a:r>
              <a:rPr lang="fr-FR" sz="1500" dirty="0" err="1"/>
              <a:t>except</a:t>
            </a:r>
            <a:r>
              <a:rPr lang="fr-FR" sz="1500" dirty="0"/>
              <a:t> in case of </a:t>
            </a:r>
            <a:r>
              <a:rPr lang="fr-FR" sz="1500" dirty="0" err="1"/>
              <a:t>liquid</a:t>
            </a:r>
            <a:r>
              <a:rPr lang="fr-FR" sz="1500" dirty="0"/>
              <a:t> </a:t>
            </a:r>
            <a:r>
              <a:rPr lang="fr-FR" sz="1500" dirty="0" err="1"/>
              <a:t>enough</a:t>
            </a:r>
            <a:r>
              <a:rPr lang="fr-FR" sz="1500" dirty="0"/>
              <a:t> </a:t>
            </a:r>
            <a:r>
              <a:rPr lang="fr-FR" sz="1500" dirty="0" err="1"/>
              <a:t>ETFs</a:t>
            </a:r>
            <a:r>
              <a:rPr lang="fr-FR" sz="15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err="1"/>
              <a:t>Subject</a:t>
            </a:r>
            <a:r>
              <a:rPr lang="fr-FR" sz="1500" dirty="0"/>
              <a:t> to the </a:t>
            </a:r>
            <a:r>
              <a:rPr lang="fr-FR" sz="1500" dirty="0" err="1"/>
              <a:t>underlying</a:t>
            </a:r>
            <a:r>
              <a:rPr lang="fr-FR" sz="1500" dirty="0"/>
              <a:t> </a:t>
            </a:r>
            <a:r>
              <a:rPr lang="fr-FR" sz="1500" dirty="0" err="1"/>
              <a:t>fund</a:t>
            </a:r>
            <a:r>
              <a:rPr lang="fr-FR" sz="1500" dirty="0"/>
              <a:t> </a:t>
            </a:r>
            <a:r>
              <a:rPr lang="fr-FR" sz="1500" dirty="0" err="1"/>
              <a:t>beeing</a:t>
            </a:r>
            <a:r>
              <a:rPr lang="fr-FR" sz="1500" dirty="0"/>
              <a:t> </a:t>
            </a:r>
            <a:r>
              <a:rPr lang="fr-FR" sz="1500" dirty="0" err="1"/>
              <a:t>vetted</a:t>
            </a:r>
            <a:r>
              <a:rPr lang="fr-FR" sz="1500" dirty="0"/>
              <a:t> </a:t>
            </a:r>
            <a:r>
              <a:rPr lang="fr-FR" sz="1500" dirty="0" err="1"/>
              <a:t>internally</a:t>
            </a:r>
            <a:endParaRPr lang="fr-F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 err="1"/>
              <a:t>Internal</a:t>
            </a:r>
            <a:r>
              <a:rPr lang="fr-FR" sz="1500" dirty="0"/>
              <a:t> guidelines </a:t>
            </a:r>
            <a:r>
              <a:rPr lang="fr-FR" sz="1500" dirty="0" err="1"/>
              <a:t>include</a:t>
            </a:r>
            <a:r>
              <a:rPr lang="fr-FR" sz="1500" dirty="0"/>
              <a:t> minimum AUM and global cap on maximum </a:t>
            </a:r>
            <a:r>
              <a:rPr lang="fr-FR" sz="1500" dirty="0" err="1"/>
              <a:t>aggregated</a:t>
            </a:r>
            <a:r>
              <a:rPr lang="fr-FR" sz="1500" dirty="0"/>
              <a:t> delta </a:t>
            </a:r>
            <a:r>
              <a:rPr lang="fr-FR" sz="1500" dirty="0" err="1"/>
              <a:t>exposure</a:t>
            </a:r>
            <a:endParaRPr lang="fr-FR" sz="1500" dirty="0"/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13910" y="5507850"/>
            <a:ext cx="8785225" cy="135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SOME REGULATORY AND HEDGING CONSTRAINTS TO CONSIDER</a:t>
            </a:r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4533" y="533400"/>
            <a:ext cx="8274934" cy="5760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cap="all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FUND SOLUTIONS  </a:t>
            </a:r>
            <a:endParaRPr lang="de-DE" sz="3600" cap="all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36786" y="1066800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What type of payoffs for which funds ?</a:t>
            </a:r>
            <a:endParaRPr lang="en-US" altLang="fr-FR" sz="2400" dirty="0">
              <a:solidFill>
                <a:srgbClr val="6A9D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5008" y="3163669"/>
            <a:ext cx="779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Section 13 of the Bank Holding Company Act of 1956, as amended (the “</a:t>
            </a:r>
            <a:r>
              <a:rPr lang="en-US" sz="1200" b="1" dirty="0"/>
              <a:t>Volcker Rule</a:t>
            </a:r>
            <a:r>
              <a:rPr lang="en-US" sz="1200" dirty="0"/>
              <a:t>”), introduced in the Dodd-Frank Act,</a:t>
            </a:r>
            <a:r>
              <a:rPr lang="en-US" sz="1200" baseline="30000" dirty="0"/>
              <a:t>3</a:t>
            </a:r>
            <a:r>
              <a:rPr lang="en-US" sz="1200" dirty="0"/>
              <a:t> generally “prohibits any banking entity from engaging in proprietary trading or from acquiring or retaining an ownership interest in, sponsoring or having certain relationships with a hedge fund or ...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9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 txBox="1">
            <a:spLocks/>
          </p:cNvSpPr>
          <p:nvPr/>
        </p:nvSpPr>
        <p:spPr>
          <a:xfrm>
            <a:off x="195728" y="617731"/>
            <a:ext cx="8947834" cy="685318"/>
          </a:xfrm>
          <a:prstGeom prst="rect">
            <a:avLst/>
          </a:prstGeom>
        </p:spPr>
        <p:txBody>
          <a:bodyPr lIns="88697" tIns="44348" rIns="88697" bIns="44348" anchor="ctr"/>
          <a:lstStyle>
            <a:lvl1pPr marL="370253" indent="-370253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216" indent="-308544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177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7848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1518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5189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8860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02530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96201" indent="-246835" algn="l" defTabSz="987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>
                <a:solidFill>
                  <a:schemeClr val="bg1"/>
                </a:solidFill>
              </a:rPr>
              <a:t>FUND SOLUTIONS </a:t>
            </a:r>
            <a:r>
              <a:rPr lang="en-US" sz="2300" b="1" dirty="0" smtClean="0">
                <a:solidFill>
                  <a:schemeClr val="bg1"/>
                </a:solidFill>
              </a:rPr>
              <a:t>- Examples </a:t>
            </a:r>
            <a:r>
              <a:rPr lang="en-US" sz="2300" b="1" dirty="0">
                <a:solidFill>
                  <a:schemeClr val="bg1"/>
                </a:solidFill>
              </a:rPr>
              <a:t>of recent achievements 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377815" y="2035371"/>
            <a:ext cx="4316562" cy="555429"/>
          </a:xfrm>
          <a:custGeom>
            <a:avLst/>
            <a:gdLst>
              <a:gd name="connsiteX0" fmla="*/ 0 w 4748387"/>
              <a:gd name="connsiteY0" fmla="*/ 138602 h 831598"/>
              <a:gd name="connsiteX1" fmla="*/ 138602 w 4748387"/>
              <a:gd name="connsiteY1" fmla="*/ 0 h 831598"/>
              <a:gd name="connsiteX2" fmla="*/ 4609785 w 4748387"/>
              <a:gd name="connsiteY2" fmla="*/ 0 h 831598"/>
              <a:gd name="connsiteX3" fmla="*/ 4748387 w 4748387"/>
              <a:gd name="connsiteY3" fmla="*/ 138602 h 831598"/>
              <a:gd name="connsiteX4" fmla="*/ 4748387 w 4748387"/>
              <a:gd name="connsiteY4" fmla="*/ 692996 h 831598"/>
              <a:gd name="connsiteX5" fmla="*/ 4609785 w 4748387"/>
              <a:gd name="connsiteY5" fmla="*/ 831598 h 831598"/>
              <a:gd name="connsiteX6" fmla="*/ 138602 w 4748387"/>
              <a:gd name="connsiteY6" fmla="*/ 831598 h 831598"/>
              <a:gd name="connsiteX7" fmla="*/ 0 w 4748387"/>
              <a:gd name="connsiteY7" fmla="*/ 692996 h 831598"/>
              <a:gd name="connsiteX8" fmla="*/ 0 w 4748387"/>
              <a:gd name="connsiteY8" fmla="*/ 138602 h 83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8387" h="831598">
                <a:moveTo>
                  <a:pt x="0" y="138602"/>
                </a:moveTo>
                <a:cubicBezTo>
                  <a:pt x="0" y="62054"/>
                  <a:pt x="62054" y="0"/>
                  <a:pt x="138602" y="0"/>
                </a:cubicBezTo>
                <a:lnTo>
                  <a:pt x="4609785" y="0"/>
                </a:lnTo>
                <a:cubicBezTo>
                  <a:pt x="4686333" y="0"/>
                  <a:pt x="4748387" y="62054"/>
                  <a:pt x="4748387" y="138602"/>
                </a:cubicBezTo>
                <a:lnTo>
                  <a:pt x="4748387" y="692996"/>
                </a:lnTo>
                <a:cubicBezTo>
                  <a:pt x="4748387" y="769544"/>
                  <a:pt x="4686333" y="831598"/>
                  <a:pt x="4609785" y="831598"/>
                </a:cubicBezTo>
                <a:lnTo>
                  <a:pt x="138602" y="831598"/>
                </a:lnTo>
                <a:cubicBezTo>
                  <a:pt x="62054" y="831598"/>
                  <a:pt x="0" y="769544"/>
                  <a:pt x="0" y="692996"/>
                </a:cubicBezTo>
                <a:lnTo>
                  <a:pt x="0" y="1386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704677" tIns="78798" rIns="78798" bIns="78798" numCol="1" spcCol="1232" anchor="ctr" anchorCtr="0">
            <a:noAutofit/>
          </a:bodyPr>
          <a:lstStyle/>
          <a:p>
            <a:pPr defTabSz="6898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/>
              <a:t>INVESTMENT SOLUTIONS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CF34B-14F5-48FF-8D5E-809DE1167B0F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14294" y="2867688"/>
            <a:ext cx="1823334" cy="2390087"/>
            <a:chOff x="1708798" y="2350612"/>
            <a:chExt cx="1171468" cy="1417477"/>
          </a:xfrm>
        </p:grpSpPr>
        <p:pic>
          <p:nvPicPr>
            <p:cNvPr id="21" name="Image 3" descr="base_tombston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798" y="2350612"/>
              <a:ext cx="1171468" cy="1417477"/>
            </a:xfrm>
            <a:prstGeom prst="rect">
              <a:avLst/>
            </a:prstGeom>
          </p:spPr>
        </p:pic>
        <p:sp>
          <p:nvSpPr>
            <p:cNvPr id="22" name="ZoneTexte 4"/>
            <p:cNvSpPr txBox="1"/>
            <p:nvPr/>
          </p:nvSpPr>
          <p:spPr>
            <a:xfrm>
              <a:off x="1708799" y="2360587"/>
              <a:ext cx="1123792" cy="18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2015 - Europe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ZoneTexte 5"/>
            <p:cNvSpPr txBox="1"/>
            <p:nvPr/>
          </p:nvSpPr>
          <p:spPr>
            <a:xfrm>
              <a:off x="1708798" y="2876992"/>
              <a:ext cx="1123792" cy="35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1Y certificate linked to enhanced performance (x2) of UCITS Funds</a:t>
              </a:r>
            </a:p>
          </p:txBody>
        </p:sp>
        <p:sp>
          <p:nvSpPr>
            <p:cNvPr id="24" name="ZoneTexte 8"/>
            <p:cNvSpPr txBox="1"/>
            <p:nvPr/>
          </p:nvSpPr>
          <p:spPr>
            <a:xfrm>
              <a:off x="1708799" y="3245864"/>
              <a:ext cx="1123792" cy="15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581D74"/>
                  </a:solidFill>
                </a:rPr>
                <a:t>EUR 10,000,000</a:t>
              </a:r>
              <a:endParaRPr lang="fr-FR" sz="1100" b="1" dirty="0">
                <a:solidFill>
                  <a:srgbClr val="581D74"/>
                </a:solidFill>
              </a:endParaRPr>
            </a:p>
          </p:txBody>
        </p:sp>
        <p:sp>
          <p:nvSpPr>
            <p:cNvPr id="25" name="ZoneTexte 9"/>
            <p:cNvSpPr txBox="1"/>
            <p:nvPr/>
          </p:nvSpPr>
          <p:spPr>
            <a:xfrm>
              <a:off x="1708799" y="3467530"/>
              <a:ext cx="1123792" cy="14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581D74"/>
                  </a:solidFill>
                </a:rPr>
                <a:t>Family</a:t>
              </a:r>
              <a:r>
                <a:rPr lang="fr-FR" sz="1000" dirty="0" smtClean="0">
                  <a:solidFill>
                    <a:srgbClr val="581D74"/>
                  </a:solidFill>
                </a:rPr>
                <a:t> Office</a:t>
              </a:r>
            </a:p>
          </p:txBody>
        </p:sp>
        <p:pic>
          <p:nvPicPr>
            <p:cNvPr id="2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3" t="85228" r="3599" b="5831"/>
            <a:stretch/>
          </p:blipFill>
          <p:spPr>
            <a:xfrm>
              <a:off x="1936358" y="2658744"/>
              <a:ext cx="668672" cy="205131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2568024" y="2896163"/>
            <a:ext cx="1823334" cy="2390087"/>
            <a:chOff x="1708798" y="2350612"/>
            <a:chExt cx="1171468" cy="1417477"/>
          </a:xfrm>
        </p:grpSpPr>
        <p:pic>
          <p:nvPicPr>
            <p:cNvPr id="30" name="Image 3" descr="base_tombston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798" y="2350612"/>
              <a:ext cx="1171468" cy="1417477"/>
            </a:xfrm>
            <a:prstGeom prst="rect">
              <a:avLst/>
            </a:prstGeom>
          </p:spPr>
        </p:pic>
        <p:sp>
          <p:nvSpPr>
            <p:cNvPr id="32" name="ZoneTexte 4"/>
            <p:cNvSpPr txBox="1"/>
            <p:nvPr/>
          </p:nvSpPr>
          <p:spPr>
            <a:xfrm>
              <a:off x="1708799" y="2360587"/>
              <a:ext cx="1123792" cy="18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2015 - Asia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ZoneTexte 5"/>
            <p:cNvSpPr txBox="1"/>
            <p:nvPr/>
          </p:nvSpPr>
          <p:spPr>
            <a:xfrm>
              <a:off x="1708798" y="2876992"/>
              <a:ext cx="1123792" cy="35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Delta one fund linked 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certificate issued by 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Violet SPV</a:t>
              </a:r>
            </a:p>
          </p:txBody>
        </p:sp>
        <p:sp>
          <p:nvSpPr>
            <p:cNvPr id="38" name="ZoneTexte 8"/>
            <p:cNvSpPr txBox="1"/>
            <p:nvPr/>
          </p:nvSpPr>
          <p:spPr>
            <a:xfrm>
              <a:off x="1708799" y="3245864"/>
              <a:ext cx="1123792" cy="15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581D74"/>
                  </a:solidFill>
                </a:rPr>
                <a:t>EUR 100,000,000</a:t>
              </a:r>
              <a:endParaRPr lang="fr-FR" sz="1100" b="1" dirty="0">
                <a:solidFill>
                  <a:srgbClr val="581D74"/>
                </a:solidFill>
              </a:endParaRPr>
            </a:p>
          </p:txBody>
        </p:sp>
        <p:sp>
          <p:nvSpPr>
            <p:cNvPr id="41" name="ZoneTexte 9"/>
            <p:cNvSpPr txBox="1"/>
            <p:nvPr/>
          </p:nvSpPr>
          <p:spPr>
            <a:xfrm>
              <a:off x="1708799" y="3467530"/>
              <a:ext cx="1123792" cy="14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rgbClr val="581D74"/>
                  </a:solidFill>
                </a:rPr>
                <a:t>Asia</a:t>
              </a:r>
            </a:p>
          </p:txBody>
        </p:sp>
        <p:pic>
          <p:nvPicPr>
            <p:cNvPr id="42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3" t="85228" r="3599" b="5831"/>
            <a:stretch/>
          </p:blipFill>
          <p:spPr>
            <a:xfrm>
              <a:off x="1936358" y="2658744"/>
              <a:ext cx="668672" cy="205131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4641159" y="2896163"/>
            <a:ext cx="1823334" cy="2390087"/>
            <a:chOff x="1708798" y="2350612"/>
            <a:chExt cx="1171468" cy="1417477"/>
          </a:xfrm>
        </p:grpSpPr>
        <p:pic>
          <p:nvPicPr>
            <p:cNvPr id="44" name="Image 3" descr="base_tombston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798" y="2350612"/>
              <a:ext cx="1171468" cy="1417477"/>
            </a:xfrm>
            <a:prstGeom prst="rect">
              <a:avLst/>
            </a:prstGeom>
          </p:spPr>
        </p:pic>
        <p:sp>
          <p:nvSpPr>
            <p:cNvPr id="45" name="ZoneTexte 4"/>
            <p:cNvSpPr txBox="1"/>
            <p:nvPr/>
          </p:nvSpPr>
          <p:spPr>
            <a:xfrm>
              <a:off x="1708799" y="2360587"/>
              <a:ext cx="1123792" cy="18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2015 - Asia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ZoneTexte 5"/>
            <p:cNvSpPr txBox="1"/>
            <p:nvPr/>
          </p:nvSpPr>
          <p:spPr>
            <a:xfrm>
              <a:off x="1708798" y="2876992"/>
              <a:ext cx="1123792" cy="35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OTC call option linked to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low </a:t>
              </a:r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volatilty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basket of 4 Funds </a:t>
              </a:r>
            </a:p>
          </p:txBody>
        </p:sp>
        <p:sp>
          <p:nvSpPr>
            <p:cNvPr id="47" name="ZoneTexte 8"/>
            <p:cNvSpPr txBox="1"/>
            <p:nvPr/>
          </p:nvSpPr>
          <p:spPr>
            <a:xfrm>
              <a:off x="1708799" y="3245864"/>
              <a:ext cx="1123792" cy="15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581D74"/>
                  </a:solidFill>
                </a:rPr>
                <a:t>EUR 20,000,000</a:t>
              </a:r>
              <a:endParaRPr lang="fr-FR" sz="1100" b="1" dirty="0">
                <a:solidFill>
                  <a:srgbClr val="581D74"/>
                </a:solidFill>
              </a:endParaRPr>
            </a:p>
          </p:txBody>
        </p:sp>
        <p:sp>
          <p:nvSpPr>
            <p:cNvPr id="48" name="ZoneTexte 9"/>
            <p:cNvSpPr txBox="1"/>
            <p:nvPr/>
          </p:nvSpPr>
          <p:spPr>
            <a:xfrm>
              <a:off x="1708799" y="3467530"/>
              <a:ext cx="1123792" cy="14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rgbClr val="581D74"/>
                  </a:solidFill>
                </a:rPr>
                <a:t>Large Asian Bank</a:t>
              </a:r>
            </a:p>
          </p:txBody>
        </p:sp>
        <p:pic>
          <p:nvPicPr>
            <p:cNvPr id="49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3" t="85228" r="3599" b="5831"/>
            <a:stretch/>
          </p:blipFill>
          <p:spPr>
            <a:xfrm>
              <a:off x="1936358" y="2658744"/>
              <a:ext cx="668672" cy="205131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83864" y="2900561"/>
            <a:ext cx="1823334" cy="2390087"/>
            <a:chOff x="1708798" y="2350612"/>
            <a:chExt cx="1171468" cy="1417477"/>
          </a:xfrm>
        </p:grpSpPr>
        <p:pic>
          <p:nvPicPr>
            <p:cNvPr id="51" name="Image 3" descr="base_tombston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798" y="2350612"/>
              <a:ext cx="1171468" cy="1417477"/>
            </a:xfrm>
            <a:prstGeom prst="rect">
              <a:avLst/>
            </a:prstGeom>
          </p:spPr>
        </p:pic>
        <p:sp>
          <p:nvSpPr>
            <p:cNvPr id="52" name="ZoneTexte 4"/>
            <p:cNvSpPr txBox="1"/>
            <p:nvPr/>
          </p:nvSpPr>
          <p:spPr>
            <a:xfrm>
              <a:off x="1708799" y="2360587"/>
              <a:ext cx="1123792" cy="18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2016 - Europe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ZoneTexte 5"/>
            <p:cNvSpPr txBox="1"/>
            <p:nvPr/>
          </p:nvSpPr>
          <p:spPr>
            <a:xfrm>
              <a:off x="1708798" y="2876992"/>
              <a:ext cx="1123792" cy="35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3Y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100% capital protected note linked to a 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basket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 long/short Equity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Funds </a:t>
              </a:r>
            </a:p>
          </p:txBody>
        </p:sp>
        <p:sp>
          <p:nvSpPr>
            <p:cNvPr id="54" name="ZoneTexte 8"/>
            <p:cNvSpPr txBox="1"/>
            <p:nvPr/>
          </p:nvSpPr>
          <p:spPr>
            <a:xfrm>
              <a:off x="1708799" y="3245864"/>
              <a:ext cx="1123792" cy="15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581D74"/>
                  </a:solidFill>
                </a:rPr>
                <a:t>USD 35,000,000</a:t>
              </a:r>
              <a:endParaRPr lang="fr-FR" sz="1100" b="1" dirty="0">
                <a:solidFill>
                  <a:srgbClr val="581D74"/>
                </a:solidFill>
              </a:endParaRPr>
            </a:p>
          </p:txBody>
        </p:sp>
        <p:sp>
          <p:nvSpPr>
            <p:cNvPr id="55" name="ZoneTexte 9"/>
            <p:cNvSpPr txBox="1"/>
            <p:nvPr/>
          </p:nvSpPr>
          <p:spPr>
            <a:xfrm>
              <a:off x="1708799" y="3467530"/>
              <a:ext cx="1123792" cy="14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581D74"/>
                  </a:solidFill>
                </a:rPr>
                <a:t>Corporate</a:t>
              </a:r>
              <a:endParaRPr lang="fr-FR" sz="1000" dirty="0" smtClean="0">
                <a:solidFill>
                  <a:srgbClr val="581D74"/>
                </a:solidFill>
              </a:endParaRPr>
            </a:p>
          </p:txBody>
        </p:sp>
        <p:pic>
          <p:nvPicPr>
            <p:cNvPr id="5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3" t="85228" r="3599" b="5831"/>
            <a:stretch/>
          </p:blipFill>
          <p:spPr>
            <a:xfrm>
              <a:off x="1936358" y="2658744"/>
              <a:ext cx="668672" cy="205131"/>
            </a:xfrm>
            <a:prstGeom prst="rect">
              <a:avLst/>
            </a:prstGeom>
          </p:spPr>
        </p:pic>
      </p:grpSp>
      <p:sp>
        <p:nvSpPr>
          <p:cNvPr id="33" name="Title 1"/>
          <p:cNvSpPr txBox="1">
            <a:spLocks/>
          </p:cNvSpPr>
          <p:nvPr/>
        </p:nvSpPr>
        <p:spPr>
          <a:xfrm>
            <a:off x="434533" y="795537"/>
            <a:ext cx="8274934" cy="5760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cap="all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FUND SOLUTIONS  </a:t>
            </a:r>
            <a:endParaRPr lang="de-DE" sz="3600" cap="all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336786" y="1316360"/>
            <a:ext cx="8476413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fr-FR" sz="2400" dirty="0" smtClean="0">
                <a:solidFill>
                  <a:srgbClr val="6A9D96"/>
                </a:solidFill>
              </a:rPr>
              <a:t>Examples of recent achievements</a:t>
            </a:r>
            <a:endParaRPr lang="en-US" altLang="fr-FR" sz="2400" dirty="0">
              <a:solidFill>
                <a:srgbClr val="6A9D96"/>
              </a:solidFill>
            </a:endParaRPr>
          </a:p>
        </p:txBody>
      </p:sp>
      <p:pic>
        <p:nvPicPr>
          <p:cNvPr id="36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8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2348880"/>
            <a:ext cx="8785225" cy="13501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2- THE CONVICTION LIST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62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510" y="609600"/>
            <a:ext cx="8785225" cy="762000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THE CONVICTION LIST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34B-14F5-48FF-8D5E-809DE1167B0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7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9485" y="304800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13910" y="1600200"/>
            <a:ext cx="8785225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smtClean="0">
                <a:solidFill>
                  <a:schemeClr val="tx1"/>
                </a:solidFill>
              </a:rPr>
              <a:t>-</a:t>
            </a:r>
            <a:r>
              <a:rPr lang="fr-FR" sz="1600" b="1" dirty="0" err="1" smtClean="0">
                <a:solidFill>
                  <a:schemeClr val="tx1"/>
                </a:solidFill>
              </a:rPr>
              <a:t>Well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known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Fund</a:t>
            </a:r>
            <a:r>
              <a:rPr lang="fr-FR" sz="1600" b="1" dirty="0" smtClean="0">
                <a:solidFill>
                  <a:schemeClr val="tx1"/>
                </a:solidFill>
              </a:rPr>
              <a:t> / </a:t>
            </a:r>
            <a:r>
              <a:rPr lang="fr-FR" sz="1600" b="1" dirty="0" err="1" smtClean="0">
                <a:solidFill>
                  <a:schemeClr val="tx1"/>
                </a:solidFill>
              </a:rPr>
              <a:t>asset</a:t>
            </a:r>
            <a:r>
              <a:rPr lang="fr-FR" sz="1600" b="1" dirty="0" smtClean="0">
                <a:solidFill>
                  <a:schemeClr val="tx1"/>
                </a:solidFill>
              </a:rPr>
              <a:t> management </a:t>
            </a:r>
            <a:r>
              <a:rPr lang="fr-FR" sz="1600" b="1" dirty="0" err="1" smtClean="0">
                <a:solidFill>
                  <a:schemeClr val="tx1"/>
                </a:solidFill>
              </a:rPr>
              <a:t>companies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r>
              <a:rPr lang="fr-FR" sz="1200" dirty="0" err="1" smtClean="0">
                <a:solidFill>
                  <a:schemeClr val="tx1"/>
                </a:solidFill>
              </a:rPr>
              <a:t>Blackrock</a:t>
            </a:r>
            <a:r>
              <a:rPr lang="fr-FR" sz="1200" dirty="0" smtClean="0">
                <a:solidFill>
                  <a:schemeClr val="tx1"/>
                </a:solidFill>
              </a:rPr>
              <a:t>, JP Morgan AM, DB AM, </a:t>
            </a:r>
            <a:r>
              <a:rPr lang="fr-FR" sz="1200" dirty="0" err="1" smtClean="0">
                <a:solidFill>
                  <a:schemeClr val="tx1"/>
                </a:solidFill>
              </a:rPr>
              <a:t>Nordea</a:t>
            </a:r>
            <a:r>
              <a:rPr lang="fr-FR" sz="1200" dirty="0" smtClean="0">
                <a:solidFill>
                  <a:schemeClr val="tx1"/>
                </a:solidFill>
              </a:rPr>
              <a:t> Investment Funds, etc…</a:t>
            </a: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-Funds </a:t>
            </a:r>
            <a:r>
              <a:rPr lang="fr-FR" sz="1600" b="1" dirty="0" err="1" smtClean="0">
                <a:solidFill>
                  <a:schemeClr val="tx1"/>
                </a:solidFill>
              </a:rPr>
              <a:t>with</a:t>
            </a:r>
            <a:r>
              <a:rPr lang="fr-FR" sz="1600" b="1" dirty="0" smtClean="0">
                <a:solidFill>
                  <a:schemeClr val="tx1"/>
                </a:solidFill>
              </a:rPr>
              <a:t> large </a:t>
            </a:r>
            <a:r>
              <a:rPr lang="fr-FR" sz="1600" b="1" dirty="0" err="1" smtClean="0">
                <a:solidFill>
                  <a:schemeClr val="tx1"/>
                </a:solidFill>
              </a:rPr>
              <a:t>enough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AUMs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</a:t>
            </a:r>
            <a:r>
              <a:rPr lang="fr-FR" sz="1600" b="1" dirty="0" err="1" smtClean="0">
                <a:solidFill>
                  <a:schemeClr val="tx1"/>
                </a:solidFill>
              </a:rPr>
              <a:t>Variety</a:t>
            </a:r>
            <a:r>
              <a:rPr lang="fr-FR" sz="1600" b="1" dirty="0" smtClean="0">
                <a:solidFill>
                  <a:schemeClr val="tx1"/>
                </a:solidFill>
              </a:rPr>
              <a:t> of </a:t>
            </a:r>
            <a:r>
              <a:rPr lang="fr-FR" sz="1600" b="1" dirty="0" err="1" smtClean="0">
                <a:solidFill>
                  <a:schemeClr val="tx1"/>
                </a:solidFill>
              </a:rPr>
              <a:t>investment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themes</a:t>
            </a:r>
            <a:r>
              <a:rPr lang="fr-FR" sz="1600" b="1" dirty="0" smtClean="0">
                <a:solidFill>
                  <a:schemeClr val="tx1"/>
                </a:solidFill>
              </a:rPr>
              <a:t> and </a:t>
            </a:r>
            <a:r>
              <a:rPr lang="fr-FR" sz="1600" b="1" dirty="0" err="1" smtClean="0">
                <a:solidFill>
                  <a:schemeClr val="tx1"/>
                </a:solidFill>
              </a:rPr>
              <a:t>asset</a:t>
            </a:r>
            <a:r>
              <a:rPr lang="fr-FR" sz="1600" b="1" dirty="0" smtClean="0">
                <a:solidFill>
                  <a:schemeClr val="tx1"/>
                </a:solidFill>
              </a:rPr>
              <a:t> classes</a:t>
            </a:r>
          </a:p>
          <a:p>
            <a:endParaRPr lang="fr-FR" sz="1600" b="1" dirty="0" smtClean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Equity </a:t>
            </a:r>
            <a:r>
              <a:rPr lang="fr-FR" sz="1200" dirty="0" err="1">
                <a:solidFill>
                  <a:schemeClr val="tx1"/>
                </a:solidFill>
              </a:rPr>
              <a:t>Market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Neutral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Equity Long </a:t>
            </a:r>
            <a:r>
              <a:rPr lang="fr-FR" sz="1200" dirty="0" smtClean="0">
                <a:solidFill>
                  <a:schemeClr val="tx1"/>
                </a:solidFill>
              </a:rPr>
              <a:t>Short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Fixed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Income</a:t>
            </a: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fixed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Income</a:t>
            </a:r>
            <a:r>
              <a:rPr lang="fr-FR" sz="1200" dirty="0" smtClean="0">
                <a:solidFill>
                  <a:schemeClr val="tx1"/>
                </a:solidFill>
              </a:rPr>
              <a:t> 80% High </a:t>
            </a:r>
            <a:r>
              <a:rPr lang="fr-FR" sz="1200" dirty="0" err="1" smtClean="0">
                <a:solidFill>
                  <a:schemeClr val="tx1"/>
                </a:solidFill>
              </a:rPr>
              <a:t>yield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Mixed Equity and </a:t>
            </a:r>
            <a:r>
              <a:rPr lang="fr-FR" sz="1200" dirty="0" err="1">
                <a:solidFill>
                  <a:schemeClr val="tx1"/>
                </a:solidFill>
              </a:rPr>
              <a:t>Fixed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Income</a:t>
            </a:r>
            <a:r>
              <a:rPr lang="fr-FR" sz="1200" dirty="0" smtClean="0">
                <a:solidFill>
                  <a:schemeClr val="tx1"/>
                </a:solidFill>
              </a:rPr>
              <a:t> Allocation</a:t>
            </a:r>
          </a:p>
          <a:p>
            <a:endParaRPr lang="fr-FR" sz="1200" b="1" dirty="0" smtClean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G</a:t>
            </a:r>
            <a:r>
              <a:rPr lang="fr-FR" sz="1600" b="1" dirty="0" err="1" smtClean="0">
                <a:solidFill>
                  <a:schemeClr val="tx1"/>
                </a:solidFill>
              </a:rPr>
              <a:t>eographical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investment</a:t>
            </a:r>
            <a:r>
              <a:rPr lang="fr-FR" sz="1600" b="1" dirty="0" smtClean="0">
                <a:solidFill>
                  <a:schemeClr val="tx1"/>
                </a:solidFill>
              </a:rPr>
              <a:t> diversification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Europe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US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Global</a:t>
            </a: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-</a:t>
            </a:r>
            <a:r>
              <a:rPr lang="fr-FR" sz="1600" b="1" dirty="0" err="1" smtClean="0">
                <a:solidFill>
                  <a:schemeClr val="tx1"/>
                </a:solidFill>
              </a:rPr>
              <a:t>Internal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vetting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process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already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completed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13910" y="5507850"/>
            <a:ext cx="8785225" cy="135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A LIST OF 20 MUTUAL FUNDS SELECTED BY NATIXIS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GOOD STARTING POINT FOR PRODUCT PITCH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P:\Services\Natixis-Direct\}}} ISP {{{\~ ISP Projects\(ISP) -- Natixis High Quality Logo\Natixis Logo\Colours\Colours - format png\Colours_NATIXIS_10C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826695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2"/>
          <a:stretch/>
        </p:blipFill>
        <p:spPr>
          <a:xfrm>
            <a:off x="0" y="6515057"/>
            <a:ext cx="9144000" cy="342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7085" y="304938"/>
            <a:ext cx="37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13th </a:t>
            </a:r>
            <a:r>
              <a:rPr lang="fr-FR" sz="1200" b="1" dirty="0" err="1" smtClean="0">
                <a:latin typeface="+mj-lt"/>
              </a:rPr>
              <a:t>October</a:t>
            </a:r>
            <a:r>
              <a:rPr lang="fr-FR" sz="1200" b="1" dirty="0" smtClean="0">
                <a:latin typeface="+mj-lt"/>
              </a:rPr>
              <a:t> </a:t>
            </a:r>
            <a:r>
              <a:rPr lang="fr-FR" sz="1200" b="1" dirty="0" smtClean="0">
                <a:latin typeface="+mj-lt"/>
              </a:rPr>
              <a:t>2016 – FINANCIAL  ENGINEERING</a:t>
            </a:r>
            <a:endParaRPr lang="fr-FR" sz="1200" b="1" dirty="0">
              <a:latin typeface="+mj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06515" y="6560979"/>
            <a:ext cx="88209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This document is for discussion and information purposes only. It is highly confidential and it is the property of </a:t>
            </a:r>
            <a:r>
              <a:rPr lang="en-US" sz="800" b="1" dirty="0" err="1">
                <a:solidFill>
                  <a:schemeClr val="bg1"/>
                </a:solidFill>
              </a:rPr>
              <a:t>Natixis</a:t>
            </a:r>
            <a:r>
              <a:rPr lang="en-US" sz="8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It should not be transmitted to any person other than the original addressee(s) without the prior written consent of </a:t>
            </a:r>
            <a:r>
              <a:rPr lang="en-US" sz="800" b="1" dirty="0" err="1">
                <a:solidFill>
                  <a:schemeClr val="bg1"/>
                </a:solidFill>
              </a:rPr>
              <a:t>Natixis</a:t>
            </a:r>
            <a:r>
              <a:rPr lang="en-US" sz="800" b="1" dirty="0">
                <a:solidFill>
                  <a:schemeClr val="bg1"/>
                </a:solidFill>
              </a:rPr>
              <a:t>. </a:t>
            </a:r>
            <a:endParaRPr lang="fr-FR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7335" y="6268836"/>
            <a:ext cx="1215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Source: Bloomberg</a:t>
            </a:r>
            <a:endParaRPr lang="en-US" sz="10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9642"/>
            <a:ext cx="7848600" cy="561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1519</Words>
  <Application>Microsoft Office PowerPoint</Application>
  <PresentationFormat>On-screen Show (4:3)</PresentationFormat>
  <Paragraphs>287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1- FUND SOLUTIONS  2- THE CONVICTION LIST  3- A FEW PAYOFF  4- NXS MOMENTUM STARS</vt:lpstr>
      <vt:lpstr>1- FUND SOLUTIONS</vt:lpstr>
      <vt:lpstr>PowerPoint Presentation</vt:lpstr>
      <vt:lpstr>PowerPoint Presentation</vt:lpstr>
      <vt:lpstr>PowerPoint Presentation</vt:lpstr>
      <vt:lpstr>PowerPoint Presentation</vt:lpstr>
      <vt:lpstr>2- THE CONVICTION LIST</vt:lpstr>
      <vt:lpstr>THE CONVICTION LIST</vt:lpstr>
      <vt:lpstr>PowerPoint Presentation</vt:lpstr>
      <vt:lpstr>3- A FEW PAYOFF</vt:lpstr>
      <vt:lpstr>PowerPoint Presentation</vt:lpstr>
      <vt:lpstr>4- NXS MOMENTUM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FUND SOLUTIONJ  2- CONVICTION LIST  3- A FEW PAYOFF  4- CASE STUDY: CASH ENHANCEMENT</dc:title>
  <dc:creator>Tenga Fabrice</dc:creator>
  <cp:lastModifiedBy>Tenga Fabrice</cp:lastModifiedBy>
  <cp:revision>24</cp:revision>
  <dcterms:created xsi:type="dcterms:W3CDTF">2016-10-05T19:02:12Z</dcterms:created>
  <dcterms:modified xsi:type="dcterms:W3CDTF">2016-10-13T20:51:12Z</dcterms:modified>
</cp:coreProperties>
</file>