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15"/>
  </p:notesMasterIdLst>
  <p:sldIdLst>
    <p:sldId id="256" r:id="rId3"/>
    <p:sldId id="412" r:id="rId4"/>
    <p:sldId id="343" r:id="rId5"/>
    <p:sldId id="344" r:id="rId6"/>
    <p:sldId id="346" r:id="rId7"/>
    <p:sldId id="348" r:id="rId8"/>
    <p:sldId id="345" r:id="rId9"/>
    <p:sldId id="350" r:id="rId10"/>
    <p:sldId id="351" r:id="rId11"/>
    <p:sldId id="352" r:id="rId12"/>
    <p:sldId id="413" r:id="rId13"/>
    <p:sldId id="35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 id="35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4860" autoAdjust="0"/>
  </p:normalViewPr>
  <p:slideViewPr>
    <p:cSldViewPr snapToGrid="0">
      <p:cViewPr varScale="1">
        <p:scale>
          <a:sx n="68" d="100"/>
          <a:sy n="68" d="100"/>
        </p:scale>
        <p:origin x="4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89C2D966-D689-408B-8FF1-D58E751DB0F9}"/>
    <pc:docChg chg="delSld delSection modSection">
      <pc:chgData name="Liam Hill" userId="cf4eacb2-5eb2-4c8d-8100-2f2500eca56b" providerId="ADAL" clId="{89C2D966-D689-408B-8FF1-D58E751DB0F9}" dt="2025-06-12T15:49:32.858" v="3" actId="17851"/>
      <pc:docMkLst>
        <pc:docMk/>
      </pc:docMkLst>
      <pc:sldChg chg="del">
        <pc:chgData name="Liam Hill" userId="cf4eacb2-5eb2-4c8d-8100-2f2500eca56b" providerId="ADAL" clId="{89C2D966-D689-408B-8FF1-D58E751DB0F9}" dt="2025-06-12T15:49:22.564" v="0" actId="47"/>
        <pc:sldMkLst>
          <pc:docMk/>
          <pc:sldMk cId="4270276616" sldId="331"/>
        </pc:sldMkLst>
      </pc:sldChg>
      <pc:sldChg chg="del">
        <pc:chgData name="Liam Hill" userId="cf4eacb2-5eb2-4c8d-8100-2f2500eca56b" providerId="ADAL" clId="{89C2D966-D689-408B-8FF1-D58E751DB0F9}" dt="2025-06-12T15:49:22.564" v="0" actId="47"/>
        <pc:sldMkLst>
          <pc:docMk/>
          <pc:sldMk cId="2425737240" sldId="384"/>
        </pc:sldMkLst>
      </pc:sldChg>
      <pc:sldChg chg="del">
        <pc:chgData name="Liam Hill" userId="cf4eacb2-5eb2-4c8d-8100-2f2500eca56b" providerId="ADAL" clId="{89C2D966-D689-408B-8FF1-D58E751DB0F9}" dt="2025-06-12T15:49:22.564" v="0" actId="47"/>
        <pc:sldMkLst>
          <pc:docMk/>
          <pc:sldMk cId="2867310330" sldId="386"/>
        </pc:sldMkLst>
      </pc:sldChg>
      <pc:sldChg chg="del">
        <pc:chgData name="Liam Hill" userId="cf4eacb2-5eb2-4c8d-8100-2f2500eca56b" providerId="ADAL" clId="{89C2D966-D689-408B-8FF1-D58E751DB0F9}" dt="2025-06-12T15:49:22.564" v="0" actId="47"/>
        <pc:sldMkLst>
          <pc:docMk/>
          <pc:sldMk cId="3941781229" sldId="409"/>
        </pc:sldMkLst>
      </pc:sldChg>
      <pc:sldChg chg="del">
        <pc:chgData name="Liam Hill" userId="cf4eacb2-5eb2-4c8d-8100-2f2500eca56b" providerId="ADAL" clId="{89C2D966-D689-408B-8FF1-D58E751DB0F9}" dt="2025-06-12T15:49:22.564" v="0" actId="47"/>
        <pc:sldMkLst>
          <pc:docMk/>
          <pc:sldMk cId="3825032302" sldId="410"/>
        </pc:sldMkLst>
      </pc:sldChg>
      <pc:sldChg chg="del">
        <pc:chgData name="Liam Hill" userId="cf4eacb2-5eb2-4c8d-8100-2f2500eca56b" providerId="ADAL" clId="{89C2D966-D689-408B-8FF1-D58E751DB0F9}" dt="2025-06-12T15:49:22.564" v="0" actId="47"/>
        <pc:sldMkLst>
          <pc:docMk/>
          <pc:sldMk cId="116950389" sldId="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9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2D20C-F7B6-4C3A-9523-F4E36CC188F0}"/>
              </a:ext>
            </a:extLst>
          </p:cNvPr>
          <p:cNvPicPr>
            <a:picLocks noChangeAspect="1"/>
          </p:cNvPicPr>
          <p:nvPr/>
        </p:nvPicPr>
        <p:blipFill>
          <a:blip r:embed="rId3"/>
          <a:stretch>
            <a:fillRect/>
          </a:stretch>
        </p:blipFill>
        <p:spPr>
          <a:xfrm>
            <a:off x="891291" y="3914236"/>
            <a:ext cx="1838582" cy="2410161"/>
          </a:xfrm>
          <a:prstGeom prst="rect">
            <a:avLst/>
          </a:prstGeom>
        </p:spPr>
      </p:pic>
      <p:sp>
        <p:nvSpPr>
          <p:cNvPr id="2" name="Title 1">
            <a:extLst>
              <a:ext uri="{FF2B5EF4-FFF2-40B4-BE49-F238E27FC236}">
                <a16:creationId xmlns:a16="http://schemas.microsoft.com/office/drawing/2014/main" id="{A9A0CCF1-FABD-4371-93E4-CE2208F27D0A}"/>
              </a:ext>
            </a:extLst>
          </p:cNvPr>
          <p:cNvSpPr>
            <a:spLocks noGrp="1"/>
          </p:cNvSpPr>
          <p:nvPr>
            <p:ph type="title"/>
          </p:nvPr>
        </p:nvSpPr>
        <p:spPr/>
        <p:txBody>
          <a:bodyPr/>
          <a:lstStyle/>
          <a:p>
            <a:r>
              <a:rPr lang="en-GB" sz="3200" dirty="0"/>
              <a:t>Some (even more) advanced models</a:t>
            </a:r>
          </a:p>
        </p:txBody>
      </p:sp>
      <p:sp>
        <p:nvSpPr>
          <p:cNvPr id="3" name="Text Placeholder 2">
            <a:extLst>
              <a:ext uri="{FF2B5EF4-FFF2-40B4-BE49-F238E27FC236}">
                <a16:creationId xmlns:a16="http://schemas.microsoft.com/office/drawing/2014/main" id="{915187CD-07D8-48AC-8AFB-63AF0B62A14C}"/>
              </a:ext>
            </a:extLst>
          </p:cNvPr>
          <p:cNvSpPr>
            <a:spLocks noGrp="1"/>
          </p:cNvSpPr>
          <p:nvPr>
            <p:ph type="body" idx="1"/>
          </p:nvPr>
        </p:nvSpPr>
        <p:spPr/>
        <p:txBody>
          <a:bodyPr/>
          <a:lstStyle/>
          <a:p>
            <a:r>
              <a:rPr lang="en-GB" b="1" dirty="0">
                <a:solidFill>
                  <a:schemeClr val="tx1"/>
                </a:solidFill>
              </a:rPr>
              <a:t>Multi-level Modelling</a:t>
            </a:r>
          </a:p>
        </p:txBody>
      </p:sp>
      <p:sp>
        <p:nvSpPr>
          <p:cNvPr id="4" name="Content Placeholder 3">
            <a:extLst>
              <a:ext uri="{FF2B5EF4-FFF2-40B4-BE49-F238E27FC236}">
                <a16:creationId xmlns:a16="http://schemas.microsoft.com/office/drawing/2014/main" id="{9A985A67-D878-42B5-8D89-DDFCE88331D8}"/>
              </a:ext>
            </a:extLst>
          </p:cNvPr>
          <p:cNvSpPr>
            <a:spLocks noGrp="1"/>
          </p:cNvSpPr>
          <p:nvPr>
            <p:ph sz="half" idx="2"/>
          </p:nvPr>
        </p:nvSpPr>
        <p:spPr/>
        <p:txBody>
          <a:bodyPr/>
          <a:lstStyle/>
          <a:p>
            <a:r>
              <a:rPr lang="en-GB" dirty="0"/>
              <a:t>Good for when you have dependent structures in your data.</a:t>
            </a:r>
          </a:p>
        </p:txBody>
      </p:sp>
      <p:sp>
        <p:nvSpPr>
          <p:cNvPr id="5" name="Text Placeholder 4">
            <a:extLst>
              <a:ext uri="{FF2B5EF4-FFF2-40B4-BE49-F238E27FC236}">
                <a16:creationId xmlns:a16="http://schemas.microsoft.com/office/drawing/2014/main" id="{BCA03C16-326B-4817-902C-30590AF42529}"/>
              </a:ext>
            </a:extLst>
          </p:cNvPr>
          <p:cNvSpPr>
            <a:spLocks noGrp="1"/>
          </p:cNvSpPr>
          <p:nvPr>
            <p:ph type="body" sz="quarter" idx="3"/>
          </p:nvPr>
        </p:nvSpPr>
        <p:spPr/>
        <p:txBody>
          <a:bodyPr/>
          <a:lstStyle/>
          <a:p>
            <a:r>
              <a:rPr lang="en-GB" b="1" dirty="0">
                <a:solidFill>
                  <a:schemeClr val="tx1"/>
                </a:solidFill>
              </a:rPr>
              <a:t>Structural Equation Modelling</a:t>
            </a:r>
          </a:p>
        </p:txBody>
      </p:sp>
      <p:sp>
        <p:nvSpPr>
          <p:cNvPr id="6" name="Content Placeholder 5">
            <a:extLst>
              <a:ext uri="{FF2B5EF4-FFF2-40B4-BE49-F238E27FC236}">
                <a16:creationId xmlns:a16="http://schemas.microsoft.com/office/drawing/2014/main" id="{B8E0E8F6-DE00-4B41-928E-DA4B7A61F993}"/>
              </a:ext>
            </a:extLst>
          </p:cNvPr>
          <p:cNvSpPr>
            <a:spLocks noGrp="1"/>
          </p:cNvSpPr>
          <p:nvPr>
            <p:ph sz="quarter" idx="4"/>
          </p:nvPr>
        </p:nvSpPr>
        <p:spPr>
          <a:xfrm>
            <a:off x="6208710" y="3179762"/>
            <a:ext cx="5164140" cy="2840039"/>
          </a:xfrm>
        </p:spPr>
        <p:txBody>
          <a:bodyPr/>
          <a:lstStyle/>
          <a:p>
            <a:r>
              <a:rPr lang="en-GB" dirty="0"/>
              <a:t>Good for exploring complex relationships hypothesis in path diagrams. </a:t>
            </a:r>
          </a:p>
        </p:txBody>
      </p:sp>
      <p:pic>
        <p:nvPicPr>
          <p:cNvPr id="8" name="Picture 7" descr="An example path analysis diagram, which could be used as a the basis for building a structural equation model. Proposing relationships between someone's self-reporting levels of happiness and multiple inter-related personal and environmental factors. ">
            <a:extLst>
              <a:ext uri="{FF2B5EF4-FFF2-40B4-BE49-F238E27FC236}">
                <a16:creationId xmlns:a16="http://schemas.microsoft.com/office/drawing/2014/main" id="{326B5A03-C2E2-4907-AE0F-FBF29CA0444D}"/>
              </a:ext>
            </a:extLst>
          </p:cNvPr>
          <p:cNvPicPr>
            <a:picLocks noChangeAspect="1"/>
          </p:cNvPicPr>
          <p:nvPr/>
        </p:nvPicPr>
        <p:blipFill>
          <a:blip r:embed="rId4"/>
          <a:stretch>
            <a:fillRect/>
          </a:stretch>
        </p:blipFill>
        <p:spPr>
          <a:xfrm>
            <a:off x="6642519" y="3954040"/>
            <a:ext cx="3957544" cy="2214318"/>
          </a:xfrm>
          <a:prstGeom prst="rect">
            <a:avLst/>
          </a:prstGeom>
        </p:spPr>
      </p:pic>
      <p:sp>
        <p:nvSpPr>
          <p:cNvPr id="12" name="Rectangle: Rounded Corners 11">
            <a:extLst>
              <a:ext uri="{FF2B5EF4-FFF2-40B4-BE49-F238E27FC236}">
                <a16:creationId xmlns:a16="http://schemas.microsoft.com/office/drawing/2014/main" id="{AC21D8AE-5C05-4670-AC3A-27BCD9E846A9}"/>
              </a:ext>
            </a:extLst>
          </p:cNvPr>
          <p:cNvSpPr/>
          <p:nvPr/>
        </p:nvSpPr>
        <p:spPr>
          <a:xfrm>
            <a:off x="2887447" y="4046449"/>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13" name="Rectangle: Rounded Corners 12">
            <a:extLst>
              <a:ext uri="{FF2B5EF4-FFF2-40B4-BE49-F238E27FC236}">
                <a16:creationId xmlns:a16="http://schemas.microsoft.com/office/drawing/2014/main" id="{29DA8719-37E8-48AD-9846-0B34FAFAC145}"/>
              </a:ext>
            </a:extLst>
          </p:cNvPr>
          <p:cNvSpPr/>
          <p:nvPr/>
        </p:nvSpPr>
        <p:spPr>
          <a:xfrm>
            <a:off x="2887447" y="45284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14" name="Rectangle: Rounded Corners 13">
            <a:extLst>
              <a:ext uri="{FF2B5EF4-FFF2-40B4-BE49-F238E27FC236}">
                <a16:creationId xmlns:a16="http://schemas.microsoft.com/office/drawing/2014/main" id="{D8F1EF16-A7CC-43FE-9A28-55C523FCE6D8}"/>
              </a:ext>
            </a:extLst>
          </p:cNvPr>
          <p:cNvSpPr/>
          <p:nvPr/>
        </p:nvSpPr>
        <p:spPr>
          <a:xfrm>
            <a:off x="2884898" y="4959888"/>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15" name="Rectangle: Rounded Corners 14">
            <a:extLst>
              <a:ext uri="{FF2B5EF4-FFF2-40B4-BE49-F238E27FC236}">
                <a16:creationId xmlns:a16="http://schemas.microsoft.com/office/drawing/2014/main" id="{D4F4FD4F-C090-4F34-9E7C-5656DD755BC2}"/>
              </a:ext>
            </a:extLst>
          </p:cNvPr>
          <p:cNvSpPr/>
          <p:nvPr/>
        </p:nvSpPr>
        <p:spPr>
          <a:xfrm>
            <a:off x="2884898" y="5423457"/>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16" name="Rectangle: Rounded Corners 15">
            <a:extLst>
              <a:ext uri="{FF2B5EF4-FFF2-40B4-BE49-F238E27FC236}">
                <a16:creationId xmlns:a16="http://schemas.microsoft.com/office/drawing/2014/main" id="{49BAC5CE-61F0-429F-8042-C357BB5C42CD}"/>
              </a:ext>
            </a:extLst>
          </p:cNvPr>
          <p:cNvSpPr/>
          <p:nvPr/>
        </p:nvSpPr>
        <p:spPr>
          <a:xfrm>
            <a:off x="2884898" y="5850947"/>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17" name="Rectangle: Rounded Corners 16">
            <a:extLst>
              <a:ext uri="{FF2B5EF4-FFF2-40B4-BE49-F238E27FC236}">
                <a16:creationId xmlns:a16="http://schemas.microsoft.com/office/drawing/2014/main" id="{2D6CF8FE-7C30-4BFA-A9DE-82C054040E6D}"/>
              </a:ext>
            </a:extLst>
          </p:cNvPr>
          <p:cNvSpPr/>
          <p:nvPr/>
        </p:nvSpPr>
        <p:spPr>
          <a:xfrm>
            <a:off x="2857646" y="6275065"/>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18" name="TextBox 17">
            <a:extLst>
              <a:ext uri="{FF2B5EF4-FFF2-40B4-BE49-F238E27FC236}">
                <a16:creationId xmlns:a16="http://schemas.microsoft.com/office/drawing/2014/main" id="{9D5D0BD7-4721-4F9A-9550-4753E158F31F}"/>
              </a:ext>
            </a:extLst>
          </p:cNvPr>
          <p:cNvSpPr txBox="1"/>
          <p:nvPr/>
        </p:nvSpPr>
        <p:spPr>
          <a:xfrm>
            <a:off x="4331213" y="4126869"/>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19" name="Rectangle 18">
            <a:extLst>
              <a:ext uri="{FF2B5EF4-FFF2-40B4-BE49-F238E27FC236}">
                <a16:creationId xmlns:a16="http://schemas.microsoft.com/office/drawing/2014/main" id="{75A13FE1-3D05-403E-8CFC-247D577737CF}"/>
              </a:ext>
            </a:extLst>
          </p:cNvPr>
          <p:cNvSpPr/>
          <p:nvPr/>
        </p:nvSpPr>
        <p:spPr>
          <a:xfrm>
            <a:off x="5787527" y="4219997"/>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49F978D5-8843-43FF-824E-4D5971457AAE}"/>
              </a:ext>
            </a:extLst>
          </p:cNvPr>
          <p:cNvSpPr/>
          <p:nvPr/>
        </p:nvSpPr>
        <p:spPr>
          <a:xfrm>
            <a:off x="5787527" y="4513208"/>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Oval 20">
            <a:extLst>
              <a:ext uri="{FF2B5EF4-FFF2-40B4-BE49-F238E27FC236}">
                <a16:creationId xmlns:a16="http://schemas.microsoft.com/office/drawing/2014/main" id="{7DBA105A-ACBA-4E9C-B078-DCEC2BB959AA}"/>
              </a:ext>
            </a:extLst>
          </p:cNvPr>
          <p:cNvSpPr/>
          <p:nvPr/>
        </p:nvSpPr>
        <p:spPr>
          <a:xfrm>
            <a:off x="1672903" y="437874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23" name="Straight Arrow Connector 22">
            <a:extLst>
              <a:ext uri="{FF2B5EF4-FFF2-40B4-BE49-F238E27FC236}">
                <a16:creationId xmlns:a16="http://schemas.microsoft.com/office/drawing/2014/main" id="{7A109E8F-E423-4EEF-A2C0-7EBBD8C8E23C}"/>
              </a:ext>
            </a:extLst>
          </p:cNvPr>
          <p:cNvCxnSpPr>
            <a:cxnSpLocks/>
            <a:stCxn id="21" idx="0"/>
            <a:endCxn id="12" idx="1"/>
          </p:cNvCxnSpPr>
          <p:nvPr/>
        </p:nvCxnSpPr>
        <p:spPr>
          <a:xfrm flipV="1">
            <a:off x="1822012" y="4207209"/>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83851E-9833-4740-9EAF-1D21B2D5C44C}"/>
              </a:ext>
            </a:extLst>
          </p:cNvPr>
          <p:cNvCxnSpPr>
            <a:cxnSpLocks/>
            <a:stCxn id="21" idx="6"/>
            <a:endCxn id="13" idx="1"/>
          </p:cNvCxnSpPr>
          <p:nvPr/>
        </p:nvCxnSpPr>
        <p:spPr>
          <a:xfrm>
            <a:off x="1971120" y="4538929"/>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AA3E06-D631-47AE-A798-5BD760943D4E}"/>
              </a:ext>
            </a:extLst>
          </p:cNvPr>
          <p:cNvCxnSpPr>
            <a:cxnSpLocks/>
            <a:stCxn id="21" idx="5"/>
            <a:endCxn id="14" idx="1"/>
          </p:cNvCxnSpPr>
          <p:nvPr/>
        </p:nvCxnSpPr>
        <p:spPr>
          <a:xfrm>
            <a:off x="1927447" y="4652195"/>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58328AC6-DAC5-4C9E-B1AC-71B7E6DB2636}"/>
              </a:ext>
            </a:extLst>
          </p:cNvPr>
          <p:cNvSpPr/>
          <p:nvPr/>
        </p:nvSpPr>
        <p:spPr>
          <a:xfrm>
            <a:off x="2099623" y="561699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1" name="Straight Arrow Connector 40">
            <a:extLst>
              <a:ext uri="{FF2B5EF4-FFF2-40B4-BE49-F238E27FC236}">
                <a16:creationId xmlns:a16="http://schemas.microsoft.com/office/drawing/2014/main" id="{3CB25EEF-23BE-4F03-B57E-46078DFF74B4}"/>
              </a:ext>
            </a:extLst>
          </p:cNvPr>
          <p:cNvCxnSpPr>
            <a:cxnSpLocks/>
            <a:endCxn id="15" idx="1"/>
          </p:cNvCxnSpPr>
          <p:nvPr/>
        </p:nvCxnSpPr>
        <p:spPr>
          <a:xfrm flipV="1">
            <a:off x="2354167" y="5584217"/>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1CA6919-134E-4DFC-AD9D-86FE735E5FD4}"/>
              </a:ext>
            </a:extLst>
          </p:cNvPr>
          <p:cNvCxnSpPr>
            <a:cxnSpLocks/>
            <a:stCxn id="40" idx="6"/>
            <a:endCxn id="16" idx="1"/>
          </p:cNvCxnSpPr>
          <p:nvPr/>
        </p:nvCxnSpPr>
        <p:spPr>
          <a:xfrm>
            <a:off x="2397840" y="5777179"/>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1A32A2-9430-4C6E-A882-C521DA5988E9}"/>
              </a:ext>
            </a:extLst>
          </p:cNvPr>
          <p:cNvCxnSpPr>
            <a:cxnSpLocks/>
            <a:stCxn id="40" idx="5"/>
            <a:endCxn id="17" idx="1"/>
          </p:cNvCxnSpPr>
          <p:nvPr/>
        </p:nvCxnSpPr>
        <p:spPr>
          <a:xfrm>
            <a:off x="2354167" y="5890445"/>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26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33</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32</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36</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35</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2418</TotalTime>
  <Words>1681</Words>
  <Application>Microsoft Office PowerPoint</Application>
  <PresentationFormat>Widescreen</PresentationFormat>
  <Paragraphs>188</Paragraphs>
  <Slides>12</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Century Gothic</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Some (even more) advanced models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1553</cp:revision>
  <dcterms:created xsi:type="dcterms:W3CDTF">2019-04-09T07:57:46Z</dcterms:created>
  <dcterms:modified xsi:type="dcterms:W3CDTF">2025-06-12T15:49:34Z</dcterms:modified>
</cp:coreProperties>
</file>