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386" r:id="rId2"/>
    <p:sldId id="414" r:id="rId3"/>
    <p:sldId id="454" r:id="rId4"/>
    <p:sldId id="455" r:id="rId5"/>
    <p:sldId id="40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1" id="{C0F46991-219E-49D6-BBB5-A0981178021C}">
          <p14:sldIdLst>
            <p14:sldId id="386"/>
            <p14:sldId id="414"/>
            <p14:sldId id="454"/>
            <p14:sldId id="455"/>
            <p14:sldId id="4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am Hill" initials="LH" lastIdx="18" clrIdx="0">
    <p:extLst>
      <p:ext uri="{19B8F6BF-5375-455C-9EA6-DF929625EA0E}">
        <p15:presenceInfo xmlns:p15="http://schemas.microsoft.com/office/powerpoint/2012/main" userId="S::lhill3@ed.ac.uk::cf4eacb2-5eb2-4c8d-8100-2f2500eca56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27B2E1"/>
    <a:srgbClr val="C41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48" autoAdjust="0"/>
    <p:restoredTop sz="84987" autoAdjust="0"/>
  </p:normalViewPr>
  <p:slideViewPr>
    <p:cSldViewPr snapToGrid="0">
      <p:cViewPr varScale="1">
        <p:scale>
          <a:sx n="68" d="100"/>
          <a:sy n="68" d="100"/>
        </p:scale>
        <p:origin x="45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m Hill" userId="cf4eacb2-5eb2-4c8d-8100-2f2500eca56b" providerId="ADAL" clId="{C6E470D7-3A0D-4903-9769-C6B63214826B}"/>
    <pc:docChg chg="delSld delMainMaster delSection modSection">
      <pc:chgData name="Liam Hill" userId="cf4eacb2-5eb2-4c8d-8100-2f2500eca56b" providerId="ADAL" clId="{C6E470D7-3A0D-4903-9769-C6B63214826B}" dt="2025-06-12T17:38:36.072" v="4" actId="17851"/>
      <pc:docMkLst>
        <pc:docMk/>
      </pc:docMkLst>
      <pc:sldChg chg="del">
        <pc:chgData name="Liam Hill" userId="cf4eacb2-5eb2-4c8d-8100-2f2500eca56b" providerId="ADAL" clId="{C6E470D7-3A0D-4903-9769-C6B63214826B}" dt="2025-06-12T17:38:31.962" v="3" actId="47"/>
        <pc:sldMkLst>
          <pc:docMk/>
          <pc:sldMk cId="501211901" sldId="256"/>
        </pc:sldMkLst>
      </pc:sldChg>
      <pc:sldChg chg="del">
        <pc:chgData name="Liam Hill" userId="cf4eacb2-5eb2-4c8d-8100-2f2500eca56b" providerId="ADAL" clId="{C6E470D7-3A0D-4903-9769-C6B63214826B}" dt="2025-06-12T17:38:16.646" v="0" actId="47"/>
        <pc:sldMkLst>
          <pc:docMk/>
          <pc:sldMk cId="4270276616" sldId="331"/>
        </pc:sldMkLst>
      </pc:sldChg>
      <pc:sldChg chg="del">
        <pc:chgData name="Liam Hill" userId="cf4eacb2-5eb2-4c8d-8100-2f2500eca56b" providerId="ADAL" clId="{C6E470D7-3A0D-4903-9769-C6B63214826B}" dt="2025-06-12T17:38:31.962" v="3" actId="47"/>
        <pc:sldMkLst>
          <pc:docMk/>
          <pc:sldMk cId="2769882194" sldId="343"/>
        </pc:sldMkLst>
      </pc:sldChg>
      <pc:sldChg chg="del">
        <pc:chgData name="Liam Hill" userId="cf4eacb2-5eb2-4c8d-8100-2f2500eca56b" providerId="ADAL" clId="{C6E470D7-3A0D-4903-9769-C6B63214826B}" dt="2025-06-12T17:38:31.962" v="3" actId="47"/>
        <pc:sldMkLst>
          <pc:docMk/>
          <pc:sldMk cId="2849044864" sldId="344"/>
        </pc:sldMkLst>
      </pc:sldChg>
      <pc:sldChg chg="del">
        <pc:chgData name="Liam Hill" userId="cf4eacb2-5eb2-4c8d-8100-2f2500eca56b" providerId="ADAL" clId="{C6E470D7-3A0D-4903-9769-C6B63214826B}" dt="2025-06-12T17:38:31.962" v="3" actId="47"/>
        <pc:sldMkLst>
          <pc:docMk/>
          <pc:sldMk cId="3224639602" sldId="345"/>
        </pc:sldMkLst>
      </pc:sldChg>
      <pc:sldChg chg="del">
        <pc:chgData name="Liam Hill" userId="cf4eacb2-5eb2-4c8d-8100-2f2500eca56b" providerId="ADAL" clId="{C6E470D7-3A0D-4903-9769-C6B63214826B}" dt="2025-06-12T17:38:31.962" v="3" actId="47"/>
        <pc:sldMkLst>
          <pc:docMk/>
          <pc:sldMk cId="985877442" sldId="346"/>
        </pc:sldMkLst>
      </pc:sldChg>
      <pc:sldChg chg="del">
        <pc:chgData name="Liam Hill" userId="cf4eacb2-5eb2-4c8d-8100-2f2500eca56b" providerId="ADAL" clId="{C6E470D7-3A0D-4903-9769-C6B63214826B}" dt="2025-06-12T17:38:31.962" v="3" actId="47"/>
        <pc:sldMkLst>
          <pc:docMk/>
          <pc:sldMk cId="4188283684" sldId="348"/>
        </pc:sldMkLst>
      </pc:sldChg>
      <pc:sldChg chg="del">
        <pc:chgData name="Liam Hill" userId="cf4eacb2-5eb2-4c8d-8100-2f2500eca56b" providerId="ADAL" clId="{C6E470D7-3A0D-4903-9769-C6B63214826B}" dt="2025-06-12T17:38:31.962" v="3" actId="47"/>
        <pc:sldMkLst>
          <pc:docMk/>
          <pc:sldMk cId="3595360317" sldId="350"/>
        </pc:sldMkLst>
      </pc:sldChg>
      <pc:sldChg chg="del">
        <pc:chgData name="Liam Hill" userId="cf4eacb2-5eb2-4c8d-8100-2f2500eca56b" providerId="ADAL" clId="{C6E470D7-3A0D-4903-9769-C6B63214826B}" dt="2025-06-12T17:38:31.962" v="3" actId="47"/>
        <pc:sldMkLst>
          <pc:docMk/>
          <pc:sldMk cId="3210522207" sldId="351"/>
        </pc:sldMkLst>
      </pc:sldChg>
      <pc:sldChg chg="del">
        <pc:chgData name="Liam Hill" userId="cf4eacb2-5eb2-4c8d-8100-2f2500eca56b" providerId="ADAL" clId="{C6E470D7-3A0D-4903-9769-C6B63214826B}" dt="2025-06-12T17:38:31.962" v="3" actId="47"/>
        <pc:sldMkLst>
          <pc:docMk/>
          <pc:sldMk cId="2858180068" sldId="352"/>
        </pc:sldMkLst>
      </pc:sldChg>
      <pc:sldChg chg="del">
        <pc:chgData name="Liam Hill" userId="cf4eacb2-5eb2-4c8d-8100-2f2500eca56b" providerId="ADAL" clId="{C6E470D7-3A0D-4903-9769-C6B63214826B}" dt="2025-06-12T17:38:31.962" v="3" actId="47"/>
        <pc:sldMkLst>
          <pc:docMk/>
          <pc:sldMk cId="769264280" sldId="353"/>
        </pc:sldMkLst>
      </pc:sldChg>
      <pc:sldChg chg="del">
        <pc:chgData name="Liam Hill" userId="cf4eacb2-5eb2-4c8d-8100-2f2500eca56b" providerId="ADAL" clId="{C6E470D7-3A0D-4903-9769-C6B63214826B}" dt="2025-06-12T17:38:16.646" v="0" actId="47"/>
        <pc:sldMkLst>
          <pc:docMk/>
          <pc:sldMk cId="2425737240" sldId="384"/>
        </pc:sldMkLst>
      </pc:sldChg>
      <pc:sldChg chg="del">
        <pc:chgData name="Liam Hill" userId="cf4eacb2-5eb2-4c8d-8100-2f2500eca56b" providerId="ADAL" clId="{C6E470D7-3A0D-4903-9769-C6B63214826B}" dt="2025-06-12T17:38:16.646" v="0" actId="47"/>
        <pc:sldMkLst>
          <pc:docMk/>
          <pc:sldMk cId="3825032302" sldId="410"/>
        </pc:sldMkLst>
      </pc:sldChg>
      <pc:sldChg chg="del">
        <pc:chgData name="Liam Hill" userId="cf4eacb2-5eb2-4c8d-8100-2f2500eca56b" providerId="ADAL" clId="{C6E470D7-3A0D-4903-9769-C6B63214826B}" dt="2025-06-12T17:38:16.646" v="0" actId="47"/>
        <pc:sldMkLst>
          <pc:docMk/>
          <pc:sldMk cId="116950389" sldId="411"/>
        </pc:sldMkLst>
      </pc:sldChg>
      <pc:sldChg chg="del">
        <pc:chgData name="Liam Hill" userId="cf4eacb2-5eb2-4c8d-8100-2f2500eca56b" providerId="ADAL" clId="{C6E470D7-3A0D-4903-9769-C6B63214826B}" dt="2025-06-12T17:38:31.962" v="3" actId="47"/>
        <pc:sldMkLst>
          <pc:docMk/>
          <pc:sldMk cId="741990374" sldId="412"/>
        </pc:sldMkLst>
      </pc:sldChg>
      <pc:sldChg chg="del">
        <pc:chgData name="Liam Hill" userId="cf4eacb2-5eb2-4c8d-8100-2f2500eca56b" providerId="ADAL" clId="{C6E470D7-3A0D-4903-9769-C6B63214826B}" dt="2025-06-12T17:38:31.962" v="3" actId="47"/>
        <pc:sldMkLst>
          <pc:docMk/>
          <pc:sldMk cId="2470707498" sldId="413"/>
        </pc:sldMkLst>
      </pc:sldChg>
      <pc:sldChg chg="del">
        <pc:chgData name="Liam Hill" userId="cf4eacb2-5eb2-4c8d-8100-2f2500eca56b" providerId="ADAL" clId="{C6E470D7-3A0D-4903-9769-C6B63214826B}" dt="2025-06-12T17:38:16.646" v="0" actId="47"/>
        <pc:sldMkLst>
          <pc:docMk/>
          <pc:sldMk cId="404481539" sldId="431"/>
        </pc:sldMkLst>
      </pc:sldChg>
      <pc:sldChg chg="del">
        <pc:chgData name="Liam Hill" userId="cf4eacb2-5eb2-4c8d-8100-2f2500eca56b" providerId="ADAL" clId="{C6E470D7-3A0D-4903-9769-C6B63214826B}" dt="2025-06-12T17:38:16.646" v="0" actId="47"/>
        <pc:sldMkLst>
          <pc:docMk/>
          <pc:sldMk cId="1007174100" sldId="445"/>
        </pc:sldMkLst>
      </pc:sldChg>
      <pc:sldChg chg="del">
        <pc:chgData name="Liam Hill" userId="cf4eacb2-5eb2-4c8d-8100-2f2500eca56b" providerId="ADAL" clId="{C6E470D7-3A0D-4903-9769-C6B63214826B}" dt="2025-06-12T17:38:16.646" v="0" actId="47"/>
        <pc:sldMkLst>
          <pc:docMk/>
          <pc:sldMk cId="3659881136" sldId="447"/>
        </pc:sldMkLst>
      </pc:sldChg>
      <pc:sldChg chg="del">
        <pc:chgData name="Liam Hill" userId="cf4eacb2-5eb2-4c8d-8100-2f2500eca56b" providerId="ADAL" clId="{C6E470D7-3A0D-4903-9769-C6B63214826B}" dt="2025-06-12T17:38:16.646" v="0" actId="47"/>
        <pc:sldMkLst>
          <pc:docMk/>
          <pc:sldMk cId="1927555870" sldId="452"/>
        </pc:sldMkLst>
      </pc:sldChg>
      <pc:sldChg chg="del">
        <pc:chgData name="Liam Hill" userId="cf4eacb2-5eb2-4c8d-8100-2f2500eca56b" providerId="ADAL" clId="{C6E470D7-3A0D-4903-9769-C6B63214826B}" dt="2025-06-12T17:38:16.646" v="0" actId="47"/>
        <pc:sldMkLst>
          <pc:docMk/>
          <pc:sldMk cId="3845903579" sldId="453"/>
        </pc:sldMkLst>
      </pc:sldChg>
      <pc:sldMasterChg chg="del delSldLayout">
        <pc:chgData name="Liam Hill" userId="cf4eacb2-5eb2-4c8d-8100-2f2500eca56b" providerId="ADAL" clId="{C6E470D7-3A0D-4903-9769-C6B63214826B}" dt="2025-06-12T17:38:31.962" v="3" actId="47"/>
        <pc:sldMasterMkLst>
          <pc:docMk/>
          <pc:sldMasterMk cId="3610020205" sldId="2147483671"/>
        </pc:sldMasterMkLst>
        <pc:sldLayoutChg chg="del">
          <pc:chgData name="Liam Hill" userId="cf4eacb2-5eb2-4c8d-8100-2f2500eca56b" providerId="ADAL" clId="{C6E470D7-3A0D-4903-9769-C6B63214826B}" dt="2025-06-12T17:38:31.962" v="3" actId="47"/>
          <pc:sldLayoutMkLst>
            <pc:docMk/>
            <pc:sldMasterMk cId="3610020205" sldId="2147483671"/>
            <pc:sldLayoutMk cId="2540591181" sldId="2147483672"/>
          </pc:sldLayoutMkLst>
        </pc:sldLayoutChg>
        <pc:sldLayoutChg chg="del">
          <pc:chgData name="Liam Hill" userId="cf4eacb2-5eb2-4c8d-8100-2f2500eca56b" providerId="ADAL" clId="{C6E470D7-3A0D-4903-9769-C6B63214826B}" dt="2025-06-12T17:38:31.962" v="3" actId="47"/>
          <pc:sldLayoutMkLst>
            <pc:docMk/>
            <pc:sldMasterMk cId="3610020205" sldId="2147483671"/>
            <pc:sldLayoutMk cId="3798019269" sldId="2147483673"/>
          </pc:sldLayoutMkLst>
        </pc:sldLayoutChg>
        <pc:sldLayoutChg chg="del">
          <pc:chgData name="Liam Hill" userId="cf4eacb2-5eb2-4c8d-8100-2f2500eca56b" providerId="ADAL" clId="{C6E470D7-3A0D-4903-9769-C6B63214826B}" dt="2025-06-12T17:38:31.962" v="3" actId="47"/>
          <pc:sldLayoutMkLst>
            <pc:docMk/>
            <pc:sldMasterMk cId="3610020205" sldId="2147483671"/>
            <pc:sldLayoutMk cId="3808610104" sldId="2147483674"/>
          </pc:sldLayoutMkLst>
        </pc:sldLayoutChg>
        <pc:sldLayoutChg chg="del">
          <pc:chgData name="Liam Hill" userId="cf4eacb2-5eb2-4c8d-8100-2f2500eca56b" providerId="ADAL" clId="{C6E470D7-3A0D-4903-9769-C6B63214826B}" dt="2025-06-12T17:38:31.962" v="3" actId="47"/>
          <pc:sldLayoutMkLst>
            <pc:docMk/>
            <pc:sldMasterMk cId="3610020205" sldId="2147483671"/>
            <pc:sldLayoutMk cId="3066275918" sldId="2147483675"/>
          </pc:sldLayoutMkLst>
        </pc:sldLayoutChg>
        <pc:sldLayoutChg chg="del">
          <pc:chgData name="Liam Hill" userId="cf4eacb2-5eb2-4c8d-8100-2f2500eca56b" providerId="ADAL" clId="{C6E470D7-3A0D-4903-9769-C6B63214826B}" dt="2025-06-12T17:38:31.962" v="3" actId="47"/>
          <pc:sldLayoutMkLst>
            <pc:docMk/>
            <pc:sldMasterMk cId="3610020205" sldId="2147483671"/>
            <pc:sldLayoutMk cId="1745141482" sldId="2147483676"/>
          </pc:sldLayoutMkLst>
        </pc:sldLayoutChg>
        <pc:sldLayoutChg chg="del">
          <pc:chgData name="Liam Hill" userId="cf4eacb2-5eb2-4c8d-8100-2f2500eca56b" providerId="ADAL" clId="{C6E470D7-3A0D-4903-9769-C6B63214826B}" dt="2025-06-12T17:38:31.962" v="3" actId="47"/>
          <pc:sldLayoutMkLst>
            <pc:docMk/>
            <pc:sldMasterMk cId="3610020205" sldId="2147483671"/>
            <pc:sldLayoutMk cId="3697315420" sldId="2147483677"/>
          </pc:sldLayoutMkLst>
        </pc:sldLayoutChg>
        <pc:sldLayoutChg chg="del">
          <pc:chgData name="Liam Hill" userId="cf4eacb2-5eb2-4c8d-8100-2f2500eca56b" providerId="ADAL" clId="{C6E470D7-3A0D-4903-9769-C6B63214826B}" dt="2025-06-12T17:38:31.962" v="3" actId="47"/>
          <pc:sldLayoutMkLst>
            <pc:docMk/>
            <pc:sldMasterMk cId="3610020205" sldId="2147483671"/>
            <pc:sldLayoutMk cId="837177883" sldId="2147483678"/>
          </pc:sldLayoutMkLst>
        </pc:sldLayoutChg>
        <pc:sldLayoutChg chg="del">
          <pc:chgData name="Liam Hill" userId="cf4eacb2-5eb2-4c8d-8100-2f2500eca56b" providerId="ADAL" clId="{C6E470D7-3A0D-4903-9769-C6B63214826B}" dt="2025-06-12T17:38:31.962" v="3" actId="47"/>
          <pc:sldLayoutMkLst>
            <pc:docMk/>
            <pc:sldMasterMk cId="3610020205" sldId="2147483671"/>
            <pc:sldLayoutMk cId="1645821350" sldId="2147483679"/>
          </pc:sldLayoutMkLst>
        </pc:sldLayoutChg>
        <pc:sldLayoutChg chg="del">
          <pc:chgData name="Liam Hill" userId="cf4eacb2-5eb2-4c8d-8100-2f2500eca56b" providerId="ADAL" clId="{C6E470D7-3A0D-4903-9769-C6B63214826B}" dt="2025-06-12T17:38:31.962" v="3" actId="47"/>
          <pc:sldLayoutMkLst>
            <pc:docMk/>
            <pc:sldMasterMk cId="3610020205" sldId="2147483671"/>
            <pc:sldLayoutMk cId="3865750840" sldId="2147483680"/>
          </pc:sldLayoutMkLst>
        </pc:sldLayoutChg>
        <pc:sldLayoutChg chg="del">
          <pc:chgData name="Liam Hill" userId="cf4eacb2-5eb2-4c8d-8100-2f2500eca56b" providerId="ADAL" clId="{C6E470D7-3A0D-4903-9769-C6B63214826B}" dt="2025-06-12T17:38:31.962" v="3" actId="47"/>
          <pc:sldLayoutMkLst>
            <pc:docMk/>
            <pc:sldMasterMk cId="3610020205" sldId="2147483671"/>
            <pc:sldLayoutMk cId="2433801718" sldId="2147483681"/>
          </pc:sldLayoutMkLst>
        </pc:sldLayoutChg>
        <pc:sldLayoutChg chg="del">
          <pc:chgData name="Liam Hill" userId="cf4eacb2-5eb2-4c8d-8100-2f2500eca56b" providerId="ADAL" clId="{C6E470D7-3A0D-4903-9769-C6B63214826B}" dt="2025-06-12T17:38:31.962" v="3" actId="47"/>
          <pc:sldLayoutMkLst>
            <pc:docMk/>
            <pc:sldMasterMk cId="3610020205" sldId="2147483671"/>
            <pc:sldLayoutMk cId="2267280215" sldId="2147483682"/>
          </pc:sldLayoutMkLst>
        </pc:sldLayoutChg>
        <pc:sldLayoutChg chg="del">
          <pc:chgData name="Liam Hill" userId="cf4eacb2-5eb2-4c8d-8100-2f2500eca56b" providerId="ADAL" clId="{C6E470D7-3A0D-4903-9769-C6B63214826B}" dt="2025-06-12T17:38:31.962" v="3" actId="47"/>
          <pc:sldLayoutMkLst>
            <pc:docMk/>
            <pc:sldMasterMk cId="3610020205" sldId="2147483671"/>
            <pc:sldLayoutMk cId="1969276036" sldId="2147483683"/>
          </pc:sldLayoutMkLst>
        </pc:sldLayoutChg>
        <pc:sldLayoutChg chg="del">
          <pc:chgData name="Liam Hill" userId="cf4eacb2-5eb2-4c8d-8100-2f2500eca56b" providerId="ADAL" clId="{C6E470D7-3A0D-4903-9769-C6B63214826B}" dt="2025-06-12T17:38:31.962" v="3" actId="47"/>
          <pc:sldLayoutMkLst>
            <pc:docMk/>
            <pc:sldMasterMk cId="3610020205" sldId="2147483671"/>
            <pc:sldLayoutMk cId="4249410017" sldId="2147483684"/>
          </pc:sldLayoutMkLst>
        </pc:sldLayoutChg>
        <pc:sldLayoutChg chg="del">
          <pc:chgData name="Liam Hill" userId="cf4eacb2-5eb2-4c8d-8100-2f2500eca56b" providerId="ADAL" clId="{C6E470D7-3A0D-4903-9769-C6B63214826B}" dt="2025-06-12T17:38:31.962" v="3" actId="47"/>
          <pc:sldLayoutMkLst>
            <pc:docMk/>
            <pc:sldMasterMk cId="3610020205" sldId="2147483671"/>
            <pc:sldLayoutMk cId="4275604565" sldId="2147483685"/>
          </pc:sldLayoutMkLst>
        </pc:sldLayoutChg>
        <pc:sldLayoutChg chg="del">
          <pc:chgData name="Liam Hill" userId="cf4eacb2-5eb2-4c8d-8100-2f2500eca56b" providerId="ADAL" clId="{C6E470D7-3A0D-4903-9769-C6B63214826B}" dt="2025-06-12T17:38:31.962" v="3" actId="47"/>
          <pc:sldLayoutMkLst>
            <pc:docMk/>
            <pc:sldMasterMk cId="3610020205" sldId="2147483671"/>
            <pc:sldLayoutMk cId="2885755420" sldId="2147483686"/>
          </pc:sldLayoutMkLst>
        </pc:sldLayoutChg>
        <pc:sldLayoutChg chg="del">
          <pc:chgData name="Liam Hill" userId="cf4eacb2-5eb2-4c8d-8100-2f2500eca56b" providerId="ADAL" clId="{C6E470D7-3A0D-4903-9769-C6B63214826B}" dt="2025-06-12T17:38:31.962" v="3" actId="47"/>
          <pc:sldLayoutMkLst>
            <pc:docMk/>
            <pc:sldMasterMk cId="3610020205" sldId="2147483671"/>
            <pc:sldLayoutMk cId="1824586325" sldId="2147483687"/>
          </pc:sldLayoutMkLst>
        </pc:sldLayoutChg>
      </pc:sldMasterChg>
      <pc:sldMasterChg chg="del delSldLayout">
        <pc:chgData name="Liam Hill" userId="cf4eacb2-5eb2-4c8d-8100-2f2500eca56b" providerId="ADAL" clId="{C6E470D7-3A0D-4903-9769-C6B63214826B}" dt="2025-06-12T17:38:16.646" v="0" actId="47"/>
        <pc:sldMasterMkLst>
          <pc:docMk/>
          <pc:sldMasterMk cId="1306608121" sldId="2147483688"/>
        </pc:sldMasterMkLst>
        <pc:sldLayoutChg chg="del">
          <pc:chgData name="Liam Hill" userId="cf4eacb2-5eb2-4c8d-8100-2f2500eca56b" providerId="ADAL" clId="{C6E470D7-3A0D-4903-9769-C6B63214826B}" dt="2025-06-12T17:38:16.646" v="0" actId="47"/>
          <pc:sldLayoutMkLst>
            <pc:docMk/>
            <pc:sldMasterMk cId="1306608121" sldId="2147483688"/>
            <pc:sldLayoutMk cId="4091444965" sldId="2147483689"/>
          </pc:sldLayoutMkLst>
        </pc:sldLayoutChg>
        <pc:sldLayoutChg chg="del">
          <pc:chgData name="Liam Hill" userId="cf4eacb2-5eb2-4c8d-8100-2f2500eca56b" providerId="ADAL" clId="{C6E470D7-3A0D-4903-9769-C6B63214826B}" dt="2025-06-12T17:38:16.646" v="0" actId="47"/>
          <pc:sldLayoutMkLst>
            <pc:docMk/>
            <pc:sldMasterMk cId="1306608121" sldId="2147483688"/>
            <pc:sldLayoutMk cId="347476936" sldId="2147483690"/>
          </pc:sldLayoutMkLst>
        </pc:sldLayoutChg>
        <pc:sldLayoutChg chg="del">
          <pc:chgData name="Liam Hill" userId="cf4eacb2-5eb2-4c8d-8100-2f2500eca56b" providerId="ADAL" clId="{C6E470D7-3A0D-4903-9769-C6B63214826B}" dt="2025-06-12T17:38:16.646" v="0" actId="47"/>
          <pc:sldLayoutMkLst>
            <pc:docMk/>
            <pc:sldMasterMk cId="1306608121" sldId="2147483688"/>
            <pc:sldLayoutMk cId="1790455550" sldId="2147483691"/>
          </pc:sldLayoutMkLst>
        </pc:sldLayoutChg>
        <pc:sldLayoutChg chg="del">
          <pc:chgData name="Liam Hill" userId="cf4eacb2-5eb2-4c8d-8100-2f2500eca56b" providerId="ADAL" clId="{C6E470D7-3A0D-4903-9769-C6B63214826B}" dt="2025-06-12T17:38:16.646" v="0" actId="47"/>
          <pc:sldLayoutMkLst>
            <pc:docMk/>
            <pc:sldMasterMk cId="1306608121" sldId="2147483688"/>
            <pc:sldLayoutMk cId="2333296732" sldId="2147483692"/>
          </pc:sldLayoutMkLst>
        </pc:sldLayoutChg>
        <pc:sldLayoutChg chg="del">
          <pc:chgData name="Liam Hill" userId="cf4eacb2-5eb2-4c8d-8100-2f2500eca56b" providerId="ADAL" clId="{C6E470D7-3A0D-4903-9769-C6B63214826B}" dt="2025-06-12T17:38:16.646" v="0" actId="47"/>
          <pc:sldLayoutMkLst>
            <pc:docMk/>
            <pc:sldMasterMk cId="1306608121" sldId="2147483688"/>
            <pc:sldLayoutMk cId="1275833954" sldId="2147483693"/>
          </pc:sldLayoutMkLst>
        </pc:sldLayoutChg>
        <pc:sldLayoutChg chg="del">
          <pc:chgData name="Liam Hill" userId="cf4eacb2-5eb2-4c8d-8100-2f2500eca56b" providerId="ADAL" clId="{C6E470D7-3A0D-4903-9769-C6B63214826B}" dt="2025-06-12T17:38:16.646" v="0" actId="47"/>
          <pc:sldLayoutMkLst>
            <pc:docMk/>
            <pc:sldMasterMk cId="1306608121" sldId="2147483688"/>
            <pc:sldLayoutMk cId="3098032545" sldId="2147483694"/>
          </pc:sldLayoutMkLst>
        </pc:sldLayoutChg>
        <pc:sldLayoutChg chg="del">
          <pc:chgData name="Liam Hill" userId="cf4eacb2-5eb2-4c8d-8100-2f2500eca56b" providerId="ADAL" clId="{C6E470D7-3A0D-4903-9769-C6B63214826B}" dt="2025-06-12T17:38:16.646" v="0" actId="47"/>
          <pc:sldLayoutMkLst>
            <pc:docMk/>
            <pc:sldMasterMk cId="1306608121" sldId="2147483688"/>
            <pc:sldLayoutMk cId="406283948" sldId="2147483695"/>
          </pc:sldLayoutMkLst>
        </pc:sldLayoutChg>
        <pc:sldLayoutChg chg="del">
          <pc:chgData name="Liam Hill" userId="cf4eacb2-5eb2-4c8d-8100-2f2500eca56b" providerId="ADAL" clId="{C6E470D7-3A0D-4903-9769-C6B63214826B}" dt="2025-06-12T17:38:16.646" v="0" actId="47"/>
          <pc:sldLayoutMkLst>
            <pc:docMk/>
            <pc:sldMasterMk cId="1306608121" sldId="2147483688"/>
            <pc:sldLayoutMk cId="938024699" sldId="2147483696"/>
          </pc:sldLayoutMkLst>
        </pc:sldLayoutChg>
        <pc:sldLayoutChg chg="del">
          <pc:chgData name="Liam Hill" userId="cf4eacb2-5eb2-4c8d-8100-2f2500eca56b" providerId="ADAL" clId="{C6E470D7-3A0D-4903-9769-C6B63214826B}" dt="2025-06-12T17:38:16.646" v="0" actId="47"/>
          <pc:sldLayoutMkLst>
            <pc:docMk/>
            <pc:sldMasterMk cId="1306608121" sldId="2147483688"/>
            <pc:sldLayoutMk cId="534926466" sldId="2147483697"/>
          </pc:sldLayoutMkLst>
        </pc:sldLayoutChg>
        <pc:sldLayoutChg chg="del">
          <pc:chgData name="Liam Hill" userId="cf4eacb2-5eb2-4c8d-8100-2f2500eca56b" providerId="ADAL" clId="{C6E470D7-3A0D-4903-9769-C6B63214826B}" dt="2025-06-12T17:38:16.646" v="0" actId="47"/>
          <pc:sldLayoutMkLst>
            <pc:docMk/>
            <pc:sldMasterMk cId="1306608121" sldId="2147483688"/>
            <pc:sldLayoutMk cId="235381919" sldId="2147483698"/>
          </pc:sldLayoutMkLst>
        </pc:sldLayoutChg>
        <pc:sldLayoutChg chg="del">
          <pc:chgData name="Liam Hill" userId="cf4eacb2-5eb2-4c8d-8100-2f2500eca56b" providerId="ADAL" clId="{C6E470D7-3A0D-4903-9769-C6B63214826B}" dt="2025-06-12T17:38:16.646" v="0" actId="47"/>
          <pc:sldLayoutMkLst>
            <pc:docMk/>
            <pc:sldMasterMk cId="1306608121" sldId="2147483688"/>
            <pc:sldLayoutMk cId="1554621809" sldId="2147483699"/>
          </pc:sldLayoutMkLst>
        </pc:sldLayoutChg>
        <pc:sldLayoutChg chg="del">
          <pc:chgData name="Liam Hill" userId="cf4eacb2-5eb2-4c8d-8100-2f2500eca56b" providerId="ADAL" clId="{C6E470D7-3A0D-4903-9769-C6B63214826B}" dt="2025-06-12T17:38:16.646" v="0" actId="47"/>
          <pc:sldLayoutMkLst>
            <pc:docMk/>
            <pc:sldMasterMk cId="1306608121" sldId="2147483688"/>
            <pc:sldLayoutMk cId="709415260" sldId="214748370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085E8-8BAE-40DA-B036-0B44F60AADE1}" type="datetimeFigureOut">
              <a:rPr lang="en-US"/>
              <a:t>6/12/2025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53718-415C-41B9-8FF4-AD57B58B583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4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0"/>
            <a:ext cx="12192000" cy="6864654"/>
            <a:chOff x="0" y="0"/>
            <a:chExt cx="12192000" cy="6864654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0"/>
            <a:ext cx="12192000" cy="6864654"/>
            <a:chOff x="0" y="0"/>
            <a:chExt cx="12192000" cy="6864654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64654"/>
            <a:chOff x="0" y="0"/>
            <a:chExt cx="12192000" cy="6864654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64654"/>
            <a:chOff x="0" y="0"/>
            <a:chExt cx="12192000" cy="6864654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21503" y="-9027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6/12/2025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6/12/2025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64654"/>
            <a:chOff x="0" y="0"/>
            <a:chExt cx="12192000" cy="6864654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 userDrawn="1"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68BA-5F52-4F68-9377-FEE16EC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71" y="2287088"/>
            <a:ext cx="5263429" cy="2283824"/>
          </a:xfrm>
        </p:spPr>
        <p:txBody>
          <a:bodyPr/>
          <a:lstStyle/>
          <a:p>
            <a:r>
              <a:rPr lang="en-GB" sz="3600" b="1" dirty="0"/>
              <a:t>Section 1:</a:t>
            </a:r>
            <a:br>
              <a:rPr lang="en-GB" sz="3600" b="1" dirty="0"/>
            </a:br>
            <a:r>
              <a:rPr lang="en-GB" sz="3600" b="1" dirty="0"/>
              <a:t>Correlations</a:t>
            </a:r>
            <a:br>
              <a:rPr lang="en-GB" sz="3600" b="1" dirty="0"/>
            </a:br>
            <a:br>
              <a:rPr lang="en-GB" sz="3600" b="1" dirty="0"/>
            </a:br>
            <a:endParaRPr lang="en-GB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E41C71-47F2-4848-85C3-7ED1066707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94311" y="1439897"/>
            <a:ext cx="4485530" cy="3131015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6E93D20-8286-4997-90FC-5B893083834F}"/>
              </a:ext>
            </a:extLst>
          </p:cNvPr>
          <p:cNvCxnSpPr>
            <a:cxnSpLocks/>
          </p:cNvCxnSpPr>
          <p:nvPr/>
        </p:nvCxnSpPr>
        <p:spPr>
          <a:xfrm>
            <a:off x="7018435" y="1923500"/>
            <a:ext cx="4012808" cy="123747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4795EAF-1161-4CA1-A6DC-F300F243B306}"/>
              </a:ext>
            </a:extLst>
          </p:cNvPr>
          <p:cNvSpPr txBox="1"/>
          <p:nvPr/>
        </p:nvSpPr>
        <p:spPr>
          <a:xfrm>
            <a:off x="6694311" y="4952915"/>
            <a:ext cx="4948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b="1" dirty="0"/>
              <a:t>What is the strength of the linear relationship on display here?</a:t>
            </a:r>
          </a:p>
          <a:p>
            <a:pPr marL="342900" indent="-342900">
              <a:buFont typeface="+mj-lt"/>
              <a:buAutoNum type="arabicPeriod"/>
            </a:pPr>
            <a:endParaRPr lang="en-GB" b="1" dirty="0"/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What is it’s direction?</a:t>
            </a:r>
          </a:p>
        </p:txBody>
      </p:sp>
    </p:spTree>
    <p:extLst>
      <p:ext uri="{BB962C8B-B14F-4D97-AF65-F5344CB8AC3E}">
        <p14:creationId xmlns:p14="http://schemas.microsoft.com/office/powerpoint/2010/main" val="286731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324E35-8B65-495D-93F3-880CD4063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140514" cy="706964"/>
          </a:xfrm>
        </p:spPr>
        <p:txBody>
          <a:bodyPr/>
          <a:lstStyle/>
          <a:p>
            <a:r>
              <a:rPr lang="en-GB" dirty="0"/>
              <a:t>What’s the test-statistic and null-</a:t>
            </a:r>
            <a:r>
              <a:rPr lang="en-GB" dirty="0" err="1"/>
              <a:t>hypth</a:t>
            </a:r>
            <a:r>
              <a:rPr lang="en-GB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6106AB-3A58-41B9-89B9-6107CC7E0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377722"/>
            <a:ext cx="7157070" cy="3416300"/>
          </a:xfrm>
        </p:spPr>
        <p:txBody>
          <a:bodyPr/>
          <a:lstStyle/>
          <a:p>
            <a:r>
              <a:rPr lang="en-US" sz="2000" b="1" dirty="0">
                <a:solidFill>
                  <a:schemeClr val="tx2"/>
                </a:solidFill>
                <a:ea typeface="MS PGothic" charset="0"/>
              </a:rPr>
              <a:t>Correlation</a:t>
            </a:r>
            <a:r>
              <a:rPr lang="en-US" sz="2000" b="1" baseline="30000" dirty="0">
                <a:solidFill>
                  <a:schemeClr val="tx2"/>
                </a:solidFill>
                <a:ea typeface="MS PGothic" charset="0"/>
              </a:rPr>
              <a:t> </a:t>
            </a:r>
            <a:r>
              <a:rPr lang="en-US" sz="2000" dirty="0">
                <a:ea typeface="MS PGothic" charset="0"/>
              </a:rPr>
              <a:t>is a </a:t>
            </a:r>
            <a:r>
              <a:rPr lang="en-US" sz="2000" b="1" dirty="0">
                <a:ea typeface="MS PGothic" charset="0"/>
              </a:rPr>
              <a:t>standardized</a:t>
            </a:r>
            <a:r>
              <a:rPr lang="en-US" sz="2000" dirty="0">
                <a:ea typeface="MS PGothic" charset="0"/>
              </a:rPr>
              <a:t> unit of measurement that represents the ratio between the </a:t>
            </a:r>
            <a:r>
              <a:rPr lang="en-US" sz="2000" b="1" dirty="0">
                <a:solidFill>
                  <a:schemeClr val="tx1"/>
                </a:solidFill>
                <a:ea typeface="MS PGothic" charset="0"/>
              </a:rPr>
              <a:t>Covariance</a:t>
            </a:r>
            <a:r>
              <a:rPr lang="en-US" sz="2000" dirty="0">
                <a:ea typeface="MS PGothic" charset="0"/>
              </a:rPr>
              <a:t> and the </a:t>
            </a:r>
            <a:r>
              <a:rPr lang="en-US" sz="2000" b="1" dirty="0">
                <a:ea typeface="MS PGothic" charset="0"/>
              </a:rPr>
              <a:t>Variance</a:t>
            </a:r>
            <a:r>
              <a:rPr lang="en-US" sz="2000" dirty="0">
                <a:ea typeface="MS PGothic" charset="0"/>
              </a:rPr>
              <a:t> of the 2 variables:  </a:t>
            </a:r>
          </a:p>
          <a:p>
            <a:pPr marL="534988" lvl="2" indent="0">
              <a:buNone/>
            </a:pPr>
            <a:endParaRPr lang="en-US" sz="1600" dirty="0">
              <a:latin typeface="Arial" charset="0"/>
              <a:ea typeface="MS PGothic" charset="0"/>
            </a:endParaRPr>
          </a:p>
          <a:p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E2C482-2E13-4AAC-B9B6-60D56EF79F4B}"/>
              </a:ext>
            </a:extLst>
          </p:cNvPr>
          <p:cNvCxnSpPr/>
          <p:nvPr/>
        </p:nvCxnSpPr>
        <p:spPr>
          <a:xfrm>
            <a:off x="8351091" y="3868760"/>
            <a:ext cx="33131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FCB30767-0F7E-439D-B06B-39BDF38D471D}"/>
              </a:ext>
            </a:extLst>
          </p:cNvPr>
          <p:cNvSpPr/>
          <p:nvPr/>
        </p:nvSpPr>
        <p:spPr>
          <a:xfrm>
            <a:off x="8351091" y="2933332"/>
            <a:ext cx="3313113" cy="74492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>
                <a:solidFill>
                  <a:srgbClr val="FFFFFF"/>
                </a:solidFill>
                <a:latin typeface="Arial"/>
              </a:rPr>
              <a:t>Covariance between 1</a:t>
            </a:r>
            <a:r>
              <a:rPr lang="en-GB" baseline="30000" dirty="0">
                <a:solidFill>
                  <a:srgbClr val="FFFFFF"/>
                </a:solidFill>
                <a:latin typeface="Arial"/>
              </a:rPr>
              <a:t>st</a:t>
            </a:r>
            <a:r>
              <a:rPr lang="en-GB" dirty="0">
                <a:solidFill>
                  <a:srgbClr val="FFFFFF"/>
                </a:solidFill>
                <a:latin typeface="Arial"/>
              </a:rPr>
              <a:t> and 2</a:t>
            </a:r>
            <a:r>
              <a:rPr lang="en-GB" baseline="30000" dirty="0">
                <a:solidFill>
                  <a:srgbClr val="FFFFFF"/>
                </a:solidFill>
                <a:latin typeface="Arial"/>
              </a:rPr>
              <a:t>nd</a:t>
            </a:r>
            <a:r>
              <a:rPr lang="en-GB" dirty="0">
                <a:solidFill>
                  <a:srgbClr val="FFFFFF"/>
                </a:solidFill>
                <a:latin typeface="Arial"/>
              </a:rPr>
              <a:t> year exam scores</a:t>
            </a:r>
            <a:r>
              <a:rPr lang="en-GB" sz="1200" dirty="0">
                <a:solidFill>
                  <a:srgbClr val="FFFFFF"/>
                </a:solidFill>
                <a:latin typeface="Arial"/>
              </a:rPr>
              <a:t> </a:t>
            </a: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B9409D36-9A03-43D0-909F-CBBB524A9E0B}"/>
              </a:ext>
            </a:extLst>
          </p:cNvPr>
          <p:cNvSpPr/>
          <p:nvPr/>
        </p:nvSpPr>
        <p:spPr>
          <a:xfrm>
            <a:off x="8312024" y="4029098"/>
            <a:ext cx="1478930" cy="102183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>
                <a:solidFill>
                  <a:srgbClr val="FFFFFF"/>
                </a:solidFill>
                <a:latin typeface="Arial"/>
              </a:rPr>
              <a:t>Variance in 1</a:t>
            </a:r>
            <a:r>
              <a:rPr lang="en-GB" baseline="30000" dirty="0">
                <a:solidFill>
                  <a:srgbClr val="FFFFFF"/>
                </a:solidFill>
                <a:latin typeface="Arial"/>
              </a:rPr>
              <a:t>st </a:t>
            </a:r>
            <a:r>
              <a:rPr lang="en-GB" dirty="0" err="1">
                <a:solidFill>
                  <a:srgbClr val="FFFFFF"/>
                </a:solidFill>
                <a:latin typeface="Arial"/>
              </a:rPr>
              <a:t>yr</a:t>
            </a:r>
            <a:r>
              <a:rPr lang="en-GB" dirty="0">
                <a:solidFill>
                  <a:srgbClr val="FFFFFF"/>
                </a:solidFill>
                <a:latin typeface="Arial"/>
              </a:rPr>
              <a:t> exam scores</a:t>
            </a:r>
            <a:r>
              <a:rPr lang="en-GB" sz="1200" dirty="0">
                <a:solidFill>
                  <a:srgbClr val="FFFFFF"/>
                </a:solidFill>
                <a:latin typeface="Arial"/>
              </a:rPr>
              <a:t> </a:t>
            </a:r>
          </a:p>
        </p:txBody>
      </p:sp>
      <p:sp>
        <p:nvSpPr>
          <p:cNvPr id="9" name="Rounded Rectangle 11">
            <a:extLst>
              <a:ext uri="{FF2B5EF4-FFF2-40B4-BE49-F238E27FC236}">
                <a16:creationId xmlns:a16="http://schemas.microsoft.com/office/drawing/2014/main" id="{5E9EB28B-0CAA-4C3B-A000-C1BC8F01F77B}"/>
              </a:ext>
            </a:extLst>
          </p:cNvPr>
          <p:cNvSpPr/>
          <p:nvPr/>
        </p:nvSpPr>
        <p:spPr>
          <a:xfrm>
            <a:off x="10224340" y="4052911"/>
            <a:ext cx="1478930" cy="998024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>
                <a:solidFill>
                  <a:schemeClr val="tx1"/>
                </a:solidFill>
                <a:latin typeface="Arial"/>
              </a:rPr>
              <a:t>Variance in 2</a:t>
            </a:r>
            <a:r>
              <a:rPr lang="en-GB" baseline="30000" dirty="0">
                <a:solidFill>
                  <a:schemeClr val="tx1"/>
                </a:solidFill>
                <a:latin typeface="Arial"/>
              </a:rPr>
              <a:t>nd</a:t>
            </a:r>
            <a:r>
              <a:rPr lang="en-GB" dirty="0">
                <a:solidFill>
                  <a:schemeClr val="tx1"/>
                </a:solidFill>
                <a:latin typeface="Arial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/>
              </a:rPr>
              <a:t>yr</a:t>
            </a:r>
            <a:r>
              <a:rPr lang="en-GB" dirty="0">
                <a:solidFill>
                  <a:schemeClr val="tx1"/>
                </a:solidFill>
                <a:latin typeface="Arial"/>
              </a:rPr>
              <a:t> exam scores</a:t>
            </a:r>
            <a:r>
              <a:rPr lang="en-GB" sz="1200" dirty="0">
                <a:solidFill>
                  <a:schemeClr val="tx1"/>
                </a:solidFill>
                <a:latin typeface="Arial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6B942-0F2D-40A0-957D-97E7BC44F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0954" y="4403747"/>
            <a:ext cx="43338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b="1" dirty="0">
                <a:solidFill>
                  <a:srgbClr val="000005"/>
                </a:solidFill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CBB27B-DB08-4374-BCBD-444126984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5541" y="3652861"/>
            <a:ext cx="431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b="1" dirty="0">
                <a:solidFill>
                  <a:srgbClr val="000005"/>
                </a:solidFill>
              </a:rPr>
              <a:t>=</a:t>
            </a:r>
          </a:p>
        </p:txBody>
      </p:sp>
      <p:sp>
        <p:nvSpPr>
          <p:cNvPr id="12" name="Rounded Rectangular Callout 12">
            <a:extLst>
              <a:ext uri="{FF2B5EF4-FFF2-40B4-BE49-F238E27FC236}">
                <a16:creationId xmlns:a16="http://schemas.microsoft.com/office/drawing/2014/main" id="{95767BB9-C374-4BDE-95DF-2A6FA6F24338}"/>
              </a:ext>
            </a:extLst>
          </p:cNvPr>
          <p:cNvSpPr/>
          <p:nvPr/>
        </p:nvSpPr>
        <p:spPr>
          <a:xfrm>
            <a:off x="356788" y="3865834"/>
            <a:ext cx="3881247" cy="514798"/>
          </a:xfrm>
          <a:prstGeom prst="wedgeRoundRectCallout">
            <a:avLst>
              <a:gd name="adj1" fmla="val -60846"/>
              <a:gd name="adj2" fmla="val 123746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solidFill>
                  <a:srgbClr val="000005"/>
                </a:solidFill>
                <a:latin typeface="Arial"/>
              </a:rPr>
              <a:t>r</a:t>
            </a:r>
            <a:r>
              <a:rPr lang="en-US" dirty="0">
                <a:solidFill>
                  <a:srgbClr val="000005"/>
                </a:solidFill>
                <a:latin typeface="Arial"/>
              </a:rPr>
              <a:t> is a ratio, ranging from -1 to 1</a:t>
            </a:r>
          </a:p>
        </p:txBody>
      </p:sp>
      <p:sp>
        <p:nvSpPr>
          <p:cNvPr id="13" name="Rounded Rectangular Callout 17">
            <a:extLst>
              <a:ext uri="{FF2B5EF4-FFF2-40B4-BE49-F238E27FC236}">
                <a16:creationId xmlns:a16="http://schemas.microsoft.com/office/drawing/2014/main" id="{D2894365-E257-450A-8928-509F8EC63BDE}"/>
              </a:ext>
            </a:extLst>
          </p:cNvPr>
          <p:cNvSpPr/>
          <p:nvPr/>
        </p:nvSpPr>
        <p:spPr>
          <a:xfrm>
            <a:off x="342848" y="4510255"/>
            <a:ext cx="3881247" cy="514798"/>
          </a:xfrm>
          <a:prstGeom prst="wedgeRoundRectCallout">
            <a:avLst>
              <a:gd name="adj1" fmla="val -60846"/>
              <a:gd name="adj2" fmla="val 123746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5"/>
                </a:solidFill>
                <a:latin typeface="Arial"/>
              </a:rPr>
              <a:t>at ±1 variance = covariance</a:t>
            </a:r>
          </a:p>
        </p:txBody>
      </p:sp>
      <p:sp>
        <p:nvSpPr>
          <p:cNvPr id="14" name="Rounded Rectangular Callout 18">
            <a:extLst>
              <a:ext uri="{FF2B5EF4-FFF2-40B4-BE49-F238E27FC236}">
                <a16:creationId xmlns:a16="http://schemas.microsoft.com/office/drawing/2014/main" id="{972C9566-738B-4F41-A65F-6872631A92F9}"/>
              </a:ext>
            </a:extLst>
          </p:cNvPr>
          <p:cNvSpPr/>
          <p:nvPr/>
        </p:nvSpPr>
        <p:spPr>
          <a:xfrm>
            <a:off x="342848" y="5116969"/>
            <a:ext cx="5633323" cy="514798"/>
          </a:xfrm>
          <a:prstGeom prst="wedgeRoundRectCallout">
            <a:avLst>
              <a:gd name="adj1" fmla="val -60846"/>
              <a:gd name="adj2" fmla="val 123746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5"/>
                </a:solidFill>
                <a:latin typeface="Arial"/>
              </a:rPr>
              <a:t>Farther away from 0 the stronger the correlation</a:t>
            </a:r>
          </a:p>
        </p:txBody>
      </p:sp>
      <p:sp>
        <p:nvSpPr>
          <p:cNvPr id="15" name="Rounded Rectangular Callout 19">
            <a:extLst>
              <a:ext uri="{FF2B5EF4-FFF2-40B4-BE49-F238E27FC236}">
                <a16:creationId xmlns:a16="http://schemas.microsoft.com/office/drawing/2014/main" id="{97B46F0F-D974-40C0-BB66-4497AF8131EE}"/>
              </a:ext>
            </a:extLst>
          </p:cNvPr>
          <p:cNvSpPr/>
          <p:nvPr/>
        </p:nvSpPr>
        <p:spPr>
          <a:xfrm>
            <a:off x="342847" y="5728825"/>
            <a:ext cx="5633323" cy="514798"/>
          </a:xfrm>
          <a:prstGeom prst="wedgeRoundRectCallout">
            <a:avLst>
              <a:gd name="adj1" fmla="val -60846"/>
              <a:gd name="adj2" fmla="val 123746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5"/>
                </a:solidFill>
                <a:latin typeface="Arial"/>
              </a:rPr>
              <a:t>+ or – indicates positive or negative relationship</a:t>
            </a:r>
          </a:p>
        </p:txBody>
      </p:sp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371F9113-7679-4FA4-BE4B-050C97E88657}"/>
              </a:ext>
            </a:extLst>
          </p:cNvPr>
          <p:cNvSpPr/>
          <p:nvPr/>
        </p:nvSpPr>
        <p:spPr>
          <a:xfrm>
            <a:off x="6215830" y="5401771"/>
            <a:ext cx="5633323" cy="1322705"/>
          </a:xfrm>
          <a:prstGeom prst="wedgeRoundRectCallout">
            <a:avLst>
              <a:gd name="adj1" fmla="val 74678"/>
              <a:gd name="adj2" fmla="val 32469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5"/>
                </a:solidFill>
                <a:latin typeface="Arial"/>
              </a:rPr>
              <a:t>H</a:t>
            </a:r>
            <a:r>
              <a:rPr lang="en-US" baseline="-25000" dirty="0">
                <a:solidFill>
                  <a:srgbClr val="000005"/>
                </a:solidFill>
                <a:latin typeface="Arial"/>
              </a:rPr>
              <a:t>0 </a:t>
            </a:r>
            <a:r>
              <a:rPr lang="en-US" dirty="0">
                <a:solidFill>
                  <a:srgbClr val="000005"/>
                </a:solidFill>
                <a:latin typeface="Arial"/>
              </a:rPr>
              <a:t>tests hypothesis that </a:t>
            </a:r>
            <a:r>
              <a:rPr lang="en-US" i="1" dirty="0">
                <a:solidFill>
                  <a:srgbClr val="000005"/>
                </a:solidFill>
                <a:latin typeface="Arial"/>
              </a:rPr>
              <a:t>r </a:t>
            </a:r>
            <a:r>
              <a:rPr lang="en-US" dirty="0">
                <a:solidFill>
                  <a:srgbClr val="000005"/>
                </a:solidFill>
                <a:latin typeface="Arial"/>
              </a:rPr>
              <a:t>= 0: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5"/>
                </a:solidFill>
                <a:latin typeface="Arial"/>
              </a:rPr>
              <a:t>“When calculating covariance x and y are so weakly related you might as well enter a random value for y”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F63C0DF-71FF-4269-B0F4-0D8D8FB9F414}"/>
                  </a:ext>
                </a:extLst>
              </p:cNvPr>
              <p:cNvSpPr txBox="1"/>
              <p:nvPr/>
            </p:nvSpPr>
            <p:spPr>
              <a:xfrm>
                <a:off x="6079809" y="3444608"/>
                <a:ext cx="1669624" cy="9421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l-GR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𝐶𝑜𝑣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l-GR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sub>
                          </m:sSub>
                          <m:sSub>
                            <m:sSubPr>
                              <m:ctrlPr>
                                <a:rPr lang="el-GR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F63C0DF-71FF-4269-B0F4-0D8D8FB9F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809" y="3444608"/>
                <a:ext cx="1669624" cy="9421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41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86C6E7-347F-47A3-BE58-FF6ACDDEB287}"/>
              </a:ext>
            </a:extLst>
          </p:cNvPr>
          <p:cNvSpPr txBox="1">
            <a:spLocks/>
          </p:cNvSpPr>
          <p:nvPr/>
        </p:nvSpPr>
        <p:spPr bwMode="auto">
          <a:xfrm>
            <a:off x="1467734" y="1086909"/>
            <a:ext cx="8429625" cy="434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defRPr sz="1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>
              <a:ln>
                <a:noFill/>
              </a:ln>
              <a:solidFill>
                <a:srgbClr val="000005"/>
              </a:solidFill>
              <a:effectLst/>
              <a:uLnTx/>
              <a:uFillTx/>
              <a:latin typeface="Arial" charset="0"/>
              <a:ea typeface="MS PGothic" charset="0"/>
            </a:endParaRPr>
          </a:p>
          <a:p>
            <a:pPr marL="342900" marR="0" lvl="0" indent="-34290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Char char="•"/>
              <a:tabLst/>
              <a:defRPr/>
            </a:pPr>
            <a:endParaRPr kumimoji="0" lang="en-GB" sz="2000" b="0" i="0" u="none" strike="noStrike" kern="0" cap="none" spc="0" normalizeH="0" baseline="0" noProof="0">
              <a:ln>
                <a:noFill/>
              </a:ln>
              <a:solidFill>
                <a:srgbClr val="000005"/>
              </a:solidFill>
              <a:effectLst/>
              <a:uLnTx/>
              <a:uFillTx/>
              <a:latin typeface="Arial" charset="0"/>
              <a:ea typeface="MS PGothic" charset="0"/>
            </a:endParaRP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Char char="•"/>
              <a:tabLst/>
              <a:defRPr/>
            </a:pPr>
            <a:endParaRPr kumimoji="0" lang="en-GB" sz="2000" b="0" i="0" u="none" strike="noStrike" kern="0" cap="none" spc="0" normalizeH="0" baseline="0" noProof="0">
              <a:ln>
                <a:noFill/>
              </a:ln>
              <a:solidFill>
                <a:srgbClr val="000005"/>
              </a:solidFill>
              <a:effectLst/>
              <a:uLnTx/>
              <a:uFillTx/>
              <a:latin typeface="Arial" charset="0"/>
              <a:ea typeface="MS PGothic" charset="0"/>
            </a:endParaRPr>
          </a:p>
        </p:txBody>
      </p:sp>
      <p:sp>
        <p:nvSpPr>
          <p:cNvPr id="5" name="Rounded Rectangle 1">
            <a:extLst>
              <a:ext uri="{FF2B5EF4-FFF2-40B4-BE49-F238E27FC236}">
                <a16:creationId xmlns:a16="http://schemas.microsoft.com/office/drawing/2014/main" id="{188997A7-091B-4201-A480-68AECA3A4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4220" y="2239435"/>
            <a:ext cx="3671888" cy="792163"/>
          </a:xfrm>
          <a:prstGeom prst="roundRect">
            <a:avLst>
              <a:gd name="adj" fmla="val 16667"/>
            </a:avLst>
          </a:prstGeom>
          <a:noFill/>
          <a:ln w="63500">
            <a:solidFill>
              <a:srgbClr val="00502E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i="1" dirty="0">
                <a:solidFill>
                  <a:srgbClr val="000005"/>
                </a:solidFill>
                <a:latin typeface="Arial"/>
                <a:ea typeface="MS PGothic" panose="020B0600070205080204" pitchFamily="34" charset="-128"/>
              </a:rPr>
              <a:t>r </a:t>
            </a:r>
            <a:r>
              <a:rPr lang="en-US" sz="2400" dirty="0">
                <a:solidFill>
                  <a:srgbClr val="000005"/>
                </a:solidFill>
                <a:latin typeface="Arial"/>
                <a:ea typeface="MS PGothic" panose="020B0600070205080204" pitchFamily="34" charset="-128"/>
              </a:rPr>
              <a:t>= - .473, </a:t>
            </a:r>
            <a:r>
              <a:rPr lang="en-US" sz="2400" i="1" dirty="0">
                <a:solidFill>
                  <a:srgbClr val="000005"/>
                </a:solidFill>
                <a:latin typeface="Arial"/>
                <a:ea typeface="MS PGothic" panose="020B0600070205080204" pitchFamily="34" charset="-128"/>
              </a:rPr>
              <a:t>p &lt;.001</a:t>
            </a:r>
            <a:endParaRPr lang="en-US" sz="2400" dirty="0">
              <a:solidFill>
                <a:srgbClr val="000005"/>
              </a:solidFill>
              <a:latin typeface="Arial"/>
              <a:ea typeface="MS PGothic" panose="020B0600070205080204" pitchFamily="34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E248D51-48C9-4059-86F5-C7C6B294936E}"/>
              </a:ext>
            </a:extLst>
          </p:cNvPr>
          <p:cNvSpPr/>
          <p:nvPr/>
        </p:nvSpPr>
        <p:spPr>
          <a:xfrm>
            <a:off x="4276020" y="2455334"/>
            <a:ext cx="431800" cy="431800"/>
          </a:xfrm>
          <a:prstGeom prst="ellipse">
            <a:avLst/>
          </a:prstGeom>
          <a:noFill/>
          <a:ln w="25400" cap="flat" cmpd="sng" algn="ctr">
            <a:solidFill>
              <a:srgbClr val="B10F2A">
                <a:lumMod val="60000"/>
                <a:lumOff val="40000"/>
              </a:srgbClr>
            </a:solidFill>
            <a:prstDash val="sysDash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E7BB4A54-C611-48E1-B793-94FA60685CA5}"/>
              </a:ext>
            </a:extLst>
          </p:cNvPr>
          <p:cNvSpPr/>
          <p:nvPr/>
        </p:nvSpPr>
        <p:spPr>
          <a:xfrm>
            <a:off x="1394708" y="3179989"/>
            <a:ext cx="3313113" cy="1944216"/>
          </a:xfrm>
          <a:prstGeom prst="roundRect">
            <a:avLst/>
          </a:prstGeom>
          <a:solidFill>
            <a:srgbClr val="B10F2A">
              <a:lumMod val="60000"/>
              <a:lumOff val="40000"/>
            </a:srgbClr>
          </a:solidFill>
          <a:ln w="9525" cap="flat" cmpd="sng" algn="ctr">
            <a:solidFill>
              <a:srgbClr val="B10F2A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type of correlation test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If </a:t>
            </a:r>
            <a:r>
              <a:rPr kumimoji="0" lang="en-US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pearson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correlation coefficient then probably examining: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 normally distributed continuous variables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52DCAA9-A7C3-4D37-B8BA-4A606907C15F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3051264" y="2671235"/>
            <a:ext cx="1224756" cy="508755"/>
          </a:xfrm>
          <a:prstGeom prst="line">
            <a:avLst/>
          </a:prstGeom>
          <a:noFill/>
          <a:ln w="25400" cap="rnd" cmpd="sng" algn="ctr">
            <a:solidFill>
              <a:srgbClr val="B10F2A">
                <a:lumMod val="60000"/>
                <a:lumOff val="40000"/>
              </a:srgbClr>
            </a:solidFill>
            <a:prstDash val="sysDash"/>
          </a:ln>
          <a:effectLst/>
        </p:spPr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8638FB5-BD5C-436E-A455-6099B2AE692B}"/>
              </a:ext>
            </a:extLst>
          </p:cNvPr>
          <p:cNvSpPr/>
          <p:nvPr/>
        </p:nvSpPr>
        <p:spPr>
          <a:xfrm>
            <a:off x="4707820" y="2455334"/>
            <a:ext cx="431800" cy="431800"/>
          </a:xfrm>
          <a:prstGeom prst="ellipse">
            <a:avLst/>
          </a:prstGeom>
          <a:noFill/>
          <a:ln w="25400" cap="flat" cmpd="sng" algn="ctr">
            <a:solidFill>
              <a:srgbClr val="00502F">
                <a:lumMod val="75000"/>
                <a:lumOff val="25000"/>
              </a:srgbClr>
            </a:solidFill>
            <a:prstDash val="sysDash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F683A306-2102-4CBE-9992-1A0BCA679971}"/>
              </a:ext>
            </a:extLst>
          </p:cNvPr>
          <p:cNvSpPr/>
          <p:nvPr/>
        </p:nvSpPr>
        <p:spPr>
          <a:xfrm>
            <a:off x="3189376" y="987967"/>
            <a:ext cx="3311525" cy="864096"/>
          </a:xfrm>
          <a:prstGeom prst="roundRect">
            <a:avLst/>
          </a:prstGeom>
          <a:solidFill>
            <a:srgbClr val="00502F">
              <a:lumMod val="75000"/>
              <a:lumOff val="25000"/>
            </a:srgbClr>
          </a:solidFill>
          <a:ln w="9525" cap="flat" cmpd="sng" algn="ctr">
            <a:solidFill>
              <a:srgbClr val="00502F">
                <a:lumMod val="75000"/>
                <a:lumOff val="25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Is it positive or negative 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direction of the relationship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92B7A6-4C3A-4EC3-96BB-916DCD831668}"/>
              </a:ext>
            </a:extLst>
          </p:cNvPr>
          <p:cNvCxnSpPr>
            <a:endCxn id="9" idx="0"/>
          </p:cNvCxnSpPr>
          <p:nvPr/>
        </p:nvCxnSpPr>
        <p:spPr>
          <a:xfrm>
            <a:off x="4852358" y="1735006"/>
            <a:ext cx="71363" cy="720328"/>
          </a:xfrm>
          <a:prstGeom prst="line">
            <a:avLst/>
          </a:prstGeom>
          <a:noFill/>
          <a:ln w="25400" cap="rnd" cmpd="sng" algn="ctr">
            <a:solidFill>
              <a:srgbClr val="00502F">
                <a:lumMod val="75000"/>
                <a:lumOff val="25000"/>
              </a:srgbClr>
            </a:solidFill>
            <a:prstDash val="sysDash"/>
          </a:ln>
          <a:effectLst/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B329591-08C1-4EDC-A1D8-29204CA62760}"/>
              </a:ext>
            </a:extLst>
          </p:cNvPr>
          <p:cNvSpPr/>
          <p:nvPr/>
        </p:nvSpPr>
        <p:spPr>
          <a:xfrm>
            <a:off x="5068184" y="2455334"/>
            <a:ext cx="928687" cy="431800"/>
          </a:xfrm>
          <a:prstGeom prst="ellipse">
            <a:avLst/>
          </a:prstGeom>
          <a:noFill/>
          <a:ln w="25400" cap="flat" cmpd="sng" algn="ctr">
            <a:solidFill>
              <a:srgbClr val="000003">
                <a:lumMod val="50000"/>
                <a:lumOff val="50000"/>
              </a:srgbClr>
            </a:solidFill>
            <a:prstDash val="sysDash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ounded Rectangle 27">
            <a:extLst>
              <a:ext uri="{FF2B5EF4-FFF2-40B4-BE49-F238E27FC236}">
                <a16:creationId xmlns:a16="http://schemas.microsoft.com/office/drawing/2014/main" id="{9FDA1C65-D0FB-4267-B22F-1E2033DCB848}"/>
              </a:ext>
            </a:extLst>
          </p:cNvPr>
          <p:cNvSpPr/>
          <p:nvPr/>
        </p:nvSpPr>
        <p:spPr>
          <a:xfrm>
            <a:off x="6615202" y="3534835"/>
            <a:ext cx="3240087" cy="2665413"/>
          </a:xfrm>
          <a:prstGeom prst="roundRect">
            <a:avLst/>
          </a:prstGeom>
          <a:solidFill>
            <a:srgbClr val="000003">
              <a:lumMod val="50000"/>
              <a:lumOff val="50000"/>
            </a:srgbClr>
          </a:solidFill>
          <a:ln w="9525" cap="flat" cmpd="sng" algn="ctr">
            <a:solidFill>
              <a:srgbClr val="0000F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MS PGothic" charset="0"/>
                <a:cs typeface="MS PGothic" charset="0"/>
              </a:rPr>
              <a:t>Effect size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MS PGothic" charset="0"/>
                <a:cs typeface="MS PGothic" charset="0"/>
              </a:rPr>
              <a:t>-.1 </a:t>
            </a:r>
            <a:r>
              <a:rPr kumimoji="0" lang="en-GB" sz="16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MS PGothic" charset="0"/>
                <a:cs typeface="MS PGothic" charset="0"/>
              </a:rPr>
              <a:t>&lt; r &gt; </a:t>
            </a:r>
            <a:r>
              <a: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MS PGothic" charset="0"/>
                <a:cs typeface="MS PGothic" charset="0"/>
              </a:rPr>
              <a:t>.1 (small)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MS PGothic" charset="0"/>
                <a:cs typeface="MS PGothic" charset="0"/>
              </a:rPr>
              <a:t>-.3 </a:t>
            </a:r>
            <a:r>
              <a:rPr kumimoji="0" lang="en-GB" sz="16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MS PGothic" charset="0"/>
                <a:cs typeface="MS PGothic" charset="0"/>
              </a:rPr>
              <a:t>&lt; r &gt; </a:t>
            </a:r>
            <a:r>
              <a: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MS PGothic" charset="0"/>
                <a:cs typeface="MS PGothic" charset="0"/>
              </a:rPr>
              <a:t>.3 (medium)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MS PGothic" charset="0"/>
                <a:cs typeface="MS PGothic" charset="0"/>
              </a:rPr>
              <a:t>-.5 </a:t>
            </a:r>
            <a:r>
              <a:rPr kumimoji="0" lang="en-GB" sz="16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MS PGothic" charset="0"/>
                <a:cs typeface="MS PGothic" charset="0"/>
              </a:rPr>
              <a:t>&lt; r &gt; </a:t>
            </a:r>
            <a:r>
              <a: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MS PGothic" charset="0"/>
                <a:cs typeface="MS PGothic" charset="0"/>
              </a:rPr>
              <a:t>.5 (large)</a:t>
            </a:r>
          </a:p>
          <a:p>
            <a:pPr marL="0" marR="0" lvl="2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MS PGothic" charset="0"/>
              <a:cs typeface="MS PGothic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MS PGothic" charset="0"/>
                <a:cs typeface="MS PGothic" charset="0"/>
              </a:rPr>
              <a:t>Coefficient of determination/ proportion shared variance (r</a:t>
            </a:r>
            <a:r>
              <a:rPr kumimoji="0" lang="en-GB" sz="1600" b="0" i="0" u="none" strike="noStrike" kern="0" cap="none" spc="0" normalizeH="0" baseline="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MS PGothic" charset="0"/>
                <a:cs typeface="MS PGothic" charset="0"/>
              </a:rPr>
              <a:t>2</a:t>
            </a:r>
            <a:r>
              <a: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MS PGothic" charset="0"/>
                <a:cs typeface="MS PGothic" charset="0"/>
              </a:rPr>
              <a:t>)</a:t>
            </a:r>
          </a:p>
          <a:p>
            <a:pPr marL="0" marR="0" lvl="2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MS PGothic" charset="0"/>
                <a:cs typeface="MS PGothic" charset="0"/>
              </a:rPr>
              <a:t>± 0.1 = 1%</a:t>
            </a:r>
          </a:p>
          <a:p>
            <a:pPr marL="0" marR="0" lvl="2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MS PGothic" charset="0"/>
                <a:cs typeface="MS PGothic" charset="0"/>
              </a:rPr>
              <a:t>± 0.3 = 9%</a:t>
            </a:r>
          </a:p>
          <a:p>
            <a:pPr marL="0" marR="0" lvl="2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MS PGothic" charset="0"/>
                <a:cs typeface="MS PGothic" charset="0"/>
              </a:rPr>
              <a:t>± 0.5 = 25%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MS PGothic" charset="0"/>
              <a:cs typeface="MS PGothic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AB18B6-ABB9-4BF8-AF21-6277E0F2E9CB}"/>
              </a:ext>
            </a:extLst>
          </p:cNvPr>
          <p:cNvCxnSpPr>
            <a:stCxn id="13" idx="0"/>
            <a:endCxn id="12" idx="6"/>
          </p:cNvCxnSpPr>
          <p:nvPr/>
        </p:nvCxnSpPr>
        <p:spPr>
          <a:xfrm flipH="1" flipV="1">
            <a:off x="5996871" y="2671234"/>
            <a:ext cx="2238375" cy="863600"/>
          </a:xfrm>
          <a:prstGeom prst="line">
            <a:avLst/>
          </a:prstGeom>
          <a:noFill/>
          <a:ln w="25400" cap="rnd" cmpd="sng" algn="ctr">
            <a:solidFill>
              <a:srgbClr val="000003">
                <a:lumMod val="50000"/>
                <a:lumOff val="50000"/>
              </a:srgbClr>
            </a:solidFill>
            <a:prstDash val="sysDash"/>
          </a:ln>
          <a:effectLst/>
        </p:spPr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1EA84F9-08F1-47AB-B7EB-F03806DCD72B}"/>
              </a:ext>
            </a:extLst>
          </p:cNvPr>
          <p:cNvSpPr/>
          <p:nvPr/>
        </p:nvSpPr>
        <p:spPr>
          <a:xfrm>
            <a:off x="6220708" y="2455334"/>
            <a:ext cx="927100" cy="431800"/>
          </a:xfrm>
          <a:prstGeom prst="ellipse">
            <a:avLst/>
          </a:prstGeom>
          <a:noFill/>
          <a:ln w="25400" cap="flat" cmpd="sng" algn="ctr">
            <a:solidFill>
              <a:srgbClr val="808080">
                <a:lumMod val="50000"/>
              </a:srgbClr>
            </a:solidFill>
            <a:prstDash val="sysDash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7A1A91-F5FB-4D52-91EB-CF82F019C1F1}"/>
              </a:ext>
            </a:extLst>
          </p:cNvPr>
          <p:cNvCxnSpPr>
            <a:endCxn id="15" idx="7"/>
          </p:cNvCxnSpPr>
          <p:nvPr/>
        </p:nvCxnSpPr>
        <p:spPr>
          <a:xfrm flipH="1">
            <a:off x="7012871" y="2094972"/>
            <a:ext cx="1368425" cy="423862"/>
          </a:xfrm>
          <a:prstGeom prst="line">
            <a:avLst/>
          </a:prstGeom>
          <a:noFill/>
          <a:ln w="25400" cap="rnd" cmpd="sng" algn="ctr">
            <a:solidFill>
              <a:srgbClr val="808080">
                <a:lumMod val="50000"/>
              </a:srgbClr>
            </a:solidFill>
            <a:prstDash val="sysDash"/>
          </a:ln>
          <a:effectLst/>
        </p:spPr>
      </p:cxnSp>
      <p:sp>
        <p:nvSpPr>
          <p:cNvPr id="17" name="Rounded Rectangle 42">
            <a:extLst>
              <a:ext uri="{FF2B5EF4-FFF2-40B4-BE49-F238E27FC236}">
                <a16:creationId xmlns:a16="http://schemas.microsoft.com/office/drawing/2014/main" id="{018F38C9-4E86-4310-B38C-CBFA5639765C}"/>
              </a:ext>
            </a:extLst>
          </p:cNvPr>
          <p:cNvSpPr/>
          <p:nvPr/>
        </p:nvSpPr>
        <p:spPr>
          <a:xfrm>
            <a:off x="6723946" y="1447272"/>
            <a:ext cx="3313113" cy="647700"/>
          </a:xfrm>
          <a:prstGeom prst="roundRect">
            <a:avLst/>
          </a:prstGeom>
          <a:solidFill>
            <a:srgbClr val="808080">
              <a:lumMod val="50000"/>
            </a:srgbClr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Statistical Significance 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Not the same thing as Effect Size!</a:t>
            </a:r>
          </a:p>
        </p:txBody>
      </p:sp>
    </p:spTree>
    <p:extLst>
      <p:ext uri="{BB962C8B-B14F-4D97-AF65-F5344CB8AC3E}">
        <p14:creationId xmlns:p14="http://schemas.microsoft.com/office/powerpoint/2010/main" val="205789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2" grpId="0" animBg="1"/>
      <p:bldP spid="13" grpId="0" animBg="1"/>
      <p:bldP spid="15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EECF-81D4-49DC-B5E0-542ACC2AD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887" y="1035756"/>
            <a:ext cx="3134824" cy="1600200"/>
          </a:xfrm>
        </p:spPr>
        <p:txBody>
          <a:bodyPr/>
          <a:lstStyle/>
          <a:p>
            <a:r>
              <a:rPr lang="en-GB" sz="3200" dirty="0"/>
              <a:t>Lots of specific Correlational Methods…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98410-7FB2-4D69-B286-621866E35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5286" y="819855"/>
            <a:ext cx="5948009" cy="5218289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Arial" charset="0"/>
                <a:ea typeface="MS PGothic" charset="0"/>
              </a:rPr>
              <a:t>Pearson’s Correlation Coefficient (</a:t>
            </a:r>
            <a:r>
              <a:rPr lang="en-US" sz="2000" b="1" i="1" dirty="0">
                <a:latin typeface="Arial" charset="0"/>
                <a:ea typeface="MS PGothic" charset="0"/>
              </a:rPr>
              <a:t>r)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rial" charset="0"/>
                <a:ea typeface="MS PGothic" charset="0"/>
              </a:rPr>
              <a:t>Two continuous variables, both </a:t>
            </a:r>
            <a:r>
              <a:rPr lang="en-US" i="1" dirty="0">
                <a:latin typeface="Arial" charset="0"/>
                <a:ea typeface="MS PGothic" charset="0"/>
              </a:rPr>
              <a:t>normally distributed </a:t>
            </a:r>
          </a:p>
          <a:p>
            <a:pPr marL="457200" lvl="1" indent="0">
              <a:buNone/>
            </a:pPr>
            <a:endParaRPr lang="en-US" sz="600" i="1" dirty="0">
              <a:latin typeface="Arial" charset="0"/>
              <a:ea typeface="MS PGothic" charset="0"/>
            </a:endParaRPr>
          </a:p>
          <a:p>
            <a:r>
              <a:rPr lang="en-US" sz="2000" b="1" dirty="0">
                <a:solidFill>
                  <a:schemeClr val="accent3"/>
                </a:solidFill>
                <a:latin typeface="Arial" charset="0"/>
                <a:ea typeface="MS PGothic" charset="0"/>
              </a:rPr>
              <a:t>Spearman’s Rank Correlation (</a:t>
            </a:r>
            <a:r>
              <a:rPr lang="en-US" sz="2000" b="1" i="1" dirty="0" err="1">
                <a:solidFill>
                  <a:schemeClr val="accent3"/>
                </a:solidFill>
                <a:latin typeface="Arial" charset="0"/>
                <a:ea typeface="MS PGothic" charset="0"/>
              </a:rPr>
              <a:t>r</a:t>
            </a:r>
            <a:r>
              <a:rPr lang="en-US" sz="2000" b="1" i="1" baseline="-25000" dirty="0" err="1">
                <a:solidFill>
                  <a:schemeClr val="accent3"/>
                </a:solidFill>
                <a:latin typeface="Arial" charset="0"/>
                <a:ea typeface="MS PGothic" charset="0"/>
              </a:rPr>
              <a:t>s</a:t>
            </a:r>
            <a:r>
              <a:rPr lang="en-US" sz="2000" b="1" i="1" dirty="0">
                <a:solidFill>
                  <a:schemeClr val="accent3"/>
                </a:solidFill>
                <a:latin typeface="Arial" charset="0"/>
                <a:ea typeface="MS PGothic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rial" charset="0"/>
                <a:ea typeface="MS PGothic" charset="0"/>
              </a:rPr>
              <a:t>Conservative (non-parametric), treats data as ordinal</a:t>
            </a:r>
          </a:p>
          <a:p>
            <a:endParaRPr lang="en-US" sz="600" b="1" dirty="0">
              <a:solidFill>
                <a:schemeClr val="accent4"/>
              </a:solidFill>
              <a:latin typeface="Arial" charset="0"/>
              <a:ea typeface="MS PGothic" charset="0"/>
            </a:endParaRPr>
          </a:p>
          <a:p>
            <a:r>
              <a:rPr lang="en-US" sz="2000" b="1" dirty="0">
                <a:solidFill>
                  <a:schemeClr val="accent4"/>
                </a:solidFill>
                <a:latin typeface="Arial" charset="0"/>
                <a:ea typeface="MS PGothic" charset="0"/>
              </a:rPr>
              <a:t>Kendall’s Tau (</a:t>
            </a:r>
            <a:r>
              <a:rPr lang="en-US" sz="2000" b="1" dirty="0">
                <a:solidFill>
                  <a:schemeClr val="accent4"/>
                </a:solidFill>
                <a:latin typeface="Arial" charset="0"/>
                <a:ea typeface="MS PGothic" charset="0"/>
                <a:sym typeface="Symbol" panose="05050102010706020507" pitchFamily="18" charset="2"/>
              </a:rPr>
              <a:t></a:t>
            </a:r>
            <a:r>
              <a:rPr lang="en-US" sz="2000" b="1" dirty="0">
                <a:solidFill>
                  <a:schemeClr val="accent4"/>
                </a:solidFill>
                <a:latin typeface="Arial" charset="0"/>
                <a:ea typeface="MS PGothic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rial" charset="0"/>
                <a:ea typeface="MS PGothic" charset="0"/>
              </a:rPr>
              <a:t>Like </a:t>
            </a:r>
            <a:r>
              <a:rPr lang="en-US" i="1" dirty="0" err="1">
                <a:latin typeface="Arial" charset="0"/>
                <a:ea typeface="MS PGothic" charset="0"/>
              </a:rPr>
              <a:t>r</a:t>
            </a:r>
            <a:r>
              <a:rPr lang="en-US" i="1" baseline="-25000" dirty="0" err="1">
                <a:latin typeface="Arial" charset="0"/>
                <a:ea typeface="MS PGothic" charset="0"/>
              </a:rPr>
              <a:t>s</a:t>
            </a:r>
            <a:r>
              <a:rPr lang="en-US" i="1" baseline="-25000" dirty="0">
                <a:latin typeface="Arial" charset="0"/>
                <a:ea typeface="MS PGothic" charset="0"/>
              </a:rPr>
              <a:t> </a:t>
            </a:r>
            <a:r>
              <a:rPr lang="en-US" dirty="0">
                <a:latin typeface="Arial" charset="0"/>
                <a:ea typeface="MS PGothic" charset="0"/>
              </a:rPr>
              <a:t>but more suitable for smaller sample sizes</a:t>
            </a:r>
          </a:p>
          <a:p>
            <a:endParaRPr lang="en-US" sz="600" b="1" dirty="0">
              <a:solidFill>
                <a:schemeClr val="accent6">
                  <a:lumMod val="75000"/>
                </a:schemeClr>
              </a:solidFill>
              <a:latin typeface="Arial" charset="0"/>
              <a:ea typeface="MS PGothic" charset="0"/>
            </a:endParaRP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MS PGothic" charset="0"/>
              </a:rPr>
              <a:t>Point Biserial &amp; Biserial correlation (</a:t>
            </a:r>
            <a:r>
              <a:rPr lang="en-US" sz="2000" b="1" i="1" dirty="0" err="1">
                <a:solidFill>
                  <a:schemeClr val="accent6">
                    <a:lumMod val="75000"/>
                  </a:schemeClr>
                </a:solidFill>
                <a:latin typeface="Arial" charset="0"/>
                <a:ea typeface="MS PGothic" charset="0"/>
              </a:rPr>
              <a:t>r</a:t>
            </a:r>
            <a:r>
              <a:rPr lang="en-US" sz="2000" b="1" i="1" baseline="-25000" dirty="0" err="1">
                <a:solidFill>
                  <a:schemeClr val="accent6">
                    <a:lumMod val="75000"/>
                  </a:schemeClr>
                </a:solidFill>
                <a:latin typeface="Arial" charset="0"/>
                <a:ea typeface="MS PGothic" charset="0"/>
              </a:rPr>
              <a:t>pb</a:t>
            </a: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MS PGothic" charset="0"/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MS PGothic" charset="0"/>
              </a:rPr>
              <a:t>or</a:t>
            </a: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MS PGothic" charset="0"/>
              </a:rPr>
              <a:t> </a:t>
            </a:r>
            <a:r>
              <a:rPr lang="en-US" sz="2000" b="1" i="1" dirty="0" err="1">
                <a:solidFill>
                  <a:schemeClr val="accent6">
                    <a:lumMod val="75000"/>
                  </a:schemeClr>
                </a:solidFill>
                <a:latin typeface="Arial" charset="0"/>
                <a:ea typeface="MS PGothic" charset="0"/>
              </a:rPr>
              <a:t>r</a:t>
            </a:r>
            <a:r>
              <a:rPr lang="en-US" sz="2000" b="1" i="1" baseline="-25000" dirty="0" err="1">
                <a:solidFill>
                  <a:schemeClr val="accent6">
                    <a:lumMod val="75000"/>
                  </a:schemeClr>
                </a:solidFill>
                <a:latin typeface="Arial" charset="0"/>
                <a:ea typeface="MS PGothic" charset="0"/>
              </a:rPr>
              <a:t>b</a:t>
            </a: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MS PGothic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rial" charset="0"/>
                <a:ea typeface="MS PGothic" charset="0"/>
              </a:rPr>
              <a:t>The best option when one variables is dichotomous</a:t>
            </a:r>
          </a:p>
          <a:p>
            <a:endParaRPr lang="en-US" sz="600" b="1" dirty="0">
              <a:solidFill>
                <a:srgbClr val="7030A0"/>
              </a:solidFill>
              <a:latin typeface="Arial" charset="0"/>
              <a:ea typeface="MS PGothic" charset="0"/>
            </a:endParaRPr>
          </a:p>
          <a:p>
            <a:r>
              <a:rPr lang="en-US" sz="2000" b="1" dirty="0">
                <a:solidFill>
                  <a:srgbClr val="7030A0"/>
                </a:solidFill>
                <a:latin typeface="Arial" charset="0"/>
                <a:ea typeface="MS PGothic" charset="0"/>
              </a:rPr>
              <a:t>Robust (bootstrapped) correlations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rial" charset="0"/>
                <a:ea typeface="MS PGothic" charset="0"/>
              </a:rPr>
              <a:t>Sampling your sample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91D838-22C2-4018-86AD-928CB13A0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5404" y="2692965"/>
            <a:ext cx="3349312" cy="3129279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sz="1800" b="1" dirty="0"/>
              <a:t>Remember Assumptions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These will vary depending on the type of correlation you use!</a:t>
            </a:r>
          </a:p>
        </p:txBody>
      </p:sp>
    </p:spTree>
    <p:extLst>
      <p:ext uri="{BB962C8B-B14F-4D97-AF65-F5344CB8AC3E}">
        <p14:creationId xmlns:p14="http://schemas.microsoft.com/office/powerpoint/2010/main" val="362245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EA2CC-015A-4387-B9B0-E1CCBE28F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CE35A-C1AD-4FD5-B9AC-D2266BFFE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366434"/>
            <a:ext cx="8761412" cy="34163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GB" dirty="0"/>
              <a:t>Recap with a bit of assumption checking</a:t>
            </a:r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Perform several bivariate Pearson’s correlation</a:t>
            </a:r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An </a:t>
            </a:r>
            <a:r>
              <a:rPr lang="en-GB" b="1" i="1" dirty="0"/>
              <a:t>optional </a:t>
            </a:r>
            <a:r>
              <a:rPr lang="en-GB" dirty="0"/>
              <a:t>extra exercise on standardising variables and deriving (computing) new variables from existing ones in your SPSS dataset.</a:t>
            </a:r>
          </a:p>
        </p:txBody>
      </p:sp>
    </p:spTree>
    <p:extLst>
      <p:ext uri="{BB962C8B-B14F-4D97-AF65-F5344CB8AC3E}">
        <p14:creationId xmlns:p14="http://schemas.microsoft.com/office/powerpoint/2010/main" val="3941781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2483</TotalTime>
  <Words>366</Words>
  <Application>Microsoft Office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Cambria Math</vt:lpstr>
      <vt:lpstr>Century Gothic</vt:lpstr>
      <vt:lpstr>Wingdings</vt:lpstr>
      <vt:lpstr>Wingdings 3</vt:lpstr>
      <vt:lpstr>Ion Boardroom</vt:lpstr>
      <vt:lpstr>Section 1: Correlations  </vt:lpstr>
      <vt:lpstr>What’s the test-statistic and null-hypth?</vt:lpstr>
      <vt:lpstr>PowerPoint Presentation</vt:lpstr>
      <vt:lpstr>Lots of specific Correlational Methods…</vt:lpstr>
      <vt:lpstr>Exercises</vt:lpstr>
    </vt:vector>
  </TitlesOfParts>
  <Company>University of Leeds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Born in Bradford  Major projects (Psychology)</dc:title>
  <dc:creator>Liam Hill</dc:creator>
  <cp:lastModifiedBy>Liam Hill</cp:lastModifiedBy>
  <cp:revision>1555</cp:revision>
  <dcterms:created xsi:type="dcterms:W3CDTF">2019-04-09T07:57:46Z</dcterms:created>
  <dcterms:modified xsi:type="dcterms:W3CDTF">2025-06-12T17:38:37Z</dcterms:modified>
</cp:coreProperties>
</file>