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 id="2147483688" r:id="rId3"/>
  </p:sldMasterIdLst>
  <p:notesMasterIdLst>
    <p:notesMasterId r:id="rId31"/>
  </p:notesMasterIdLst>
  <p:sldIdLst>
    <p:sldId id="256" r:id="rId4"/>
    <p:sldId id="412" r:id="rId5"/>
    <p:sldId id="343" r:id="rId6"/>
    <p:sldId id="344" r:id="rId7"/>
    <p:sldId id="346" r:id="rId8"/>
    <p:sldId id="348" r:id="rId9"/>
    <p:sldId id="345" r:id="rId10"/>
    <p:sldId id="350" r:id="rId11"/>
    <p:sldId id="351" r:id="rId12"/>
    <p:sldId id="352" r:id="rId13"/>
    <p:sldId id="413" r:id="rId14"/>
    <p:sldId id="353" r:id="rId15"/>
    <p:sldId id="386" r:id="rId16"/>
    <p:sldId id="414" r:id="rId17"/>
    <p:sldId id="454" r:id="rId18"/>
    <p:sldId id="455" r:id="rId19"/>
    <p:sldId id="409" r:id="rId20"/>
    <p:sldId id="384" r:id="rId21"/>
    <p:sldId id="410" r:id="rId22"/>
    <p:sldId id="431" r:id="rId23"/>
    <p:sldId id="445" r:id="rId24"/>
    <p:sldId id="447" r:id="rId25"/>
    <p:sldId id="452" r:id="rId26"/>
    <p:sldId id="453" r:id="rId27"/>
    <p:sldId id="331" r:id="rId28"/>
    <p:sldId id="411"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 id="353"/>
          </p14:sldIdLst>
        </p14:section>
        <p14:section name="Section 1" id="{C0F46991-219E-49D6-BBB5-A0981178021C}">
          <p14:sldIdLst>
            <p14:sldId id="386"/>
            <p14:sldId id="414"/>
            <p14:sldId id="454"/>
            <p14:sldId id="455"/>
            <p14:sldId id="409"/>
          </p14:sldIdLst>
        </p14:section>
        <p14:section name="Section 2" id="{B446B8D8-53E6-4672-9137-04468F2D1CC3}">
          <p14:sldIdLst>
            <p14:sldId id="384"/>
            <p14:sldId id="410"/>
            <p14:sldId id="431"/>
            <p14:sldId id="445"/>
            <p14:sldId id="447"/>
            <p14:sldId id="452"/>
            <p14:sldId id="453"/>
          </p14:sldIdLst>
        </p14:section>
        <p14:section name="Section 3" id="{29FE2D4E-3AED-4502-8A11-46FCED924F32}">
          <p14:sldIdLst>
            <p14:sldId id="331"/>
            <p14:sldId id="411"/>
          </p14:sldIdLst>
        </p14:section>
        <p14:section name="Closing remarks" id="{FC67B5C0-E717-4F6C-A946-15E2C1490B95}">
          <p14:sldIdLst>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84987" autoAdjust="0"/>
  </p:normalViewPr>
  <p:slideViewPr>
    <p:cSldViewPr snapToGrid="0">
      <p:cViewPr varScale="1">
        <p:scale>
          <a:sx n="68" d="100"/>
          <a:sy n="68"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270B87AE-5C36-4EE3-86D6-572A2367F9E4}"/>
    <pc:docChg chg="undo custSel addSld delSld modSld sldOrd addSection modSection">
      <pc:chgData name="Liam Hill" userId="cf4eacb2-5eb2-4c8d-8100-2f2500eca56b" providerId="ADAL" clId="{270B87AE-5C36-4EE3-86D6-572A2367F9E4}" dt="2025-06-12T17:39:41.748" v="2296" actId="17846"/>
      <pc:docMkLst>
        <pc:docMk/>
      </pc:docMkLst>
      <pc:sldChg chg="modSp mod">
        <pc:chgData name="Liam Hill" userId="cf4eacb2-5eb2-4c8d-8100-2f2500eca56b" providerId="ADAL" clId="{270B87AE-5C36-4EE3-86D6-572A2367F9E4}" dt="2025-06-12T14:36:14.103" v="4" actId="20577"/>
        <pc:sldMkLst>
          <pc:docMk/>
          <pc:sldMk cId="501211901" sldId="256"/>
        </pc:sldMkLst>
        <pc:spChg chg="mod">
          <ac:chgData name="Liam Hill" userId="cf4eacb2-5eb2-4c8d-8100-2f2500eca56b" providerId="ADAL" clId="{270B87AE-5C36-4EE3-86D6-572A2367F9E4}" dt="2025-06-12T14:36:14.103" v="4" actId="20577"/>
          <ac:spMkLst>
            <pc:docMk/>
            <pc:sldMk cId="501211901" sldId="256"/>
            <ac:spMk id="2" creationId="{00000000-0000-0000-0000-000000000000}"/>
          </ac:spMkLst>
        </pc:spChg>
      </pc:sldChg>
      <pc:sldChg chg="del">
        <pc:chgData name="Liam Hill" userId="cf4eacb2-5eb2-4c8d-8100-2f2500eca56b" providerId="ADAL" clId="{270B87AE-5C36-4EE3-86D6-572A2367F9E4}" dt="2025-06-12T14:57:33.186" v="814" actId="47"/>
        <pc:sldMkLst>
          <pc:docMk/>
          <pc:sldMk cId="924578892" sldId="264"/>
        </pc:sldMkLst>
      </pc:sldChg>
      <pc:sldChg chg="add del">
        <pc:chgData name="Liam Hill" userId="cf4eacb2-5eb2-4c8d-8100-2f2500eca56b" providerId="ADAL" clId="{270B87AE-5C36-4EE3-86D6-572A2367F9E4}" dt="2025-06-12T14:57:36.219" v="815" actId="47"/>
        <pc:sldMkLst>
          <pc:docMk/>
          <pc:sldMk cId="779164118" sldId="265"/>
        </pc:sldMkLst>
      </pc:sldChg>
      <pc:sldChg chg="add setBg">
        <pc:chgData name="Liam Hill" userId="cf4eacb2-5eb2-4c8d-8100-2f2500eca56b" providerId="ADAL" clId="{270B87AE-5C36-4EE3-86D6-572A2367F9E4}" dt="2025-06-12T17:39:27.843" v="2294"/>
        <pc:sldMkLst>
          <pc:docMk/>
          <pc:sldMk cId="3534245109" sldId="285"/>
        </pc:sldMkLst>
      </pc:sldChg>
      <pc:sldChg chg="del">
        <pc:chgData name="Liam Hill" userId="cf4eacb2-5eb2-4c8d-8100-2f2500eca56b" providerId="ADAL" clId="{270B87AE-5C36-4EE3-86D6-572A2367F9E4}" dt="2025-06-12T14:44:56.963" v="24" actId="47"/>
        <pc:sldMkLst>
          <pc:docMk/>
          <pc:sldMk cId="21924546" sldId="329"/>
        </pc:sldMkLst>
      </pc:sldChg>
      <pc:sldChg chg="modSp mod">
        <pc:chgData name="Liam Hill" userId="cf4eacb2-5eb2-4c8d-8100-2f2500eca56b" providerId="ADAL" clId="{270B87AE-5C36-4EE3-86D6-572A2367F9E4}" dt="2025-06-12T14:45:53.325" v="181" actId="20577"/>
        <pc:sldMkLst>
          <pc:docMk/>
          <pc:sldMk cId="4270276616" sldId="331"/>
        </pc:sldMkLst>
        <pc:spChg chg="mod">
          <ac:chgData name="Liam Hill" userId="cf4eacb2-5eb2-4c8d-8100-2f2500eca56b" providerId="ADAL" clId="{270B87AE-5C36-4EE3-86D6-572A2367F9E4}" dt="2025-06-12T14:45:53.325" v="181" actId="20577"/>
          <ac:spMkLst>
            <pc:docMk/>
            <pc:sldMk cId="4270276616" sldId="331"/>
            <ac:spMk id="2" creationId="{5E4768BA-5F52-4F68-9377-FEE16ECA4B3F}"/>
          </ac:spMkLst>
        </pc:spChg>
      </pc:sldChg>
      <pc:sldChg chg="modSp mod modAnim">
        <pc:chgData name="Liam Hill" userId="cf4eacb2-5eb2-4c8d-8100-2f2500eca56b" providerId="ADAL" clId="{270B87AE-5C36-4EE3-86D6-572A2367F9E4}" dt="2025-06-12T14:53:19.278" v="683" actId="20577"/>
        <pc:sldMkLst>
          <pc:docMk/>
          <pc:sldMk cId="2769882194" sldId="343"/>
        </pc:sldMkLst>
        <pc:spChg chg="mod">
          <ac:chgData name="Liam Hill" userId="cf4eacb2-5eb2-4c8d-8100-2f2500eca56b" providerId="ADAL" clId="{270B87AE-5C36-4EE3-86D6-572A2367F9E4}" dt="2025-06-12T14:52:22.064" v="639" actId="20577"/>
          <ac:spMkLst>
            <pc:docMk/>
            <pc:sldMk cId="2769882194" sldId="343"/>
            <ac:spMk id="2" creationId="{A033BF3D-A042-4248-B502-380824E39386}"/>
          </ac:spMkLst>
        </pc:spChg>
        <pc:spChg chg="mod">
          <ac:chgData name="Liam Hill" userId="cf4eacb2-5eb2-4c8d-8100-2f2500eca56b" providerId="ADAL" clId="{270B87AE-5C36-4EE3-86D6-572A2367F9E4}" dt="2025-06-12T14:52:51.918" v="658" actId="313"/>
          <ac:spMkLst>
            <pc:docMk/>
            <pc:sldMk cId="2769882194" sldId="343"/>
            <ac:spMk id="3" creationId="{A83A290E-E2B8-42D6-87B1-7089EF748ACE}"/>
          </ac:spMkLst>
        </pc:spChg>
        <pc:spChg chg="mod">
          <ac:chgData name="Liam Hill" userId="cf4eacb2-5eb2-4c8d-8100-2f2500eca56b" providerId="ADAL" clId="{270B87AE-5C36-4EE3-86D6-572A2367F9E4}" dt="2025-06-12T14:53:19.278" v="683" actId="20577"/>
          <ac:spMkLst>
            <pc:docMk/>
            <pc:sldMk cId="2769882194" sldId="343"/>
            <ac:spMk id="4" creationId="{3BE7186E-0B2C-426F-8F4F-9589E9E57190}"/>
          </ac:spMkLst>
        </pc:spChg>
      </pc:sldChg>
      <pc:sldChg chg="modSp mod">
        <pc:chgData name="Liam Hill" userId="cf4eacb2-5eb2-4c8d-8100-2f2500eca56b" providerId="ADAL" clId="{270B87AE-5C36-4EE3-86D6-572A2367F9E4}" dt="2025-06-12T14:45:22.172" v="109" actId="20577"/>
        <pc:sldMkLst>
          <pc:docMk/>
          <pc:sldMk cId="2425737240" sldId="384"/>
        </pc:sldMkLst>
        <pc:spChg chg="mod">
          <ac:chgData name="Liam Hill" userId="cf4eacb2-5eb2-4c8d-8100-2f2500eca56b" providerId="ADAL" clId="{270B87AE-5C36-4EE3-86D6-572A2367F9E4}" dt="2025-06-12T14:45:22.172" v="109" actId="20577"/>
          <ac:spMkLst>
            <pc:docMk/>
            <pc:sldMk cId="2425737240" sldId="384"/>
            <ac:spMk id="2" creationId="{5E4768BA-5F52-4F68-9377-FEE16ECA4B3F}"/>
          </ac:spMkLst>
        </pc:spChg>
      </pc:sldChg>
      <pc:sldChg chg="addSp modSp mod modAnim">
        <pc:chgData name="Liam Hill" userId="cf4eacb2-5eb2-4c8d-8100-2f2500eca56b" providerId="ADAL" clId="{270B87AE-5C36-4EE3-86D6-572A2367F9E4}" dt="2025-06-12T17:35:53.301" v="2287" actId="1076"/>
        <pc:sldMkLst>
          <pc:docMk/>
          <pc:sldMk cId="2867310330" sldId="386"/>
        </pc:sldMkLst>
        <pc:spChg chg="mod">
          <ac:chgData name="Liam Hill" userId="cf4eacb2-5eb2-4c8d-8100-2f2500eca56b" providerId="ADAL" clId="{270B87AE-5C36-4EE3-86D6-572A2367F9E4}" dt="2025-06-12T14:45:05.638" v="38" actId="20577"/>
          <ac:spMkLst>
            <pc:docMk/>
            <pc:sldMk cId="2867310330" sldId="386"/>
            <ac:spMk id="2" creationId="{5E4768BA-5F52-4F68-9377-FEE16ECA4B3F}"/>
          </ac:spMkLst>
        </pc:spChg>
        <pc:spChg chg="add mod">
          <ac:chgData name="Liam Hill" userId="cf4eacb2-5eb2-4c8d-8100-2f2500eca56b" providerId="ADAL" clId="{270B87AE-5C36-4EE3-86D6-572A2367F9E4}" dt="2025-06-12T17:35:48.057" v="2286" actId="1076"/>
          <ac:spMkLst>
            <pc:docMk/>
            <pc:sldMk cId="2867310330" sldId="386"/>
            <ac:spMk id="5" creationId="{14795EAF-1161-4CA1-A6DC-F300F243B306}"/>
          </ac:spMkLst>
        </pc:spChg>
        <pc:picChg chg="add mod">
          <ac:chgData name="Liam Hill" userId="cf4eacb2-5eb2-4c8d-8100-2f2500eca56b" providerId="ADAL" clId="{270B87AE-5C36-4EE3-86D6-572A2367F9E4}" dt="2025-06-12T17:35:23.254" v="2185" actId="1076"/>
          <ac:picMkLst>
            <pc:docMk/>
            <pc:sldMk cId="2867310330" sldId="386"/>
            <ac:picMk id="3" creationId="{6CE41C71-47F2-4848-85C3-7ED1066707E1}"/>
          </ac:picMkLst>
        </pc:picChg>
        <pc:cxnChg chg="add mod">
          <ac:chgData name="Liam Hill" userId="cf4eacb2-5eb2-4c8d-8100-2f2500eca56b" providerId="ADAL" clId="{270B87AE-5C36-4EE3-86D6-572A2367F9E4}" dt="2025-06-12T17:35:53.301" v="2287" actId="1076"/>
          <ac:cxnSpMkLst>
            <pc:docMk/>
            <pc:sldMk cId="2867310330" sldId="386"/>
            <ac:cxnSpMk id="4" creationId="{06E93D20-8286-4997-90FC-5B893083834F}"/>
          </ac:cxnSpMkLst>
        </pc:cxnChg>
      </pc:sldChg>
      <pc:sldChg chg="del">
        <pc:chgData name="Liam Hill" userId="cf4eacb2-5eb2-4c8d-8100-2f2500eca56b" providerId="ADAL" clId="{270B87AE-5C36-4EE3-86D6-572A2367F9E4}" dt="2025-06-12T14:43:31.479" v="6" actId="47"/>
        <pc:sldMkLst>
          <pc:docMk/>
          <pc:sldMk cId="1157804027" sldId="387"/>
        </pc:sldMkLst>
      </pc:sldChg>
      <pc:sldChg chg="del">
        <pc:chgData name="Liam Hill" userId="cf4eacb2-5eb2-4c8d-8100-2f2500eca56b" providerId="ADAL" clId="{270B87AE-5C36-4EE3-86D6-572A2367F9E4}" dt="2025-06-12T14:44:52.685" v="20" actId="47"/>
        <pc:sldMkLst>
          <pc:docMk/>
          <pc:sldMk cId="1953173390" sldId="388"/>
        </pc:sldMkLst>
      </pc:sldChg>
      <pc:sldChg chg="del">
        <pc:chgData name="Liam Hill" userId="cf4eacb2-5eb2-4c8d-8100-2f2500eca56b" providerId="ADAL" clId="{270B87AE-5C36-4EE3-86D6-572A2367F9E4}" dt="2025-06-12T14:44:57.760" v="25" actId="47"/>
        <pc:sldMkLst>
          <pc:docMk/>
          <pc:sldMk cId="1174796714" sldId="389"/>
        </pc:sldMkLst>
      </pc:sldChg>
      <pc:sldChg chg="del">
        <pc:chgData name="Liam Hill" userId="cf4eacb2-5eb2-4c8d-8100-2f2500eca56b" providerId="ADAL" clId="{270B87AE-5C36-4EE3-86D6-572A2367F9E4}" dt="2025-06-12T14:45:00.098" v="26" actId="47"/>
        <pc:sldMkLst>
          <pc:docMk/>
          <pc:sldMk cId="1616346005" sldId="390"/>
        </pc:sldMkLst>
      </pc:sldChg>
      <pc:sldChg chg="del">
        <pc:chgData name="Liam Hill" userId="cf4eacb2-5eb2-4c8d-8100-2f2500eca56b" providerId="ADAL" clId="{270B87AE-5C36-4EE3-86D6-572A2367F9E4}" dt="2025-06-12T14:44:53.367" v="21" actId="47"/>
        <pc:sldMkLst>
          <pc:docMk/>
          <pc:sldMk cId="1932527057" sldId="391"/>
        </pc:sldMkLst>
      </pc:sldChg>
      <pc:sldChg chg="del">
        <pc:chgData name="Liam Hill" userId="cf4eacb2-5eb2-4c8d-8100-2f2500eca56b" providerId="ADAL" clId="{270B87AE-5C36-4EE3-86D6-572A2367F9E4}" dt="2025-06-12T14:44:54.164" v="22" actId="47"/>
        <pc:sldMkLst>
          <pc:docMk/>
          <pc:sldMk cId="1870253323" sldId="392"/>
        </pc:sldMkLst>
      </pc:sldChg>
      <pc:sldChg chg="del">
        <pc:chgData name="Liam Hill" userId="cf4eacb2-5eb2-4c8d-8100-2f2500eca56b" providerId="ADAL" clId="{270B87AE-5C36-4EE3-86D6-572A2367F9E4}" dt="2025-06-12T14:44:56.302" v="23" actId="47"/>
        <pc:sldMkLst>
          <pc:docMk/>
          <pc:sldMk cId="1582406254" sldId="393"/>
        </pc:sldMkLst>
      </pc:sldChg>
      <pc:sldChg chg="del">
        <pc:chgData name="Liam Hill" userId="cf4eacb2-5eb2-4c8d-8100-2f2500eca56b" providerId="ADAL" clId="{270B87AE-5C36-4EE3-86D6-572A2367F9E4}" dt="2025-06-12T14:43:59.327" v="12" actId="47"/>
        <pc:sldMkLst>
          <pc:docMk/>
          <pc:sldMk cId="3055714642" sldId="397"/>
        </pc:sldMkLst>
      </pc:sldChg>
      <pc:sldChg chg="del">
        <pc:chgData name="Liam Hill" userId="cf4eacb2-5eb2-4c8d-8100-2f2500eca56b" providerId="ADAL" clId="{270B87AE-5C36-4EE3-86D6-572A2367F9E4}" dt="2025-06-12T14:44:00.239" v="13" actId="47"/>
        <pc:sldMkLst>
          <pc:docMk/>
          <pc:sldMk cId="2522688967" sldId="399"/>
        </pc:sldMkLst>
      </pc:sldChg>
      <pc:sldChg chg="del">
        <pc:chgData name="Liam Hill" userId="cf4eacb2-5eb2-4c8d-8100-2f2500eca56b" providerId="ADAL" clId="{270B87AE-5C36-4EE3-86D6-572A2367F9E4}" dt="2025-06-12T14:43:51.059" v="11" actId="47"/>
        <pc:sldMkLst>
          <pc:docMk/>
          <pc:sldMk cId="122652160" sldId="400"/>
        </pc:sldMkLst>
      </pc:sldChg>
      <pc:sldChg chg="del">
        <pc:chgData name="Liam Hill" userId="cf4eacb2-5eb2-4c8d-8100-2f2500eca56b" providerId="ADAL" clId="{270B87AE-5C36-4EE3-86D6-572A2367F9E4}" dt="2025-06-12T14:44:01.130" v="14" actId="47"/>
        <pc:sldMkLst>
          <pc:docMk/>
          <pc:sldMk cId="2447090272" sldId="401"/>
        </pc:sldMkLst>
      </pc:sldChg>
      <pc:sldChg chg="del">
        <pc:chgData name="Liam Hill" userId="cf4eacb2-5eb2-4c8d-8100-2f2500eca56b" providerId="ADAL" clId="{270B87AE-5C36-4EE3-86D6-572A2367F9E4}" dt="2025-06-12T14:44:08.086" v="16" actId="47"/>
        <pc:sldMkLst>
          <pc:docMk/>
          <pc:sldMk cId="2860962042" sldId="402"/>
        </pc:sldMkLst>
      </pc:sldChg>
      <pc:sldChg chg="del">
        <pc:chgData name="Liam Hill" userId="cf4eacb2-5eb2-4c8d-8100-2f2500eca56b" providerId="ADAL" clId="{270B87AE-5C36-4EE3-86D6-572A2367F9E4}" dt="2025-06-12T14:44:10.813" v="17" actId="47"/>
        <pc:sldMkLst>
          <pc:docMk/>
          <pc:sldMk cId="157168131" sldId="403"/>
        </pc:sldMkLst>
      </pc:sldChg>
      <pc:sldChg chg="del">
        <pc:chgData name="Liam Hill" userId="cf4eacb2-5eb2-4c8d-8100-2f2500eca56b" providerId="ADAL" clId="{270B87AE-5C36-4EE3-86D6-572A2367F9E4}" dt="2025-06-12T14:44:12.735" v="18" actId="47"/>
        <pc:sldMkLst>
          <pc:docMk/>
          <pc:sldMk cId="2093968592" sldId="404"/>
        </pc:sldMkLst>
      </pc:sldChg>
      <pc:sldChg chg="del">
        <pc:chgData name="Liam Hill" userId="cf4eacb2-5eb2-4c8d-8100-2f2500eca56b" providerId="ADAL" clId="{270B87AE-5C36-4EE3-86D6-572A2367F9E4}" dt="2025-06-12T14:44:14.193" v="19" actId="47"/>
        <pc:sldMkLst>
          <pc:docMk/>
          <pc:sldMk cId="405315113" sldId="405"/>
        </pc:sldMkLst>
      </pc:sldChg>
      <pc:sldChg chg="del">
        <pc:chgData name="Liam Hill" userId="cf4eacb2-5eb2-4c8d-8100-2f2500eca56b" providerId="ADAL" clId="{270B87AE-5C36-4EE3-86D6-572A2367F9E4}" dt="2025-06-12T14:43:36.779" v="7" actId="47"/>
        <pc:sldMkLst>
          <pc:docMk/>
          <pc:sldMk cId="3715174737" sldId="406"/>
        </pc:sldMkLst>
      </pc:sldChg>
      <pc:sldChg chg="del">
        <pc:chgData name="Liam Hill" userId="cf4eacb2-5eb2-4c8d-8100-2f2500eca56b" providerId="ADAL" clId="{270B87AE-5C36-4EE3-86D6-572A2367F9E4}" dt="2025-06-12T14:43:38.263" v="8" actId="47"/>
        <pc:sldMkLst>
          <pc:docMk/>
          <pc:sldMk cId="3877742128" sldId="407"/>
        </pc:sldMkLst>
      </pc:sldChg>
      <pc:sldChg chg="del">
        <pc:chgData name="Liam Hill" userId="cf4eacb2-5eb2-4c8d-8100-2f2500eca56b" providerId="ADAL" clId="{270B87AE-5C36-4EE3-86D6-572A2367F9E4}" dt="2025-06-12T14:43:42.439" v="9" actId="47"/>
        <pc:sldMkLst>
          <pc:docMk/>
          <pc:sldMk cId="3205043461" sldId="408"/>
        </pc:sldMkLst>
      </pc:sldChg>
      <pc:sldChg chg="modSp new mod">
        <pc:chgData name="Liam Hill" userId="cf4eacb2-5eb2-4c8d-8100-2f2500eca56b" providerId="ADAL" clId="{270B87AE-5C36-4EE3-86D6-572A2367F9E4}" dt="2025-06-12T17:27:51.111" v="1843" actId="20577"/>
        <pc:sldMkLst>
          <pc:docMk/>
          <pc:sldMk cId="3941781229" sldId="409"/>
        </pc:sldMkLst>
        <pc:spChg chg="mod">
          <ac:chgData name="Liam Hill" userId="cf4eacb2-5eb2-4c8d-8100-2f2500eca56b" providerId="ADAL" clId="{270B87AE-5C36-4EE3-86D6-572A2367F9E4}" dt="2025-06-12T16:27:53.924" v="1026" actId="20577"/>
          <ac:spMkLst>
            <pc:docMk/>
            <pc:sldMk cId="3941781229" sldId="409"/>
            <ac:spMk id="2" creationId="{CA7EA2CC-015A-4387-B9B0-E1CCBE28FB99}"/>
          </ac:spMkLst>
        </pc:spChg>
        <pc:spChg chg="mod">
          <ac:chgData name="Liam Hill" userId="cf4eacb2-5eb2-4c8d-8100-2f2500eca56b" providerId="ADAL" clId="{270B87AE-5C36-4EE3-86D6-572A2367F9E4}" dt="2025-06-12T17:27:51.111" v="1843" actId="20577"/>
          <ac:spMkLst>
            <pc:docMk/>
            <pc:sldMk cId="3941781229" sldId="409"/>
            <ac:spMk id="3" creationId="{96ECE35A-C1AD-4FD5-B9AC-D2266BFFE21B}"/>
          </ac:spMkLst>
        </pc:spChg>
      </pc:sldChg>
      <pc:sldChg chg="modSp new mod">
        <pc:chgData name="Liam Hill" userId="cf4eacb2-5eb2-4c8d-8100-2f2500eca56b" providerId="ADAL" clId="{270B87AE-5C36-4EE3-86D6-572A2367F9E4}" dt="2025-06-12T16:43:24.899" v="1416" actId="20577"/>
        <pc:sldMkLst>
          <pc:docMk/>
          <pc:sldMk cId="3825032302" sldId="410"/>
        </pc:sldMkLst>
        <pc:spChg chg="mod">
          <ac:chgData name="Liam Hill" userId="cf4eacb2-5eb2-4c8d-8100-2f2500eca56b" providerId="ADAL" clId="{270B87AE-5C36-4EE3-86D6-572A2367F9E4}" dt="2025-06-12T14:45:44.534" v="163" actId="313"/>
          <ac:spMkLst>
            <pc:docMk/>
            <pc:sldMk cId="3825032302" sldId="410"/>
            <ac:spMk id="2" creationId="{68835BE2-DE5B-4854-85C5-30E9F612C7F3}"/>
          </ac:spMkLst>
        </pc:spChg>
        <pc:spChg chg="mod">
          <ac:chgData name="Liam Hill" userId="cf4eacb2-5eb2-4c8d-8100-2f2500eca56b" providerId="ADAL" clId="{270B87AE-5C36-4EE3-86D6-572A2367F9E4}" dt="2025-06-12T16:43:24.899" v="1416" actId="20577"/>
          <ac:spMkLst>
            <pc:docMk/>
            <pc:sldMk cId="3825032302" sldId="410"/>
            <ac:spMk id="3" creationId="{320DFBB2-2AC1-4BE6-BC4E-56C00FAA9CB3}"/>
          </ac:spMkLst>
        </pc:spChg>
      </pc:sldChg>
      <pc:sldChg chg="modSp new mod">
        <pc:chgData name="Liam Hill" userId="cf4eacb2-5eb2-4c8d-8100-2f2500eca56b" providerId="ADAL" clId="{270B87AE-5C36-4EE3-86D6-572A2367F9E4}" dt="2025-06-12T14:46:09.061" v="229" actId="20577"/>
        <pc:sldMkLst>
          <pc:docMk/>
          <pc:sldMk cId="116950389" sldId="411"/>
        </pc:sldMkLst>
        <pc:spChg chg="mod">
          <ac:chgData name="Liam Hill" userId="cf4eacb2-5eb2-4c8d-8100-2f2500eca56b" providerId="ADAL" clId="{270B87AE-5C36-4EE3-86D6-572A2367F9E4}" dt="2025-06-12T14:46:09.061" v="229" actId="20577"/>
          <ac:spMkLst>
            <pc:docMk/>
            <pc:sldMk cId="116950389" sldId="411"/>
            <ac:spMk id="2" creationId="{AD4D048B-2A6F-4A5B-B3E4-7E38F85C40E7}"/>
          </ac:spMkLst>
        </pc:spChg>
      </pc:sldChg>
      <pc:sldChg chg="addSp modSp new mod ord">
        <pc:chgData name="Liam Hill" userId="cf4eacb2-5eb2-4c8d-8100-2f2500eca56b" providerId="ADAL" clId="{270B87AE-5C36-4EE3-86D6-572A2367F9E4}" dt="2025-06-12T14:52:04.108" v="602" actId="20577"/>
        <pc:sldMkLst>
          <pc:docMk/>
          <pc:sldMk cId="741990374" sldId="412"/>
        </pc:sldMkLst>
        <pc:spChg chg="mod">
          <ac:chgData name="Liam Hill" userId="cf4eacb2-5eb2-4c8d-8100-2f2500eca56b" providerId="ADAL" clId="{270B87AE-5C36-4EE3-86D6-572A2367F9E4}" dt="2025-06-12T14:52:04.108" v="602" actId="20577"/>
          <ac:spMkLst>
            <pc:docMk/>
            <pc:sldMk cId="741990374" sldId="412"/>
            <ac:spMk id="2" creationId="{5FEEB204-9CC6-4B0A-8391-F3B8B3F619A1}"/>
          </ac:spMkLst>
        </pc:spChg>
        <pc:spChg chg="mod">
          <ac:chgData name="Liam Hill" userId="cf4eacb2-5eb2-4c8d-8100-2f2500eca56b" providerId="ADAL" clId="{270B87AE-5C36-4EE3-86D6-572A2367F9E4}" dt="2025-06-12T14:48:18.943" v="281" actId="20577"/>
          <ac:spMkLst>
            <pc:docMk/>
            <pc:sldMk cId="741990374" sldId="412"/>
            <ac:spMk id="3" creationId="{9D32C057-4000-4864-9372-3FD70701480E}"/>
          </ac:spMkLst>
        </pc:spChg>
        <pc:graphicFrameChg chg="add mod modGraphic">
          <ac:chgData name="Liam Hill" userId="cf4eacb2-5eb2-4c8d-8100-2f2500eca56b" providerId="ADAL" clId="{270B87AE-5C36-4EE3-86D6-572A2367F9E4}" dt="2025-06-12T14:51:27.757" v="560" actId="20577"/>
          <ac:graphicFrameMkLst>
            <pc:docMk/>
            <pc:sldMk cId="741990374" sldId="412"/>
            <ac:graphicFrameMk id="4" creationId="{6DE519D4-01D9-44B3-BEDA-A88DC74CA87B}"/>
          </ac:graphicFrameMkLst>
        </pc:graphicFrameChg>
      </pc:sldChg>
      <pc:sldChg chg="addSp delSp modSp new mod modClrScheme delAnim modAnim chgLayout modNotesTx">
        <pc:chgData name="Liam Hill" userId="cf4eacb2-5eb2-4c8d-8100-2f2500eca56b" providerId="ADAL" clId="{270B87AE-5C36-4EE3-86D6-572A2367F9E4}" dt="2025-06-12T15:06:06.956" v="1017"/>
        <pc:sldMkLst>
          <pc:docMk/>
          <pc:sldMk cId="2470707498" sldId="413"/>
        </pc:sldMkLst>
        <pc:spChg chg="mod ord">
          <ac:chgData name="Liam Hill" userId="cf4eacb2-5eb2-4c8d-8100-2f2500eca56b" providerId="ADAL" clId="{270B87AE-5C36-4EE3-86D6-572A2367F9E4}" dt="2025-06-12T14:54:46.659" v="710" actId="700"/>
          <ac:spMkLst>
            <pc:docMk/>
            <pc:sldMk cId="2470707498" sldId="413"/>
            <ac:spMk id="2" creationId="{4A79A6FC-F46F-41DD-BE99-9E3E1A5BEE04}"/>
          </ac:spMkLst>
        </pc:spChg>
        <pc:spChg chg="del">
          <ac:chgData name="Liam Hill" userId="cf4eacb2-5eb2-4c8d-8100-2f2500eca56b" providerId="ADAL" clId="{270B87AE-5C36-4EE3-86D6-572A2367F9E4}" dt="2025-06-12T14:54:33.195" v="709" actId="478"/>
          <ac:spMkLst>
            <pc:docMk/>
            <pc:sldMk cId="2470707498" sldId="413"/>
            <ac:spMk id="3" creationId="{186A5046-0FC9-49A8-A150-D5A8F57390A4}"/>
          </ac:spMkLst>
        </pc:spChg>
        <pc:spChg chg="del">
          <ac:chgData name="Liam Hill" userId="cf4eacb2-5eb2-4c8d-8100-2f2500eca56b" providerId="ADAL" clId="{270B87AE-5C36-4EE3-86D6-572A2367F9E4}" dt="2025-06-12T14:54:33.195" v="709" actId="478"/>
          <ac:spMkLst>
            <pc:docMk/>
            <pc:sldMk cId="2470707498" sldId="413"/>
            <ac:spMk id="4" creationId="{EDDB32B3-1680-469F-B609-F677D8EE7989}"/>
          </ac:spMkLst>
        </pc:spChg>
        <pc:spChg chg="del">
          <ac:chgData name="Liam Hill" userId="cf4eacb2-5eb2-4c8d-8100-2f2500eca56b" providerId="ADAL" clId="{270B87AE-5C36-4EE3-86D6-572A2367F9E4}" dt="2025-06-12T14:54:33.195" v="709" actId="478"/>
          <ac:spMkLst>
            <pc:docMk/>
            <pc:sldMk cId="2470707498" sldId="413"/>
            <ac:spMk id="5" creationId="{5D9EEEE2-435A-48D8-A8D7-7E3005C813DC}"/>
          </ac:spMkLst>
        </pc:spChg>
        <pc:spChg chg="del">
          <ac:chgData name="Liam Hill" userId="cf4eacb2-5eb2-4c8d-8100-2f2500eca56b" providerId="ADAL" clId="{270B87AE-5C36-4EE3-86D6-572A2367F9E4}" dt="2025-06-12T14:54:33.195" v="709" actId="478"/>
          <ac:spMkLst>
            <pc:docMk/>
            <pc:sldMk cId="2470707498" sldId="413"/>
            <ac:spMk id="6" creationId="{4C2BAB26-65F3-449B-8FF1-FE9AB316D26E}"/>
          </ac:spMkLst>
        </pc:spChg>
        <pc:spChg chg="add del mod ord">
          <ac:chgData name="Liam Hill" userId="cf4eacb2-5eb2-4c8d-8100-2f2500eca56b" providerId="ADAL" clId="{270B87AE-5C36-4EE3-86D6-572A2367F9E4}" dt="2025-06-12T14:55:17.039" v="715" actId="478"/>
          <ac:spMkLst>
            <pc:docMk/>
            <pc:sldMk cId="2470707498" sldId="413"/>
            <ac:spMk id="7" creationId="{8FD45AE2-5AA7-4FE6-9FEF-BBCBD0CA69B3}"/>
          </ac:spMkLst>
        </pc:spChg>
        <pc:spChg chg="mod topLvl">
          <ac:chgData name="Liam Hill" userId="cf4eacb2-5eb2-4c8d-8100-2f2500eca56b" providerId="ADAL" clId="{270B87AE-5C36-4EE3-86D6-572A2367F9E4}" dt="2025-06-12T15:01:50.435" v="979" actId="1076"/>
          <ac:spMkLst>
            <pc:docMk/>
            <pc:sldMk cId="2470707498" sldId="413"/>
            <ac:spMk id="10" creationId="{0120FE74-9721-4A35-B09F-53B160F92BD2}"/>
          </ac:spMkLst>
        </pc:spChg>
        <pc:spChg chg="del mod topLvl">
          <ac:chgData name="Liam Hill" userId="cf4eacb2-5eb2-4c8d-8100-2f2500eca56b" providerId="ADAL" clId="{270B87AE-5C36-4EE3-86D6-572A2367F9E4}" dt="2025-06-12T14:55:07.696" v="713" actId="478"/>
          <ac:spMkLst>
            <pc:docMk/>
            <pc:sldMk cId="2470707498" sldId="413"/>
            <ac:spMk id="11" creationId="{2C6346F4-61B4-416C-AE4C-440071AE7417}"/>
          </ac:spMkLst>
        </pc:spChg>
        <pc:spChg chg="mod topLvl">
          <ac:chgData name="Liam Hill" userId="cf4eacb2-5eb2-4c8d-8100-2f2500eca56b" providerId="ADAL" clId="{270B87AE-5C36-4EE3-86D6-572A2367F9E4}" dt="2025-06-12T15:01:58.514" v="980" actId="165"/>
          <ac:spMkLst>
            <pc:docMk/>
            <pc:sldMk cId="2470707498" sldId="413"/>
            <ac:spMk id="14" creationId="{A388040D-2DD7-45D3-85C5-E1BF4213BB27}"/>
          </ac:spMkLst>
        </pc:spChg>
        <pc:spChg chg="add del mod">
          <ac:chgData name="Liam Hill" userId="cf4eacb2-5eb2-4c8d-8100-2f2500eca56b" providerId="ADAL" clId="{270B87AE-5C36-4EE3-86D6-572A2367F9E4}" dt="2025-06-12T14:56:06.290" v="740"/>
          <ac:spMkLst>
            <pc:docMk/>
            <pc:sldMk cId="2470707498" sldId="413"/>
            <ac:spMk id="19" creationId="{AF5ED973-7BF9-4F2C-8655-36F2588F03B6}"/>
          </ac:spMkLst>
        </pc:spChg>
        <pc:spChg chg="add mod">
          <ac:chgData name="Liam Hill" userId="cf4eacb2-5eb2-4c8d-8100-2f2500eca56b" providerId="ADAL" clId="{270B87AE-5C36-4EE3-86D6-572A2367F9E4}" dt="2025-06-12T15:03:42.218" v="998" actId="164"/>
          <ac:spMkLst>
            <pc:docMk/>
            <pc:sldMk cId="2470707498" sldId="413"/>
            <ac:spMk id="20" creationId="{C527F081-2AE8-46D1-8587-4591B14E3146}"/>
          </ac:spMkLst>
        </pc:spChg>
        <pc:spChg chg="add mod">
          <ac:chgData name="Liam Hill" userId="cf4eacb2-5eb2-4c8d-8100-2f2500eca56b" providerId="ADAL" clId="{270B87AE-5C36-4EE3-86D6-572A2367F9E4}" dt="2025-06-12T15:01:50.435" v="979" actId="1076"/>
          <ac:spMkLst>
            <pc:docMk/>
            <pc:sldMk cId="2470707498" sldId="413"/>
            <ac:spMk id="21" creationId="{E5177EAE-F693-4BB4-88E3-DC72DB917CC9}"/>
          </ac:spMkLst>
        </pc:spChg>
        <pc:spChg chg="add mod">
          <ac:chgData name="Liam Hill" userId="cf4eacb2-5eb2-4c8d-8100-2f2500eca56b" providerId="ADAL" clId="{270B87AE-5C36-4EE3-86D6-572A2367F9E4}" dt="2025-06-12T15:03:42.218" v="998" actId="164"/>
          <ac:spMkLst>
            <pc:docMk/>
            <pc:sldMk cId="2470707498" sldId="413"/>
            <ac:spMk id="22" creationId="{63DCF9E1-C525-4B02-81AD-1953213A965E}"/>
          </ac:spMkLst>
        </pc:spChg>
        <pc:spChg chg="add del mod">
          <ac:chgData name="Liam Hill" userId="cf4eacb2-5eb2-4c8d-8100-2f2500eca56b" providerId="ADAL" clId="{270B87AE-5C36-4EE3-86D6-572A2367F9E4}" dt="2025-06-12T14:58:35.795" v="821" actId="478"/>
          <ac:spMkLst>
            <pc:docMk/>
            <pc:sldMk cId="2470707498" sldId="413"/>
            <ac:spMk id="23" creationId="{E54382CD-3E87-48FB-A8B0-4D2F0EB701A8}"/>
          </ac:spMkLst>
        </pc:spChg>
        <pc:spChg chg="add del mod">
          <ac:chgData name="Liam Hill" userId="cf4eacb2-5eb2-4c8d-8100-2f2500eca56b" providerId="ADAL" clId="{270B87AE-5C36-4EE3-86D6-572A2367F9E4}" dt="2025-06-12T14:58:35.795" v="821" actId="478"/>
          <ac:spMkLst>
            <pc:docMk/>
            <pc:sldMk cId="2470707498" sldId="413"/>
            <ac:spMk id="24" creationId="{985C8021-0417-458C-9B36-642F47868EA7}"/>
          </ac:spMkLst>
        </pc:spChg>
        <pc:spChg chg="mod">
          <ac:chgData name="Liam Hill" userId="cf4eacb2-5eb2-4c8d-8100-2f2500eca56b" providerId="ADAL" clId="{270B87AE-5C36-4EE3-86D6-572A2367F9E4}" dt="2025-06-12T14:56:35.314" v="752"/>
          <ac:spMkLst>
            <pc:docMk/>
            <pc:sldMk cId="2470707498" sldId="413"/>
            <ac:spMk id="27" creationId="{1221DD37-1C63-4EAF-ADB3-DC33D2A0010F}"/>
          </ac:spMkLst>
        </pc:spChg>
        <pc:spChg chg="add mod">
          <ac:chgData name="Liam Hill" userId="cf4eacb2-5eb2-4c8d-8100-2f2500eca56b" providerId="ADAL" clId="{270B87AE-5C36-4EE3-86D6-572A2367F9E4}" dt="2025-06-12T14:58:01.316" v="817" actId="1076"/>
          <ac:spMkLst>
            <pc:docMk/>
            <pc:sldMk cId="2470707498" sldId="413"/>
            <ac:spMk id="33" creationId="{6491BE14-B3E9-43E1-B836-D3D72BDB1F34}"/>
          </ac:spMkLst>
        </pc:spChg>
        <pc:spChg chg="add mod">
          <ac:chgData name="Liam Hill" userId="cf4eacb2-5eb2-4c8d-8100-2f2500eca56b" providerId="ADAL" clId="{270B87AE-5C36-4EE3-86D6-572A2367F9E4}" dt="2025-06-12T14:58:01.316" v="817" actId="1076"/>
          <ac:spMkLst>
            <pc:docMk/>
            <pc:sldMk cId="2470707498" sldId="413"/>
            <ac:spMk id="34" creationId="{E5C53281-30B3-4816-804C-2B7E46D22D3E}"/>
          </ac:spMkLst>
        </pc:spChg>
        <pc:spChg chg="add mod">
          <ac:chgData name="Liam Hill" userId="cf4eacb2-5eb2-4c8d-8100-2f2500eca56b" providerId="ADAL" clId="{270B87AE-5C36-4EE3-86D6-572A2367F9E4}" dt="2025-06-12T15:05:49.529" v="1009" actId="164"/>
          <ac:spMkLst>
            <pc:docMk/>
            <pc:sldMk cId="2470707498" sldId="413"/>
            <ac:spMk id="35" creationId="{D151D119-CFD4-4C0F-9D8F-53EB68B6BB40}"/>
          </ac:spMkLst>
        </pc:spChg>
        <pc:spChg chg="add mod">
          <ac:chgData name="Liam Hill" userId="cf4eacb2-5eb2-4c8d-8100-2f2500eca56b" providerId="ADAL" clId="{270B87AE-5C36-4EE3-86D6-572A2367F9E4}" dt="2025-06-12T15:05:49.529" v="1009" actId="164"/>
          <ac:spMkLst>
            <pc:docMk/>
            <pc:sldMk cId="2470707498" sldId="413"/>
            <ac:spMk id="36" creationId="{74694030-985E-4697-9318-7054B6DD9FAC}"/>
          </ac:spMkLst>
        </pc:spChg>
        <pc:spChg chg="add mod">
          <ac:chgData name="Liam Hill" userId="cf4eacb2-5eb2-4c8d-8100-2f2500eca56b" providerId="ADAL" clId="{270B87AE-5C36-4EE3-86D6-572A2367F9E4}" dt="2025-06-12T15:05:49.529" v="1009" actId="164"/>
          <ac:spMkLst>
            <pc:docMk/>
            <pc:sldMk cId="2470707498" sldId="413"/>
            <ac:spMk id="37" creationId="{5866F412-C6D8-4457-AD24-E3C991B9FB3C}"/>
          </ac:spMkLst>
        </pc:spChg>
        <pc:spChg chg="add mod">
          <ac:chgData name="Liam Hill" userId="cf4eacb2-5eb2-4c8d-8100-2f2500eca56b" providerId="ADAL" clId="{270B87AE-5C36-4EE3-86D6-572A2367F9E4}" dt="2025-06-12T15:05:49.529" v="1009" actId="164"/>
          <ac:spMkLst>
            <pc:docMk/>
            <pc:sldMk cId="2470707498" sldId="413"/>
            <ac:spMk id="38" creationId="{923F9DC6-045E-45C3-86F5-6F5418EDEBD4}"/>
          </ac:spMkLst>
        </pc:spChg>
        <pc:spChg chg="add mod">
          <ac:chgData name="Liam Hill" userId="cf4eacb2-5eb2-4c8d-8100-2f2500eca56b" providerId="ADAL" clId="{270B87AE-5C36-4EE3-86D6-572A2367F9E4}" dt="2025-06-12T15:05:49.529" v="1009" actId="164"/>
          <ac:spMkLst>
            <pc:docMk/>
            <pc:sldMk cId="2470707498" sldId="413"/>
            <ac:spMk id="39" creationId="{F59E2F62-61E6-4F2D-A9F2-D6F506299B85}"/>
          </ac:spMkLst>
        </pc:spChg>
        <pc:spChg chg="add mod">
          <ac:chgData name="Liam Hill" userId="cf4eacb2-5eb2-4c8d-8100-2f2500eca56b" providerId="ADAL" clId="{270B87AE-5C36-4EE3-86D6-572A2367F9E4}" dt="2025-06-12T15:05:49.529" v="1009" actId="164"/>
          <ac:spMkLst>
            <pc:docMk/>
            <pc:sldMk cId="2470707498" sldId="413"/>
            <ac:spMk id="40" creationId="{5A75B269-5194-4C03-B9D7-A17882BA8B36}"/>
          </ac:spMkLst>
        </pc:spChg>
        <pc:spChg chg="add mod">
          <ac:chgData name="Liam Hill" userId="cf4eacb2-5eb2-4c8d-8100-2f2500eca56b" providerId="ADAL" clId="{270B87AE-5C36-4EE3-86D6-572A2367F9E4}" dt="2025-06-12T15:05:49.529" v="1009" actId="164"/>
          <ac:spMkLst>
            <pc:docMk/>
            <pc:sldMk cId="2470707498" sldId="413"/>
            <ac:spMk id="41" creationId="{81E5AA25-27BF-477B-AC62-881DAFDF3FBC}"/>
          </ac:spMkLst>
        </pc:spChg>
        <pc:spChg chg="add mod">
          <ac:chgData name="Liam Hill" userId="cf4eacb2-5eb2-4c8d-8100-2f2500eca56b" providerId="ADAL" clId="{270B87AE-5C36-4EE3-86D6-572A2367F9E4}" dt="2025-06-12T15:05:49.529" v="1009" actId="164"/>
          <ac:spMkLst>
            <pc:docMk/>
            <pc:sldMk cId="2470707498" sldId="413"/>
            <ac:spMk id="42" creationId="{7995EFE9-5384-45CA-947E-DAB05C804C5E}"/>
          </ac:spMkLst>
        </pc:spChg>
        <pc:spChg chg="add mod">
          <ac:chgData name="Liam Hill" userId="cf4eacb2-5eb2-4c8d-8100-2f2500eca56b" providerId="ADAL" clId="{270B87AE-5C36-4EE3-86D6-572A2367F9E4}" dt="2025-06-12T15:05:49.529" v="1009" actId="164"/>
          <ac:spMkLst>
            <pc:docMk/>
            <pc:sldMk cId="2470707498" sldId="413"/>
            <ac:spMk id="43" creationId="{5E10137C-AAF8-4FDD-AE74-153B11028FC9}"/>
          </ac:spMkLst>
        </pc:spChg>
        <pc:spChg chg="add mod">
          <ac:chgData name="Liam Hill" userId="cf4eacb2-5eb2-4c8d-8100-2f2500eca56b" providerId="ADAL" clId="{270B87AE-5C36-4EE3-86D6-572A2367F9E4}" dt="2025-06-12T15:05:49.529" v="1009" actId="164"/>
          <ac:spMkLst>
            <pc:docMk/>
            <pc:sldMk cId="2470707498" sldId="413"/>
            <ac:spMk id="44" creationId="{7AA8AAC9-980D-4939-8455-8283867A8816}"/>
          </ac:spMkLst>
        </pc:spChg>
        <pc:spChg chg="add mod">
          <ac:chgData name="Liam Hill" userId="cf4eacb2-5eb2-4c8d-8100-2f2500eca56b" providerId="ADAL" clId="{270B87AE-5C36-4EE3-86D6-572A2367F9E4}" dt="2025-06-12T15:05:49.529" v="1009" actId="164"/>
          <ac:spMkLst>
            <pc:docMk/>
            <pc:sldMk cId="2470707498" sldId="413"/>
            <ac:spMk id="48" creationId="{5B8BA3EF-C8E7-48AA-9CCC-A4EE05ECE3F2}"/>
          </ac:spMkLst>
        </pc:spChg>
        <pc:spChg chg="add mod">
          <ac:chgData name="Liam Hill" userId="cf4eacb2-5eb2-4c8d-8100-2f2500eca56b" providerId="ADAL" clId="{270B87AE-5C36-4EE3-86D6-572A2367F9E4}" dt="2025-06-12T14:59:50.079" v="906" actId="1076"/>
          <ac:spMkLst>
            <pc:docMk/>
            <pc:sldMk cId="2470707498" sldId="413"/>
            <ac:spMk id="55" creationId="{5D179249-94B4-4B8A-995D-900BBD14987E}"/>
          </ac:spMkLst>
        </pc:spChg>
        <pc:spChg chg="add mod">
          <ac:chgData name="Liam Hill" userId="cf4eacb2-5eb2-4c8d-8100-2f2500eca56b" providerId="ADAL" clId="{270B87AE-5C36-4EE3-86D6-572A2367F9E4}" dt="2025-06-12T15:00:18.394" v="955" actId="1038"/>
          <ac:spMkLst>
            <pc:docMk/>
            <pc:sldMk cId="2470707498" sldId="413"/>
            <ac:spMk id="56" creationId="{3E7EC733-687A-4F96-B873-B9BFD3804BDA}"/>
          </ac:spMkLst>
        </pc:spChg>
        <pc:spChg chg="add mod">
          <ac:chgData name="Liam Hill" userId="cf4eacb2-5eb2-4c8d-8100-2f2500eca56b" providerId="ADAL" clId="{270B87AE-5C36-4EE3-86D6-572A2367F9E4}" dt="2025-06-12T15:00:33.723" v="958" actId="1076"/>
          <ac:spMkLst>
            <pc:docMk/>
            <pc:sldMk cId="2470707498" sldId="413"/>
            <ac:spMk id="57" creationId="{F452620C-2090-44EA-915F-66880CA07923}"/>
          </ac:spMkLst>
        </pc:spChg>
        <pc:grpChg chg="add del mod">
          <ac:chgData name="Liam Hill" userId="cf4eacb2-5eb2-4c8d-8100-2f2500eca56b" providerId="ADAL" clId="{270B87AE-5C36-4EE3-86D6-572A2367F9E4}" dt="2025-06-12T14:55:03.299" v="712" actId="165"/>
          <ac:grpSpMkLst>
            <pc:docMk/>
            <pc:sldMk cId="2470707498" sldId="413"/>
            <ac:grpSpMk id="8" creationId="{4F9AFD9C-681A-409D-B88A-3E65633E312B}"/>
          </ac:grpSpMkLst>
        </pc:grpChg>
        <pc:grpChg chg="del mod topLvl">
          <ac:chgData name="Liam Hill" userId="cf4eacb2-5eb2-4c8d-8100-2f2500eca56b" providerId="ADAL" clId="{270B87AE-5C36-4EE3-86D6-572A2367F9E4}" dt="2025-06-12T14:55:07.696" v="713" actId="478"/>
          <ac:grpSpMkLst>
            <pc:docMk/>
            <pc:sldMk cId="2470707498" sldId="413"/>
            <ac:grpSpMk id="9" creationId="{C7ED913D-46F5-427C-997E-B6953E11ADA3}"/>
          </ac:grpSpMkLst>
        </pc:grpChg>
        <pc:grpChg chg="del mod topLvl">
          <ac:chgData name="Liam Hill" userId="cf4eacb2-5eb2-4c8d-8100-2f2500eca56b" providerId="ADAL" clId="{270B87AE-5C36-4EE3-86D6-572A2367F9E4}" dt="2025-06-12T15:01:58.514" v="980" actId="165"/>
          <ac:grpSpMkLst>
            <pc:docMk/>
            <pc:sldMk cId="2470707498" sldId="413"/>
            <ac:grpSpMk id="12" creationId="{5182E04A-0305-4438-B073-C0B76889D17E}"/>
          </ac:grpSpMkLst>
        </pc:grpChg>
        <pc:grpChg chg="add del mod">
          <ac:chgData name="Liam Hill" userId="cf4eacb2-5eb2-4c8d-8100-2f2500eca56b" providerId="ADAL" clId="{270B87AE-5C36-4EE3-86D6-572A2367F9E4}" dt="2025-06-12T14:58:38.474" v="822" actId="478"/>
          <ac:grpSpMkLst>
            <pc:docMk/>
            <pc:sldMk cId="2470707498" sldId="413"/>
            <ac:grpSpMk id="26" creationId="{D1567DEF-C580-433B-BE0D-D54C2BB4CAA6}"/>
          </ac:grpSpMkLst>
        </pc:grpChg>
        <pc:grpChg chg="add mod">
          <ac:chgData name="Liam Hill" userId="cf4eacb2-5eb2-4c8d-8100-2f2500eca56b" providerId="ADAL" clId="{270B87AE-5C36-4EE3-86D6-572A2367F9E4}" dt="2025-06-12T15:03:42.218" v="998" actId="164"/>
          <ac:grpSpMkLst>
            <pc:docMk/>
            <pc:sldMk cId="2470707498" sldId="413"/>
            <ac:grpSpMk id="69" creationId="{89171575-E558-4657-BB3B-7F364608420F}"/>
          </ac:grpSpMkLst>
        </pc:grpChg>
        <pc:grpChg chg="add mod">
          <ac:chgData name="Liam Hill" userId="cf4eacb2-5eb2-4c8d-8100-2f2500eca56b" providerId="ADAL" clId="{270B87AE-5C36-4EE3-86D6-572A2367F9E4}" dt="2025-06-12T15:05:49.529" v="1009" actId="164"/>
          <ac:grpSpMkLst>
            <pc:docMk/>
            <pc:sldMk cId="2470707498" sldId="413"/>
            <ac:grpSpMk id="70" creationId="{16C41DC2-C365-43A8-882A-829ABD39DAA0}"/>
          </ac:grpSpMkLst>
        </pc:grpChg>
        <pc:picChg chg="add mod">
          <ac:chgData name="Liam Hill" userId="cf4eacb2-5eb2-4c8d-8100-2f2500eca56b" providerId="ADAL" clId="{270B87AE-5C36-4EE3-86D6-572A2367F9E4}" dt="2025-06-12T14:58:01.316" v="817" actId="1076"/>
          <ac:picMkLst>
            <pc:docMk/>
            <pc:sldMk cId="2470707498" sldId="413"/>
            <ac:picMk id="32" creationId="{D305D555-6A19-429A-8216-21A5F3D14240}"/>
          </ac:picMkLst>
        </pc:picChg>
        <pc:cxnChg chg="mod topLvl">
          <ac:chgData name="Liam Hill" userId="cf4eacb2-5eb2-4c8d-8100-2f2500eca56b" providerId="ADAL" clId="{270B87AE-5C36-4EE3-86D6-572A2367F9E4}" dt="2025-06-12T15:01:58.514" v="980" actId="165"/>
          <ac:cxnSpMkLst>
            <pc:docMk/>
            <pc:sldMk cId="2470707498" sldId="413"/>
            <ac:cxnSpMk id="13" creationId="{D47CADE5-0C6D-47AB-BB08-B218EA74B20A}"/>
          </ac:cxnSpMkLst>
        </pc:cxnChg>
        <pc:cxnChg chg="mod topLvl">
          <ac:chgData name="Liam Hill" userId="cf4eacb2-5eb2-4c8d-8100-2f2500eca56b" providerId="ADAL" clId="{270B87AE-5C36-4EE3-86D6-572A2367F9E4}" dt="2025-06-12T15:01:58.514" v="980" actId="165"/>
          <ac:cxnSpMkLst>
            <pc:docMk/>
            <pc:sldMk cId="2470707498" sldId="413"/>
            <ac:cxnSpMk id="15" creationId="{9F3D73D4-3BC9-45F9-87DE-AF485B6642E5}"/>
          </ac:cxnSpMkLst>
        </pc:cxnChg>
        <pc:cxnChg chg="mod topLvl">
          <ac:chgData name="Liam Hill" userId="cf4eacb2-5eb2-4c8d-8100-2f2500eca56b" providerId="ADAL" clId="{270B87AE-5C36-4EE3-86D6-572A2367F9E4}" dt="2025-06-12T15:01:58.514" v="980" actId="165"/>
          <ac:cxnSpMkLst>
            <pc:docMk/>
            <pc:sldMk cId="2470707498" sldId="413"/>
            <ac:cxnSpMk id="16" creationId="{EA67207E-4876-48AD-B6C4-C678306B353B}"/>
          </ac:cxnSpMkLst>
        </pc:cxnChg>
        <pc:cxnChg chg="mod topLvl">
          <ac:chgData name="Liam Hill" userId="cf4eacb2-5eb2-4c8d-8100-2f2500eca56b" providerId="ADAL" clId="{270B87AE-5C36-4EE3-86D6-572A2367F9E4}" dt="2025-06-12T15:03:42.218" v="998" actId="164"/>
          <ac:cxnSpMkLst>
            <pc:docMk/>
            <pc:sldMk cId="2470707498" sldId="413"/>
            <ac:cxnSpMk id="17" creationId="{619AC86D-AAFD-4EB8-84AB-C71867CFD61A}"/>
          </ac:cxnSpMkLst>
        </pc:cxnChg>
        <pc:cxnChg chg="mod topLvl">
          <ac:chgData name="Liam Hill" userId="cf4eacb2-5eb2-4c8d-8100-2f2500eca56b" providerId="ADAL" clId="{270B87AE-5C36-4EE3-86D6-572A2367F9E4}" dt="2025-06-12T15:03:42.218" v="998" actId="164"/>
          <ac:cxnSpMkLst>
            <pc:docMk/>
            <pc:sldMk cId="2470707498" sldId="413"/>
            <ac:cxnSpMk id="18" creationId="{E980E8E2-1DE4-40AB-BED9-0D91E29E34F5}"/>
          </ac:cxnSpMkLst>
        </pc:cxnChg>
        <pc:cxnChg chg="add del mod">
          <ac:chgData name="Liam Hill" userId="cf4eacb2-5eb2-4c8d-8100-2f2500eca56b" providerId="ADAL" clId="{270B87AE-5C36-4EE3-86D6-572A2367F9E4}" dt="2025-06-12T14:58:35.795" v="821" actId="478"/>
          <ac:cxnSpMkLst>
            <pc:docMk/>
            <pc:sldMk cId="2470707498" sldId="413"/>
            <ac:cxnSpMk id="25" creationId="{E88E1212-6E85-4452-8A9E-E33B20EF90A9}"/>
          </ac:cxnSpMkLst>
        </pc:cxnChg>
        <pc:cxnChg chg="mod">
          <ac:chgData name="Liam Hill" userId="cf4eacb2-5eb2-4c8d-8100-2f2500eca56b" providerId="ADAL" clId="{270B87AE-5C36-4EE3-86D6-572A2367F9E4}" dt="2025-06-12T14:58:38.474" v="822" actId="478"/>
          <ac:cxnSpMkLst>
            <pc:docMk/>
            <pc:sldMk cId="2470707498" sldId="413"/>
            <ac:cxnSpMk id="28" creationId="{AA4641C5-EC24-4DD9-8B4C-2EA0C347157C}"/>
          </ac:cxnSpMkLst>
        </pc:cxnChg>
        <pc:cxnChg chg="add del mod">
          <ac:chgData name="Liam Hill" userId="cf4eacb2-5eb2-4c8d-8100-2f2500eca56b" providerId="ADAL" clId="{270B87AE-5C36-4EE3-86D6-572A2367F9E4}" dt="2025-06-12T14:58:35.795" v="821" actId="478"/>
          <ac:cxnSpMkLst>
            <pc:docMk/>
            <pc:sldMk cId="2470707498" sldId="413"/>
            <ac:cxnSpMk id="29" creationId="{72B2B261-52BF-4175-B8DC-2D0C92963F53}"/>
          </ac:cxnSpMkLst>
        </pc:cxnChg>
        <pc:cxnChg chg="add mod">
          <ac:chgData name="Liam Hill" userId="cf4eacb2-5eb2-4c8d-8100-2f2500eca56b" providerId="ADAL" clId="{270B87AE-5C36-4EE3-86D6-572A2367F9E4}" dt="2025-06-12T15:05:49.529" v="1009" actId="164"/>
          <ac:cxnSpMkLst>
            <pc:docMk/>
            <pc:sldMk cId="2470707498" sldId="413"/>
            <ac:cxnSpMk id="45" creationId="{53C60795-C896-40EF-A4E7-769D0CC0E00E}"/>
          </ac:cxnSpMkLst>
        </pc:cxnChg>
        <pc:cxnChg chg="add mod">
          <ac:chgData name="Liam Hill" userId="cf4eacb2-5eb2-4c8d-8100-2f2500eca56b" providerId="ADAL" clId="{270B87AE-5C36-4EE3-86D6-572A2367F9E4}" dt="2025-06-12T15:05:49.529" v="1009" actId="164"/>
          <ac:cxnSpMkLst>
            <pc:docMk/>
            <pc:sldMk cId="2470707498" sldId="413"/>
            <ac:cxnSpMk id="46" creationId="{A6BB953B-E39A-49E6-818D-78C9C6D99AF4}"/>
          </ac:cxnSpMkLst>
        </pc:cxnChg>
        <pc:cxnChg chg="add mod">
          <ac:chgData name="Liam Hill" userId="cf4eacb2-5eb2-4c8d-8100-2f2500eca56b" providerId="ADAL" clId="{270B87AE-5C36-4EE3-86D6-572A2367F9E4}" dt="2025-06-12T15:05:49.529" v="1009" actId="164"/>
          <ac:cxnSpMkLst>
            <pc:docMk/>
            <pc:sldMk cId="2470707498" sldId="413"/>
            <ac:cxnSpMk id="47" creationId="{DD3E8CEF-774D-4176-B46A-489BF5383B13}"/>
          </ac:cxnSpMkLst>
        </pc:cxnChg>
        <pc:cxnChg chg="add mod">
          <ac:chgData name="Liam Hill" userId="cf4eacb2-5eb2-4c8d-8100-2f2500eca56b" providerId="ADAL" clId="{270B87AE-5C36-4EE3-86D6-572A2367F9E4}" dt="2025-06-12T15:05:49.529" v="1009" actId="164"/>
          <ac:cxnSpMkLst>
            <pc:docMk/>
            <pc:sldMk cId="2470707498" sldId="413"/>
            <ac:cxnSpMk id="49" creationId="{A8B2785F-C88E-4D3A-9552-C68F5C283E68}"/>
          </ac:cxnSpMkLst>
        </pc:cxnChg>
        <pc:cxnChg chg="add mod">
          <ac:chgData name="Liam Hill" userId="cf4eacb2-5eb2-4c8d-8100-2f2500eca56b" providerId="ADAL" clId="{270B87AE-5C36-4EE3-86D6-572A2367F9E4}" dt="2025-06-12T15:05:49.529" v="1009" actId="164"/>
          <ac:cxnSpMkLst>
            <pc:docMk/>
            <pc:sldMk cId="2470707498" sldId="413"/>
            <ac:cxnSpMk id="50" creationId="{073D9343-65A0-4458-90C1-C5AE87919ADA}"/>
          </ac:cxnSpMkLst>
        </pc:cxnChg>
        <pc:cxnChg chg="add mod">
          <ac:chgData name="Liam Hill" userId="cf4eacb2-5eb2-4c8d-8100-2f2500eca56b" providerId="ADAL" clId="{270B87AE-5C36-4EE3-86D6-572A2367F9E4}" dt="2025-06-12T15:05:49.529" v="1009" actId="164"/>
          <ac:cxnSpMkLst>
            <pc:docMk/>
            <pc:sldMk cId="2470707498" sldId="413"/>
            <ac:cxnSpMk id="51" creationId="{E5BCAAF1-E51A-426E-93BD-AEC6E836FF06}"/>
          </ac:cxnSpMkLst>
        </pc:cxnChg>
        <pc:cxnChg chg="add mod">
          <ac:chgData name="Liam Hill" userId="cf4eacb2-5eb2-4c8d-8100-2f2500eca56b" providerId="ADAL" clId="{270B87AE-5C36-4EE3-86D6-572A2367F9E4}" dt="2025-06-12T15:00:23.569" v="957" actId="13822"/>
          <ac:cxnSpMkLst>
            <pc:docMk/>
            <pc:sldMk cId="2470707498" sldId="413"/>
            <ac:cxnSpMk id="59" creationId="{88DEA529-4611-4798-A3FF-F05F2BED7DE3}"/>
          </ac:cxnSpMkLst>
        </pc:cxnChg>
        <pc:cxnChg chg="add mod">
          <ac:chgData name="Liam Hill" userId="cf4eacb2-5eb2-4c8d-8100-2f2500eca56b" providerId="ADAL" clId="{270B87AE-5C36-4EE3-86D6-572A2367F9E4}" dt="2025-06-12T15:00:41.117" v="961" actId="14100"/>
          <ac:cxnSpMkLst>
            <pc:docMk/>
            <pc:sldMk cId="2470707498" sldId="413"/>
            <ac:cxnSpMk id="63" creationId="{88EB50B3-7983-42AE-A62B-8E1AC9C3F597}"/>
          </ac:cxnSpMkLst>
        </pc:cxnChg>
        <pc:cxnChg chg="add mod">
          <ac:chgData name="Liam Hill" userId="cf4eacb2-5eb2-4c8d-8100-2f2500eca56b" providerId="ADAL" clId="{270B87AE-5C36-4EE3-86D6-572A2367F9E4}" dt="2025-06-12T15:00:46.013" v="964" actId="14100"/>
          <ac:cxnSpMkLst>
            <pc:docMk/>
            <pc:sldMk cId="2470707498" sldId="413"/>
            <ac:cxnSpMk id="66" creationId="{078D3897-5876-4DB2-9A78-2DD529F75CA4}"/>
          </ac:cxnSpMkLst>
        </pc:cxnChg>
      </pc:sldChg>
      <pc:sldChg chg="new del">
        <pc:chgData name="Liam Hill" userId="cf4eacb2-5eb2-4c8d-8100-2f2500eca56b" providerId="ADAL" clId="{270B87AE-5C36-4EE3-86D6-572A2367F9E4}" dt="2025-06-12T16:32:08.036" v="1294" actId="680"/>
        <pc:sldMkLst>
          <pc:docMk/>
          <pc:sldMk cId="1611607011" sldId="414"/>
        </pc:sldMkLst>
      </pc:sldChg>
      <pc:sldChg chg="addSp delSp modSp new mod modClrScheme modAnim chgLayout">
        <pc:chgData name="Liam Hill" userId="cf4eacb2-5eb2-4c8d-8100-2f2500eca56b" providerId="ADAL" clId="{270B87AE-5C36-4EE3-86D6-572A2367F9E4}" dt="2025-06-12T17:37:23.435" v="2292"/>
        <pc:sldMkLst>
          <pc:docMk/>
          <pc:sldMk cId="3754412307" sldId="414"/>
        </pc:sldMkLst>
        <pc:spChg chg="del">
          <ac:chgData name="Liam Hill" userId="cf4eacb2-5eb2-4c8d-8100-2f2500eca56b" providerId="ADAL" clId="{270B87AE-5C36-4EE3-86D6-572A2367F9E4}" dt="2025-06-12T16:32:16.304" v="1296" actId="700"/>
          <ac:spMkLst>
            <pc:docMk/>
            <pc:sldMk cId="3754412307" sldId="414"/>
            <ac:spMk id="2" creationId="{9493806D-B521-4DFA-B980-8703D2B498CE}"/>
          </ac:spMkLst>
        </pc:spChg>
        <pc:spChg chg="del">
          <ac:chgData name="Liam Hill" userId="cf4eacb2-5eb2-4c8d-8100-2f2500eca56b" providerId="ADAL" clId="{270B87AE-5C36-4EE3-86D6-572A2367F9E4}" dt="2025-06-12T16:32:16.304" v="1296" actId="700"/>
          <ac:spMkLst>
            <pc:docMk/>
            <pc:sldMk cId="3754412307" sldId="414"/>
            <ac:spMk id="3" creationId="{8A7B3446-2CE2-4319-8BE4-32C4B4FE026E}"/>
          </ac:spMkLst>
        </pc:spChg>
        <pc:spChg chg="add mod">
          <ac:chgData name="Liam Hill" userId="cf4eacb2-5eb2-4c8d-8100-2f2500eca56b" providerId="ADAL" clId="{270B87AE-5C36-4EE3-86D6-572A2367F9E4}" dt="2025-06-12T17:22:25.929" v="1744" actId="14100"/>
          <ac:spMkLst>
            <pc:docMk/>
            <pc:sldMk cId="3754412307" sldId="414"/>
            <ac:spMk id="4" creationId="{99324E35-8B65-495D-93F3-880CD4063B40}"/>
          </ac:spMkLst>
        </pc:spChg>
        <pc:spChg chg="add mod">
          <ac:chgData name="Liam Hill" userId="cf4eacb2-5eb2-4c8d-8100-2f2500eca56b" providerId="ADAL" clId="{270B87AE-5C36-4EE3-86D6-572A2367F9E4}" dt="2025-06-12T17:25:59.517" v="1827" actId="14100"/>
          <ac:spMkLst>
            <pc:docMk/>
            <pc:sldMk cId="3754412307" sldId="414"/>
            <ac:spMk id="5" creationId="{BF6106AB-3A58-41B9-89B9-6107CC7E0976}"/>
          </ac:spMkLst>
        </pc:spChg>
        <pc:spChg chg="add mod">
          <ac:chgData name="Liam Hill" userId="cf4eacb2-5eb2-4c8d-8100-2f2500eca56b" providerId="ADAL" clId="{270B87AE-5C36-4EE3-86D6-572A2367F9E4}" dt="2025-06-12T17:25:56.692" v="1826" actId="1076"/>
          <ac:spMkLst>
            <pc:docMk/>
            <pc:sldMk cId="3754412307" sldId="414"/>
            <ac:spMk id="7" creationId="{FCB30767-0F7E-439D-B06B-39BDF38D471D}"/>
          </ac:spMkLst>
        </pc:spChg>
        <pc:spChg chg="add mod">
          <ac:chgData name="Liam Hill" userId="cf4eacb2-5eb2-4c8d-8100-2f2500eca56b" providerId="ADAL" clId="{270B87AE-5C36-4EE3-86D6-572A2367F9E4}" dt="2025-06-12T17:25:56.692" v="1826" actId="1076"/>
          <ac:spMkLst>
            <pc:docMk/>
            <pc:sldMk cId="3754412307" sldId="414"/>
            <ac:spMk id="8" creationId="{B9409D36-9A03-43D0-909F-CBBB524A9E0B}"/>
          </ac:spMkLst>
        </pc:spChg>
        <pc:spChg chg="add mod">
          <ac:chgData name="Liam Hill" userId="cf4eacb2-5eb2-4c8d-8100-2f2500eca56b" providerId="ADAL" clId="{270B87AE-5C36-4EE3-86D6-572A2367F9E4}" dt="2025-06-12T17:25:56.692" v="1826" actId="1076"/>
          <ac:spMkLst>
            <pc:docMk/>
            <pc:sldMk cId="3754412307" sldId="414"/>
            <ac:spMk id="9" creationId="{5E9EB28B-0CAA-4C3B-A000-C1BC8F01F77B}"/>
          </ac:spMkLst>
        </pc:spChg>
        <pc:spChg chg="add mod">
          <ac:chgData name="Liam Hill" userId="cf4eacb2-5eb2-4c8d-8100-2f2500eca56b" providerId="ADAL" clId="{270B87AE-5C36-4EE3-86D6-572A2367F9E4}" dt="2025-06-12T17:25:56.692" v="1826" actId="1076"/>
          <ac:spMkLst>
            <pc:docMk/>
            <pc:sldMk cId="3754412307" sldId="414"/>
            <ac:spMk id="10" creationId="{DA56B942-0F2D-40A0-957D-97E7BC44F1BC}"/>
          </ac:spMkLst>
        </pc:spChg>
        <pc:spChg chg="add mod">
          <ac:chgData name="Liam Hill" userId="cf4eacb2-5eb2-4c8d-8100-2f2500eca56b" providerId="ADAL" clId="{270B87AE-5C36-4EE3-86D6-572A2367F9E4}" dt="2025-06-12T17:25:50.765" v="1825" actId="1076"/>
          <ac:spMkLst>
            <pc:docMk/>
            <pc:sldMk cId="3754412307" sldId="414"/>
            <ac:spMk id="11" creationId="{CCCBB27B-DB08-4374-BCBD-444126984498}"/>
          </ac:spMkLst>
        </pc:spChg>
        <pc:spChg chg="add mod">
          <ac:chgData name="Liam Hill" userId="cf4eacb2-5eb2-4c8d-8100-2f2500eca56b" providerId="ADAL" clId="{270B87AE-5C36-4EE3-86D6-572A2367F9E4}" dt="2025-06-12T17:23:09.803" v="1754" actId="1076"/>
          <ac:spMkLst>
            <pc:docMk/>
            <pc:sldMk cId="3754412307" sldId="414"/>
            <ac:spMk id="12" creationId="{95767BB9-C374-4BDE-95DF-2A6FA6F24338}"/>
          </ac:spMkLst>
        </pc:spChg>
        <pc:spChg chg="add mod">
          <ac:chgData name="Liam Hill" userId="cf4eacb2-5eb2-4c8d-8100-2f2500eca56b" providerId="ADAL" clId="{270B87AE-5C36-4EE3-86D6-572A2367F9E4}" dt="2025-06-12T17:23:09.803" v="1754" actId="1076"/>
          <ac:spMkLst>
            <pc:docMk/>
            <pc:sldMk cId="3754412307" sldId="414"/>
            <ac:spMk id="13" creationId="{D2894365-E257-450A-8928-509F8EC63BDE}"/>
          </ac:spMkLst>
        </pc:spChg>
        <pc:spChg chg="add mod">
          <ac:chgData name="Liam Hill" userId="cf4eacb2-5eb2-4c8d-8100-2f2500eca56b" providerId="ADAL" clId="{270B87AE-5C36-4EE3-86D6-572A2367F9E4}" dt="2025-06-12T17:23:09.803" v="1754" actId="1076"/>
          <ac:spMkLst>
            <pc:docMk/>
            <pc:sldMk cId="3754412307" sldId="414"/>
            <ac:spMk id="14" creationId="{972C9566-738B-4F41-A65F-6872631A92F9}"/>
          </ac:spMkLst>
        </pc:spChg>
        <pc:spChg chg="add mod">
          <ac:chgData name="Liam Hill" userId="cf4eacb2-5eb2-4c8d-8100-2f2500eca56b" providerId="ADAL" clId="{270B87AE-5C36-4EE3-86D6-572A2367F9E4}" dt="2025-06-12T17:23:09.803" v="1754" actId="1076"/>
          <ac:spMkLst>
            <pc:docMk/>
            <pc:sldMk cId="3754412307" sldId="414"/>
            <ac:spMk id="15" creationId="{97B46F0F-D974-40C0-BB66-4497AF8131EE}"/>
          </ac:spMkLst>
        </pc:spChg>
        <pc:spChg chg="add mod">
          <ac:chgData name="Liam Hill" userId="cf4eacb2-5eb2-4c8d-8100-2f2500eca56b" providerId="ADAL" clId="{270B87AE-5C36-4EE3-86D6-572A2367F9E4}" dt="2025-06-12T17:26:20.902" v="1832" actId="14100"/>
          <ac:spMkLst>
            <pc:docMk/>
            <pc:sldMk cId="3754412307" sldId="414"/>
            <ac:spMk id="16" creationId="{371F9113-7679-4FA4-BE4B-050C97E88657}"/>
          </ac:spMkLst>
        </pc:spChg>
        <pc:spChg chg="add mod">
          <ac:chgData name="Liam Hill" userId="cf4eacb2-5eb2-4c8d-8100-2f2500eca56b" providerId="ADAL" clId="{270B87AE-5C36-4EE3-86D6-572A2367F9E4}" dt="2025-06-12T17:25:35.202" v="1819" actId="1076"/>
          <ac:spMkLst>
            <pc:docMk/>
            <pc:sldMk cId="3754412307" sldId="414"/>
            <ac:spMk id="18" creationId="{9F63C0DF-71FF-4269-B0F4-0D8D8FB9F414}"/>
          </ac:spMkLst>
        </pc:spChg>
        <pc:picChg chg="add del mod">
          <ac:chgData name="Liam Hill" userId="cf4eacb2-5eb2-4c8d-8100-2f2500eca56b" providerId="ADAL" clId="{270B87AE-5C36-4EE3-86D6-572A2367F9E4}" dt="2025-06-12T17:25:31.236" v="1818" actId="478"/>
          <ac:picMkLst>
            <pc:docMk/>
            <pc:sldMk cId="3754412307" sldId="414"/>
            <ac:picMk id="17" creationId="{A091183D-252A-4524-8DA9-76F908D519D2}"/>
          </ac:picMkLst>
        </pc:picChg>
        <pc:cxnChg chg="add mod">
          <ac:chgData name="Liam Hill" userId="cf4eacb2-5eb2-4c8d-8100-2f2500eca56b" providerId="ADAL" clId="{270B87AE-5C36-4EE3-86D6-572A2367F9E4}" dt="2025-06-12T17:25:56.692" v="1826" actId="1076"/>
          <ac:cxnSpMkLst>
            <pc:docMk/>
            <pc:sldMk cId="3754412307" sldId="414"/>
            <ac:cxnSpMk id="6" creationId="{CBE2C482-2E13-4AAC-B9B6-60D56EF79F4B}"/>
          </ac:cxnSpMkLst>
        </pc:cxnChg>
      </pc:sldChg>
      <pc:sldChg chg="del ord">
        <pc:chgData name="Liam Hill" userId="cf4eacb2-5eb2-4c8d-8100-2f2500eca56b" providerId="ADAL" clId="{270B87AE-5C36-4EE3-86D6-572A2367F9E4}" dt="2025-06-12T17:27:37.456" v="1841" actId="47"/>
        <pc:sldMkLst>
          <pc:docMk/>
          <pc:sldMk cId="3611182681" sldId="442"/>
        </pc:sldMkLst>
      </pc:sldChg>
      <pc:sldChg chg="del">
        <pc:chgData name="Liam Hill" userId="cf4eacb2-5eb2-4c8d-8100-2f2500eca56b" providerId="ADAL" clId="{270B87AE-5C36-4EE3-86D6-572A2367F9E4}" dt="2025-06-12T17:37:53.909" v="2293" actId="47"/>
        <pc:sldMkLst>
          <pc:docMk/>
          <pc:sldMk cId="3528873013" sldId="443"/>
        </pc:sldMkLst>
      </pc:sldChg>
      <pc:sldChg chg="delSp">
        <pc:chgData name="Liam Hill" userId="cf4eacb2-5eb2-4c8d-8100-2f2500eca56b" providerId="ADAL" clId="{270B87AE-5C36-4EE3-86D6-572A2367F9E4}" dt="2025-06-12T16:44:54.020" v="1417"/>
        <pc:sldMkLst>
          <pc:docMk/>
          <pc:sldMk cId="3659881136" sldId="447"/>
        </pc:sldMkLst>
        <pc:picChg chg="del">
          <ac:chgData name="Liam Hill" userId="cf4eacb2-5eb2-4c8d-8100-2f2500eca56b" providerId="ADAL" clId="{270B87AE-5C36-4EE3-86D6-572A2367F9E4}" dt="2025-06-12T16:44:54.020" v="1417"/>
          <ac:picMkLst>
            <pc:docMk/>
            <pc:sldMk cId="3659881136" sldId="447"/>
            <ac:picMk id="4" creationId="{4C4B0594-C0BC-4316-AD58-7D3D9C1CFC7F}"/>
          </ac:picMkLst>
        </pc:picChg>
      </pc:sldChg>
      <pc:sldChg chg="del">
        <pc:chgData name="Liam Hill" userId="cf4eacb2-5eb2-4c8d-8100-2f2500eca56b" providerId="ADAL" clId="{270B87AE-5C36-4EE3-86D6-572A2367F9E4}" dt="2025-06-12T17:26:34.725" v="1833" actId="47"/>
        <pc:sldMkLst>
          <pc:docMk/>
          <pc:sldMk cId="284429707" sldId="449"/>
        </pc:sldMkLst>
      </pc:sldChg>
      <pc:sldChg chg="addSp delSp modSp new mod modClrScheme modAnim chgLayout">
        <pc:chgData name="Liam Hill" userId="cf4eacb2-5eb2-4c8d-8100-2f2500eca56b" providerId="ADAL" clId="{270B87AE-5C36-4EE3-86D6-572A2367F9E4}" dt="2025-06-12T17:27:29.533" v="1840" actId="1076"/>
        <pc:sldMkLst>
          <pc:docMk/>
          <pc:sldMk cId="2057896183" sldId="454"/>
        </pc:sldMkLst>
        <pc:spChg chg="del">
          <ac:chgData name="Liam Hill" userId="cf4eacb2-5eb2-4c8d-8100-2f2500eca56b" providerId="ADAL" clId="{270B87AE-5C36-4EE3-86D6-572A2367F9E4}" dt="2025-06-12T17:27:22.576" v="1838" actId="700"/>
          <ac:spMkLst>
            <pc:docMk/>
            <pc:sldMk cId="2057896183" sldId="454"/>
            <ac:spMk id="2" creationId="{2F18C9AD-7ADC-495D-9B52-7BC1CA364833}"/>
          </ac:spMkLst>
        </pc:spChg>
        <pc:spChg chg="del">
          <ac:chgData name="Liam Hill" userId="cf4eacb2-5eb2-4c8d-8100-2f2500eca56b" providerId="ADAL" clId="{270B87AE-5C36-4EE3-86D6-572A2367F9E4}" dt="2025-06-12T17:27:22.576" v="1838" actId="700"/>
          <ac:spMkLst>
            <pc:docMk/>
            <pc:sldMk cId="2057896183" sldId="454"/>
            <ac:spMk id="3" creationId="{F28FB0E2-8E59-4272-B528-9D66CEFE9E74}"/>
          </ac:spMkLst>
        </pc:spChg>
        <pc:spChg chg="add mod">
          <ac:chgData name="Liam Hill" userId="cf4eacb2-5eb2-4c8d-8100-2f2500eca56b" providerId="ADAL" clId="{270B87AE-5C36-4EE3-86D6-572A2367F9E4}" dt="2025-06-12T17:27:29.533" v="1840" actId="1076"/>
          <ac:spMkLst>
            <pc:docMk/>
            <pc:sldMk cId="2057896183" sldId="454"/>
            <ac:spMk id="4" creationId="{B386C6E7-347F-47A3-BE58-FF6ACDDEB287}"/>
          </ac:spMkLst>
        </pc:spChg>
        <pc:spChg chg="add mod">
          <ac:chgData name="Liam Hill" userId="cf4eacb2-5eb2-4c8d-8100-2f2500eca56b" providerId="ADAL" clId="{270B87AE-5C36-4EE3-86D6-572A2367F9E4}" dt="2025-06-12T17:27:29.533" v="1840" actId="1076"/>
          <ac:spMkLst>
            <pc:docMk/>
            <pc:sldMk cId="2057896183" sldId="454"/>
            <ac:spMk id="5" creationId="{188997A7-091B-4201-A480-68AECA3A47D6}"/>
          </ac:spMkLst>
        </pc:spChg>
        <pc:spChg chg="add mod">
          <ac:chgData name="Liam Hill" userId="cf4eacb2-5eb2-4c8d-8100-2f2500eca56b" providerId="ADAL" clId="{270B87AE-5C36-4EE3-86D6-572A2367F9E4}" dt="2025-06-12T17:27:29.533" v="1840" actId="1076"/>
          <ac:spMkLst>
            <pc:docMk/>
            <pc:sldMk cId="2057896183" sldId="454"/>
            <ac:spMk id="6" creationId="{BE248D51-48C9-4059-86F5-C7C6B294936E}"/>
          </ac:spMkLst>
        </pc:spChg>
        <pc:spChg chg="add mod">
          <ac:chgData name="Liam Hill" userId="cf4eacb2-5eb2-4c8d-8100-2f2500eca56b" providerId="ADAL" clId="{270B87AE-5C36-4EE3-86D6-572A2367F9E4}" dt="2025-06-12T17:27:29.533" v="1840" actId="1076"/>
          <ac:spMkLst>
            <pc:docMk/>
            <pc:sldMk cId="2057896183" sldId="454"/>
            <ac:spMk id="7" creationId="{E7BB4A54-C611-48E1-B793-94FA60685CA5}"/>
          </ac:spMkLst>
        </pc:spChg>
        <pc:spChg chg="add mod">
          <ac:chgData name="Liam Hill" userId="cf4eacb2-5eb2-4c8d-8100-2f2500eca56b" providerId="ADAL" clId="{270B87AE-5C36-4EE3-86D6-572A2367F9E4}" dt="2025-06-12T17:27:29.533" v="1840" actId="1076"/>
          <ac:spMkLst>
            <pc:docMk/>
            <pc:sldMk cId="2057896183" sldId="454"/>
            <ac:spMk id="9" creationId="{78638FB5-BD5C-436E-A455-6099B2AE692B}"/>
          </ac:spMkLst>
        </pc:spChg>
        <pc:spChg chg="add mod">
          <ac:chgData name="Liam Hill" userId="cf4eacb2-5eb2-4c8d-8100-2f2500eca56b" providerId="ADAL" clId="{270B87AE-5C36-4EE3-86D6-572A2367F9E4}" dt="2025-06-12T17:27:29.533" v="1840" actId="1076"/>
          <ac:spMkLst>
            <pc:docMk/>
            <pc:sldMk cId="2057896183" sldId="454"/>
            <ac:spMk id="10" creationId="{F683A306-2102-4CBE-9992-1A0BCA679971}"/>
          </ac:spMkLst>
        </pc:spChg>
        <pc:spChg chg="add mod">
          <ac:chgData name="Liam Hill" userId="cf4eacb2-5eb2-4c8d-8100-2f2500eca56b" providerId="ADAL" clId="{270B87AE-5C36-4EE3-86D6-572A2367F9E4}" dt="2025-06-12T17:27:29.533" v="1840" actId="1076"/>
          <ac:spMkLst>
            <pc:docMk/>
            <pc:sldMk cId="2057896183" sldId="454"/>
            <ac:spMk id="12" creationId="{1B329591-08C1-4EDC-A1D8-29204CA62760}"/>
          </ac:spMkLst>
        </pc:spChg>
        <pc:spChg chg="add mod">
          <ac:chgData name="Liam Hill" userId="cf4eacb2-5eb2-4c8d-8100-2f2500eca56b" providerId="ADAL" clId="{270B87AE-5C36-4EE3-86D6-572A2367F9E4}" dt="2025-06-12T17:27:29.533" v="1840" actId="1076"/>
          <ac:spMkLst>
            <pc:docMk/>
            <pc:sldMk cId="2057896183" sldId="454"/>
            <ac:spMk id="13" creationId="{9FDA1C65-D0FB-4267-B22F-1E2033DCB848}"/>
          </ac:spMkLst>
        </pc:spChg>
        <pc:spChg chg="add mod">
          <ac:chgData name="Liam Hill" userId="cf4eacb2-5eb2-4c8d-8100-2f2500eca56b" providerId="ADAL" clId="{270B87AE-5C36-4EE3-86D6-572A2367F9E4}" dt="2025-06-12T17:27:29.533" v="1840" actId="1076"/>
          <ac:spMkLst>
            <pc:docMk/>
            <pc:sldMk cId="2057896183" sldId="454"/>
            <ac:spMk id="15" creationId="{11EA84F9-08F1-47AB-B7EB-F03806DCD72B}"/>
          </ac:spMkLst>
        </pc:spChg>
        <pc:spChg chg="add mod">
          <ac:chgData name="Liam Hill" userId="cf4eacb2-5eb2-4c8d-8100-2f2500eca56b" providerId="ADAL" clId="{270B87AE-5C36-4EE3-86D6-572A2367F9E4}" dt="2025-06-12T17:27:29.533" v="1840" actId="1076"/>
          <ac:spMkLst>
            <pc:docMk/>
            <pc:sldMk cId="2057896183" sldId="454"/>
            <ac:spMk id="17" creationId="{018F38C9-4E86-4310-B38C-CBFA5639765C}"/>
          </ac:spMkLst>
        </pc:spChg>
        <pc:cxnChg chg="add mod">
          <ac:chgData name="Liam Hill" userId="cf4eacb2-5eb2-4c8d-8100-2f2500eca56b" providerId="ADAL" clId="{270B87AE-5C36-4EE3-86D6-572A2367F9E4}" dt="2025-06-12T17:27:29.533" v="1840" actId="1076"/>
          <ac:cxnSpMkLst>
            <pc:docMk/>
            <pc:sldMk cId="2057896183" sldId="454"/>
            <ac:cxnSpMk id="8" creationId="{152DCAA9-A7C3-4D37-B8BA-4A606907C15F}"/>
          </ac:cxnSpMkLst>
        </pc:cxnChg>
        <pc:cxnChg chg="add mod">
          <ac:chgData name="Liam Hill" userId="cf4eacb2-5eb2-4c8d-8100-2f2500eca56b" providerId="ADAL" clId="{270B87AE-5C36-4EE3-86D6-572A2367F9E4}" dt="2025-06-12T17:27:29.533" v="1840" actId="1076"/>
          <ac:cxnSpMkLst>
            <pc:docMk/>
            <pc:sldMk cId="2057896183" sldId="454"/>
            <ac:cxnSpMk id="11" creationId="{6892B7A6-4C3A-4EC3-96BB-916DCD831668}"/>
          </ac:cxnSpMkLst>
        </pc:cxnChg>
        <pc:cxnChg chg="add mod">
          <ac:chgData name="Liam Hill" userId="cf4eacb2-5eb2-4c8d-8100-2f2500eca56b" providerId="ADAL" clId="{270B87AE-5C36-4EE3-86D6-572A2367F9E4}" dt="2025-06-12T17:27:29.533" v="1840" actId="1076"/>
          <ac:cxnSpMkLst>
            <pc:docMk/>
            <pc:sldMk cId="2057896183" sldId="454"/>
            <ac:cxnSpMk id="14" creationId="{D1AB18B6-ABB9-4BF8-AF21-6277E0F2E9CB}"/>
          </ac:cxnSpMkLst>
        </pc:cxnChg>
        <pc:cxnChg chg="add mod">
          <ac:chgData name="Liam Hill" userId="cf4eacb2-5eb2-4c8d-8100-2f2500eca56b" providerId="ADAL" clId="{270B87AE-5C36-4EE3-86D6-572A2367F9E4}" dt="2025-06-12T17:27:29.533" v="1840" actId="1076"/>
          <ac:cxnSpMkLst>
            <pc:docMk/>
            <pc:sldMk cId="2057896183" sldId="454"/>
            <ac:cxnSpMk id="16" creationId="{B17A1A91-F5FB-4D52-91EB-CF82F019C1F1}"/>
          </ac:cxnSpMkLst>
        </pc:cxnChg>
      </pc:sldChg>
      <pc:sldChg chg="addSp delSp modSp new mod modClrScheme chgLayout">
        <pc:chgData name="Liam Hill" userId="cf4eacb2-5eb2-4c8d-8100-2f2500eca56b" providerId="ADAL" clId="{270B87AE-5C36-4EE3-86D6-572A2367F9E4}" dt="2025-06-12T17:34:22.528" v="2150" actId="5793"/>
        <pc:sldMkLst>
          <pc:docMk/>
          <pc:sldMk cId="3622454126" sldId="455"/>
        </pc:sldMkLst>
        <pc:spChg chg="mod ord">
          <ac:chgData name="Liam Hill" userId="cf4eacb2-5eb2-4c8d-8100-2f2500eca56b" providerId="ADAL" clId="{270B87AE-5C36-4EE3-86D6-572A2367F9E4}" dt="2025-06-12T17:34:22.528" v="2150" actId="5793"/>
          <ac:spMkLst>
            <pc:docMk/>
            <pc:sldMk cId="3622454126" sldId="455"/>
            <ac:spMk id="2" creationId="{D6C8EECF-81D4-49DC-B5E0-542ACC2AD004}"/>
          </ac:spMkLst>
        </pc:spChg>
        <pc:spChg chg="mod ord">
          <ac:chgData name="Liam Hill" userId="cf4eacb2-5eb2-4c8d-8100-2f2500eca56b" providerId="ADAL" clId="{270B87AE-5C36-4EE3-86D6-572A2367F9E4}" dt="2025-06-12T17:34:14.766" v="2128" actId="1076"/>
          <ac:spMkLst>
            <pc:docMk/>
            <pc:sldMk cId="3622454126" sldId="455"/>
            <ac:spMk id="3" creationId="{16698410-7FB2-4D69-B286-621866E35C33}"/>
          </ac:spMkLst>
        </pc:spChg>
        <pc:spChg chg="add del">
          <ac:chgData name="Liam Hill" userId="cf4eacb2-5eb2-4c8d-8100-2f2500eca56b" providerId="ADAL" clId="{270B87AE-5C36-4EE3-86D6-572A2367F9E4}" dt="2025-06-12T17:28:19.583" v="1877" actId="22"/>
          <ac:spMkLst>
            <pc:docMk/>
            <pc:sldMk cId="3622454126" sldId="455"/>
            <ac:spMk id="5" creationId="{A74FE8A2-A0BB-4B9F-A679-99D17DEF0076}"/>
          </ac:spMkLst>
        </pc:spChg>
        <pc:spChg chg="add mod ord">
          <ac:chgData name="Liam Hill" userId="cf4eacb2-5eb2-4c8d-8100-2f2500eca56b" providerId="ADAL" clId="{270B87AE-5C36-4EE3-86D6-572A2367F9E4}" dt="2025-06-12T17:30:52.029" v="2022" actId="20577"/>
          <ac:spMkLst>
            <pc:docMk/>
            <pc:sldMk cId="3622454126" sldId="455"/>
            <ac:spMk id="6" creationId="{1491D838-22C2-4018-86AD-928CB13A0D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44538"/>
            <a:ext cx="6615112" cy="3722687"/>
          </a:xfrm>
        </p:spPr>
      </p:sp>
      <p:sp>
        <p:nvSpPr>
          <p:cNvPr id="3" name="Notes Placeholder 2"/>
          <p:cNvSpPr>
            <a:spLocks noGrp="1"/>
          </p:cNvSpPr>
          <p:nvPr>
            <p:ph type="body" idx="1"/>
          </p:nvPr>
        </p:nvSpPr>
        <p:spPr/>
        <p:txBody>
          <a:bodyPr/>
          <a:lstStyle/>
          <a:p>
            <a:endParaRPr lang="en-GB" dirty="0">
              <a:ea typeface="Calibri"/>
              <a:cs typeface="Calibri"/>
            </a:endParaRPr>
          </a:p>
        </p:txBody>
      </p:sp>
      <p:sp>
        <p:nvSpPr>
          <p:cNvPr id="4" name="Slide Number Placeholder 3"/>
          <p:cNvSpPr>
            <a:spLocks noGrp="1"/>
          </p:cNvSpPr>
          <p:nvPr>
            <p:ph type="sldNum" sz="quarter" idx="10"/>
          </p:nvPr>
        </p:nvSpPr>
        <p:spPr/>
        <p:txBody>
          <a:bodyPr/>
          <a:lstStyle/>
          <a:p>
            <a:pPr>
              <a:defRPr/>
            </a:pPr>
            <a:fld id="{3317A025-FEB3-7143-938D-38D02571464D}" type="slidenum">
              <a:rPr lang="en-US" smtClean="0"/>
              <a:pPr>
                <a:defRPr/>
              </a:pPr>
              <a:t>27</a:t>
            </a:fld>
            <a:endParaRPr lang="en-US" dirty="0"/>
          </a:p>
        </p:txBody>
      </p:sp>
    </p:spTree>
    <p:extLst>
      <p:ext uri="{BB962C8B-B14F-4D97-AF65-F5344CB8AC3E}">
        <p14:creationId xmlns:p14="http://schemas.microsoft.com/office/powerpoint/2010/main" val="1500185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101600" y="76200"/>
            <a:ext cx="11988800" cy="67056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200">
                <a:solidFill>
                  <a:schemeClr val="tx1"/>
                </a:solidFill>
                <a:latin typeface="Arial" panose="020B0604020202020204" pitchFamily="34" charset="0"/>
                <a:ea typeface="MS PGothic" panose="020B0600070205080204" pitchFamily="34" charset="-128"/>
              </a:defRPr>
            </a:lvl1pPr>
            <a:lvl2pPr marL="742950" indent="-285750">
              <a:defRPr sz="1200">
                <a:solidFill>
                  <a:schemeClr val="tx1"/>
                </a:solidFill>
                <a:latin typeface="Arial" panose="020B0604020202020204" pitchFamily="34" charset="0"/>
                <a:ea typeface="MS PGothic" panose="020B0600070205080204" pitchFamily="34" charset="-128"/>
              </a:defRPr>
            </a:lvl2pPr>
            <a:lvl3pPr marL="1143000" indent="-228600">
              <a:defRPr sz="1200">
                <a:solidFill>
                  <a:schemeClr val="tx1"/>
                </a:solidFill>
                <a:latin typeface="Arial" panose="020B0604020202020204" pitchFamily="34" charset="0"/>
                <a:ea typeface="MS PGothic" panose="020B0600070205080204" pitchFamily="34" charset="-128"/>
              </a:defRPr>
            </a:lvl3pPr>
            <a:lvl4pPr marL="1600200" indent="-228600">
              <a:defRPr sz="1200">
                <a:solidFill>
                  <a:schemeClr val="tx1"/>
                </a:solidFill>
                <a:latin typeface="Arial" panose="020B0604020202020204" pitchFamily="34" charset="0"/>
                <a:ea typeface="MS PGothic" panose="020B0600070205080204" pitchFamily="34" charset="-128"/>
              </a:defRPr>
            </a:lvl4pPr>
            <a:lvl5pPr marL="2057400" indent="-228600">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a:defRPr/>
            </a:pPr>
            <a:endParaRPr lang="en-GB" altLang="en-US" sz="2400">
              <a:solidFill>
                <a:srgbClr val="8D010F"/>
              </a:solidFill>
              <a:latin typeface="Times" panose="02020603050405020304" pitchFamily="18" charset="0"/>
            </a:endParaRPr>
          </a:p>
        </p:txBody>
      </p:sp>
      <p:pic>
        <p:nvPicPr>
          <p:cNvPr id="5" name="Picture 3" descr="LeedsUni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567" y="441325"/>
            <a:ext cx="3033184"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9"/>
          <p:cNvSpPr>
            <a:spLocks noChangeShapeType="1"/>
          </p:cNvSpPr>
          <p:nvPr/>
        </p:nvSpPr>
        <p:spPr bwMode="white">
          <a:xfrm>
            <a:off x="268818" y="1341438"/>
            <a:ext cx="11618383"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sz="1800"/>
          </a:p>
        </p:txBody>
      </p:sp>
      <p:sp>
        <p:nvSpPr>
          <p:cNvPr id="7" name="Text Box 10"/>
          <p:cNvSpPr txBox="1">
            <a:spLocks noChangeArrowheads="1"/>
          </p:cNvSpPr>
          <p:nvPr/>
        </p:nvSpPr>
        <p:spPr bwMode="ltGray">
          <a:xfrm>
            <a:off x="474133" y="420689"/>
            <a:ext cx="6502400" cy="738187"/>
          </a:xfrm>
          <a:prstGeom prst="rect">
            <a:avLst/>
          </a:prstGeom>
          <a:noFill/>
          <a:ln>
            <a:noFill/>
          </a:ln>
        </p:spPr>
        <p:txBody>
          <a:bodyPr lIns="0" tIns="0" rIns="0" bIns="36000" anchor="b"/>
          <a:lstStyle>
            <a:lvl1pPr eaLnBrk="0" hangingPunct="0">
              <a:defRPr sz="1200">
                <a:solidFill>
                  <a:schemeClr val="tx1"/>
                </a:solidFill>
                <a:latin typeface="Arial" charset="0"/>
                <a:ea typeface="ＭＳ Ｐゴシック" charset="0"/>
              </a:defRPr>
            </a:lvl1pPr>
            <a:lvl2pPr marL="742950" indent="-285750" eaLnBrk="0" hangingPunct="0">
              <a:defRPr sz="1200">
                <a:solidFill>
                  <a:schemeClr val="tx1"/>
                </a:solidFill>
                <a:latin typeface="Arial" charset="0"/>
                <a:ea typeface="ＭＳ Ｐゴシック" charset="0"/>
              </a:defRPr>
            </a:lvl2pPr>
            <a:lvl3pPr marL="1143000" indent="-228600" eaLnBrk="0" hangingPunct="0">
              <a:defRPr sz="1200">
                <a:solidFill>
                  <a:schemeClr val="tx1"/>
                </a:solidFill>
                <a:latin typeface="Arial" charset="0"/>
                <a:ea typeface="ＭＳ Ｐゴシック" charset="0"/>
              </a:defRPr>
            </a:lvl3pPr>
            <a:lvl4pPr marL="1600200" indent="-228600" eaLnBrk="0" hangingPunct="0">
              <a:defRPr sz="1200">
                <a:solidFill>
                  <a:schemeClr val="tx1"/>
                </a:solidFill>
                <a:latin typeface="Arial" charset="0"/>
                <a:ea typeface="ＭＳ Ｐゴシック" charset="0"/>
              </a:defRPr>
            </a:lvl4pPr>
            <a:lvl5pPr marL="2057400" indent="-228600" eaLnBrk="0" hangingPunct="0">
              <a:defRPr sz="1200">
                <a:solidFill>
                  <a:schemeClr val="tx1"/>
                </a:solidFill>
                <a:latin typeface="Arial" charset="0"/>
                <a:ea typeface="ＭＳ Ｐゴシック" charset="0"/>
              </a:defRPr>
            </a:lvl5pPr>
            <a:lvl6pPr marL="2514600" indent="-228600" eaLnBrk="0" fontAlgn="base" hangingPunct="0">
              <a:spcBef>
                <a:spcPct val="0"/>
              </a:spcBef>
              <a:spcAft>
                <a:spcPct val="0"/>
              </a:spcAft>
              <a:defRPr sz="1200">
                <a:solidFill>
                  <a:schemeClr val="tx1"/>
                </a:solidFill>
                <a:latin typeface="Arial" charset="0"/>
                <a:ea typeface="ＭＳ Ｐゴシック" charset="0"/>
              </a:defRPr>
            </a:lvl6pPr>
            <a:lvl7pPr marL="2971800" indent="-228600" eaLnBrk="0" fontAlgn="base" hangingPunct="0">
              <a:spcBef>
                <a:spcPct val="0"/>
              </a:spcBef>
              <a:spcAft>
                <a:spcPct val="0"/>
              </a:spcAft>
              <a:defRPr sz="1200">
                <a:solidFill>
                  <a:schemeClr val="tx1"/>
                </a:solidFill>
                <a:latin typeface="Arial" charset="0"/>
                <a:ea typeface="ＭＳ Ｐゴシック" charset="0"/>
              </a:defRPr>
            </a:lvl7pPr>
            <a:lvl8pPr marL="3429000" indent="-228600" eaLnBrk="0" fontAlgn="base" hangingPunct="0">
              <a:spcBef>
                <a:spcPct val="0"/>
              </a:spcBef>
              <a:spcAft>
                <a:spcPct val="0"/>
              </a:spcAft>
              <a:defRPr sz="1200">
                <a:solidFill>
                  <a:schemeClr val="tx1"/>
                </a:solidFill>
                <a:latin typeface="Arial" charset="0"/>
                <a:ea typeface="ＭＳ Ｐゴシック" charset="0"/>
              </a:defRPr>
            </a:lvl8pPr>
            <a:lvl9pPr marL="3886200" indent="-228600" eaLnBrk="0" fontAlgn="base" hangingPunct="0">
              <a:spcBef>
                <a:spcPct val="0"/>
              </a:spcBef>
              <a:spcAft>
                <a:spcPct val="0"/>
              </a:spcAft>
              <a:defRPr sz="1200">
                <a:solidFill>
                  <a:schemeClr val="tx1"/>
                </a:solidFill>
                <a:latin typeface="Arial" charset="0"/>
                <a:ea typeface="ＭＳ Ｐゴシック" charset="0"/>
              </a:defRPr>
            </a:lvl9pPr>
          </a:lstStyle>
          <a:p>
            <a:pPr>
              <a:defRPr/>
            </a:pPr>
            <a:r>
              <a:rPr lang="en-GB" sz="2800">
                <a:solidFill>
                  <a:schemeClr val="bg1"/>
                </a:solidFill>
              </a:rPr>
              <a:t>School of something</a:t>
            </a:r>
          </a:p>
          <a:p>
            <a:pPr>
              <a:defRPr/>
            </a:pPr>
            <a:r>
              <a:rPr lang="en-GB" sz="1400">
                <a:solidFill>
                  <a:schemeClr val="bg1"/>
                </a:solidFill>
              </a:rPr>
              <a:t>FACULTY OF OTHER</a:t>
            </a:r>
          </a:p>
        </p:txBody>
      </p:sp>
      <p:sp>
        <p:nvSpPr>
          <p:cNvPr id="12292" name="Rectangle 4"/>
          <p:cNvSpPr>
            <a:spLocks noGrp="1" noChangeArrowheads="1"/>
          </p:cNvSpPr>
          <p:nvPr>
            <p:ph type="ctrTitle"/>
          </p:nvPr>
        </p:nvSpPr>
        <p:spPr>
          <a:xfrm>
            <a:off x="465667" y="2565401"/>
            <a:ext cx="10363200" cy="549275"/>
          </a:xfrm>
        </p:spPr>
        <p:txBody>
          <a:bodyPr anchor="t">
            <a:spAutoFit/>
          </a:bodyPr>
          <a:lstStyle>
            <a:lvl1pPr>
              <a:defRPr sz="3600">
                <a:solidFill>
                  <a:schemeClr val="bg1"/>
                </a:solidFill>
              </a:defRPr>
            </a:lvl1pPr>
          </a:lstStyle>
          <a:p>
            <a:r>
              <a:rPr lang="en-GB"/>
              <a:t>Click to edit Master title style</a:t>
            </a:r>
          </a:p>
        </p:txBody>
      </p:sp>
      <p:sp>
        <p:nvSpPr>
          <p:cNvPr id="12293" name="Rectangle 5"/>
          <p:cNvSpPr>
            <a:spLocks noGrp="1" noChangeArrowheads="1"/>
          </p:cNvSpPr>
          <p:nvPr>
            <p:ph type="subTitle" idx="1"/>
          </p:nvPr>
        </p:nvSpPr>
        <p:spPr bwMode="ltGray">
          <a:xfrm>
            <a:off x="469901" y="3990976"/>
            <a:ext cx="7192433" cy="519113"/>
          </a:xfrm>
        </p:spPr>
        <p:txBody>
          <a:bodyPr/>
          <a:lstStyle>
            <a:lvl1pPr>
              <a:defRPr sz="2000">
                <a:solidFill>
                  <a:schemeClr val="bg1"/>
                </a:solidFill>
              </a:defRPr>
            </a:lvl1pPr>
          </a:lstStyle>
          <a:p>
            <a:r>
              <a:rPr lang="en-GB"/>
              <a:t>Click to edit Master subtitle style</a:t>
            </a:r>
          </a:p>
        </p:txBody>
      </p:sp>
      <p:sp>
        <p:nvSpPr>
          <p:cNvPr id="8" name="Rectangle 6"/>
          <p:cNvSpPr>
            <a:spLocks noGrp="1" noChangeArrowheads="1"/>
          </p:cNvSpPr>
          <p:nvPr>
            <p:ph type="dt" sz="half" idx="10"/>
          </p:nvPr>
        </p:nvSpPr>
        <p:spPr>
          <a:xfrm>
            <a:off x="609600" y="6927850"/>
            <a:ext cx="2844800" cy="476250"/>
          </a:xfrm>
        </p:spPr>
        <p:txBody>
          <a:bodyPr/>
          <a:lstStyle>
            <a:lvl1pPr>
              <a:defRPr/>
            </a:lvl1pPr>
          </a:lstStyle>
          <a:p>
            <a:pPr>
              <a:defRPr/>
            </a:pPr>
            <a:endParaRPr lang="en-GB"/>
          </a:p>
        </p:txBody>
      </p:sp>
      <p:sp>
        <p:nvSpPr>
          <p:cNvPr id="9" name="Rectangle 7"/>
          <p:cNvSpPr>
            <a:spLocks noGrp="1" noChangeArrowheads="1"/>
          </p:cNvSpPr>
          <p:nvPr>
            <p:ph type="ftr" sz="quarter" idx="11"/>
          </p:nvPr>
        </p:nvSpPr>
        <p:spPr>
          <a:xfrm>
            <a:off x="4165600" y="6927850"/>
            <a:ext cx="3860800" cy="476250"/>
          </a:xfrm>
        </p:spPr>
        <p:txBody>
          <a:bodyPr/>
          <a:lstStyle>
            <a:lvl1pPr>
              <a:defRPr/>
            </a:lvl1pPr>
          </a:lstStyle>
          <a:p>
            <a:pPr>
              <a:defRPr/>
            </a:pPr>
            <a:endParaRPr lang="en-GB"/>
          </a:p>
        </p:txBody>
      </p:sp>
      <p:sp>
        <p:nvSpPr>
          <p:cNvPr id="10" name="Rectangle 8"/>
          <p:cNvSpPr>
            <a:spLocks noGrp="1" noChangeArrowheads="1"/>
          </p:cNvSpPr>
          <p:nvPr>
            <p:ph type="sldNum" sz="quarter" idx="12"/>
          </p:nvPr>
        </p:nvSpPr>
        <p:spPr>
          <a:xfrm>
            <a:off x="8737600" y="6927850"/>
            <a:ext cx="2844800" cy="476250"/>
          </a:xfrm>
        </p:spPr>
        <p:txBody>
          <a:bodyPr/>
          <a:lstStyle>
            <a:lvl1pPr>
              <a:defRPr/>
            </a:lvl1pPr>
          </a:lstStyle>
          <a:p>
            <a:fld id="{69B92D32-78F2-46A4-BA7A-54F7AE57D409}" type="slidenum">
              <a:rPr lang="en-GB" altLang="en-US"/>
              <a:pPr/>
              <a:t>‹#›</a:t>
            </a:fld>
            <a:endParaRPr lang="en-GB" altLang="en-US"/>
          </a:p>
        </p:txBody>
      </p:sp>
    </p:spTree>
    <p:extLst>
      <p:ext uri="{BB962C8B-B14F-4D97-AF65-F5344CB8AC3E}">
        <p14:creationId xmlns:p14="http://schemas.microsoft.com/office/powerpoint/2010/main" val="40914449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endParaRPr lang="en-GB"/>
          </a:p>
        </p:txBody>
      </p:sp>
      <p:sp>
        <p:nvSpPr>
          <p:cNvPr id="6" name="Rectangle 8"/>
          <p:cNvSpPr>
            <a:spLocks noGrp="1" noChangeArrowheads="1"/>
          </p:cNvSpPr>
          <p:nvPr>
            <p:ph type="sldNum" sz="quarter" idx="12"/>
          </p:nvPr>
        </p:nvSpPr>
        <p:spPr>
          <a:ln/>
        </p:spPr>
        <p:txBody>
          <a:bodyPr/>
          <a:lstStyle>
            <a:lvl1pPr>
              <a:defRPr/>
            </a:lvl1pPr>
          </a:lstStyle>
          <a:p>
            <a:fld id="{9539672B-B1B6-4159-A79E-E8FCBB61FF1A}" type="slidenum">
              <a:rPr lang="en-GB" altLang="en-US"/>
              <a:pPr/>
              <a:t>‹#›</a:t>
            </a:fld>
            <a:endParaRPr lang="en-GB" altLang="en-US"/>
          </a:p>
        </p:txBody>
      </p:sp>
    </p:spTree>
    <p:extLst>
      <p:ext uri="{BB962C8B-B14F-4D97-AF65-F5344CB8AC3E}">
        <p14:creationId xmlns:p14="http://schemas.microsoft.com/office/powerpoint/2010/main" val="347476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endParaRPr lang="en-GB"/>
          </a:p>
        </p:txBody>
      </p:sp>
      <p:sp>
        <p:nvSpPr>
          <p:cNvPr id="6" name="Rectangle 8"/>
          <p:cNvSpPr>
            <a:spLocks noGrp="1" noChangeArrowheads="1"/>
          </p:cNvSpPr>
          <p:nvPr>
            <p:ph type="sldNum" sz="quarter" idx="12"/>
          </p:nvPr>
        </p:nvSpPr>
        <p:spPr>
          <a:ln/>
        </p:spPr>
        <p:txBody>
          <a:bodyPr/>
          <a:lstStyle>
            <a:lvl1pPr>
              <a:defRPr/>
            </a:lvl1pPr>
          </a:lstStyle>
          <a:p>
            <a:fld id="{29571246-3D99-4EA5-845B-5F69F3950B4F}" type="slidenum">
              <a:rPr lang="en-GB" altLang="en-US"/>
              <a:pPr/>
              <a:t>‹#›</a:t>
            </a:fld>
            <a:endParaRPr lang="en-GB" altLang="en-US"/>
          </a:p>
        </p:txBody>
      </p:sp>
    </p:spTree>
    <p:extLst>
      <p:ext uri="{BB962C8B-B14F-4D97-AF65-F5344CB8AC3E}">
        <p14:creationId xmlns:p14="http://schemas.microsoft.com/office/powerpoint/2010/main" val="17904555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4134" y="1665288"/>
            <a:ext cx="5518151"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65288"/>
            <a:ext cx="5518149"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endParaRPr lang="en-GB"/>
          </a:p>
        </p:txBody>
      </p:sp>
      <p:sp>
        <p:nvSpPr>
          <p:cNvPr id="7" name="Rectangle 8"/>
          <p:cNvSpPr>
            <a:spLocks noGrp="1" noChangeArrowheads="1"/>
          </p:cNvSpPr>
          <p:nvPr>
            <p:ph type="sldNum" sz="quarter" idx="12"/>
          </p:nvPr>
        </p:nvSpPr>
        <p:spPr>
          <a:ln/>
        </p:spPr>
        <p:txBody>
          <a:bodyPr/>
          <a:lstStyle>
            <a:lvl1pPr>
              <a:defRPr/>
            </a:lvl1pPr>
          </a:lstStyle>
          <a:p>
            <a:fld id="{2BE4B9EF-D21C-4650-8936-F4C29D23FF2A}" type="slidenum">
              <a:rPr lang="en-GB" altLang="en-US"/>
              <a:pPr/>
              <a:t>‹#›</a:t>
            </a:fld>
            <a:endParaRPr lang="en-GB" altLang="en-US"/>
          </a:p>
        </p:txBody>
      </p:sp>
    </p:spTree>
    <p:extLst>
      <p:ext uri="{BB962C8B-B14F-4D97-AF65-F5344CB8AC3E}">
        <p14:creationId xmlns:p14="http://schemas.microsoft.com/office/powerpoint/2010/main" val="23332967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GB"/>
          </a:p>
        </p:txBody>
      </p:sp>
      <p:sp>
        <p:nvSpPr>
          <p:cNvPr id="8" name="Rectangle 7"/>
          <p:cNvSpPr>
            <a:spLocks noGrp="1" noChangeArrowheads="1"/>
          </p:cNvSpPr>
          <p:nvPr>
            <p:ph type="ftr" sz="quarter" idx="11"/>
          </p:nvPr>
        </p:nvSpPr>
        <p:spPr>
          <a:ln/>
        </p:spPr>
        <p:txBody>
          <a:bodyPr/>
          <a:lstStyle>
            <a:lvl1pPr>
              <a:defRPr/>
            </a:lvl1pPr>
          </a:lstStyle>
          <a:p>
            <a:pPr>
              <a:defRPr/>
            </a:pPr>
            <a:endParaRPr lang="en-GB"/>
          </a:p>
        </p:txBody>
      </p:sp>
      <p:sp>
        <p:nvSpPr>
          <p:cNvPr id="9" name="Rectangle 8"/>
          <p:cNvSpPr>
            <a:spLocks noGrp="1" noChangeArrowheads="1"/>
          </p:cNvSpPr>
          <p:nvPr>
            <p:ph type="sldNum" sz="quarter" idx="12"/>
          </p:nvPr>
        </p:nvSpPr>
        <p:spPr>
          <a:ln/>
        </p:spPr>
        <p:txBody>
          <a:bodyPr/>
          <a:lstStyle>
            <a:lvl1pPr>
              <a:defRPr/>
            </a:lvl1pPr>
          </a:lstStyle>
          <a:p>
            <a:fld id="{577A431A-B4FE-4AD4-BA36-DDD6BC413F51}" type="slidenum">
              <a:rPr lang="en-GB" altLang="en-US"/>
              <a:pPr/>
              <a:t>‹#›</a:t>
            </a:fld>
            <a:endParaRPr lang="en-GB" altLang="en-US"/>
          </a:p>
        </p:txBody>
      </p:sp>
    </p:spTree>
    <p:extLst>
      <p:ext uri="{BB962C8B-B14F-4D97-AF65-F5344CB8AC3E}">
        <p14:creationId xmlns:p14="http://schemas.microsoft.com/office/powerpoint/2010/main" val="1275833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GB"/>
          </a:p>
        </p:txBody>
      </p:sp>
      <p:sp>
        <p:nvSpPr>
          <p:cNvPr id="4" name="Rectangle 7"/>
          <p:cNvSpPr>
            <a:spLocks noGrp="1" noChangeArrowheads="1"/>
          </p:cNvSpPr>
          <p:nvPr>
            <p:ph type="ftr" sz="quarter" idx="11"/>
          </p:nvPr>
        </p:nvSpPr>
        <p:spPr>
          <a:ln/>
        </p:spPr>
        <p:txBody>
          <a:bodyPr/>
          <a:lstStyle>
            <a:lvl1pPr>
              <a:defRPr/>
            </a:lvl1pPr>
          </a:lstStyle>
          <a:p>
            <a:pPr>
              <a:defRPr/>
            </a:pPr>
            <a:endParaRPr lang="en-GB"/>
          </a:p>
        </p:txBody>
      </p:sp>
      <p:sp>
        <p:nvSpPr>
          <p:cNvPr id="5" name="Rectangle 8"/>
          <p:cNvSpPr>
            <a:spLocks noGrp="1" noChangeArrowheads="1"/>
          </p:cNvSpPr>
          <p:nvPr>
            <p:ph type="sldNum" sz="quarter" idx="12"/>
          </p:nvPr>
        </p:nvSpPr>
        <p:spPr>
          <a:ln/>
        </p:spPr>
        <p:txBody>
          <a:bodyPr/>
          <a:lstStyle>
            <a:lvl1pPr>
              <a:defRPr/>
            </a:lvl1pPr>
          </a:lstStyle>
          <a:p>
            <a:fld id="{C089F0E1-EBA4-4BF4-9A06-920048B0009F}" type="slidenum">
              <a:rPr lang="en-GB" altLang="en-US"/>
              <a:pPr/>
              <a:t>‹#›</a:t>
            </a:fld>
            <a:endParaRPr lang="en-GB" altLang="en-US"/>
          </a:p>
        </p:txBody>
      </p:sp>
    </p:spTree>
    <p:extLst>
      <p:ext uri="{BB962C8B-B14F-4D97-AF65-F5344CB8AC3E}">
        <p14:creationId xmlns:p14="http://schemas.microsoft.com/office/powerpoint/2010/main" val="309803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GB"/>
          </a:p>
        </p:txBody>
      </p:sp>
      <p:sp>
        <p:nvSpPr>
          <p:cNvPr id="3" name="Rectangle 7"/>
          <p:cNvSpPr>
            <a:spLocks noGrp="1" noChangeArrowheads="1"/>
          </p:cNvSpPr>
          <p:nvPr>
            <p:ph type="ftr" sz="quarter" idx="11"/>
          </p:nvPr>
        </p:nvSpPr>
        <p:spPr>
          <a:ln/>
        </p:spPr>
        <p:txBody>
          <a:bodyPr/>
          <a:lstStyle>
            <a:lvl1pPr>
              <a:defRPr/>
            </a:lvl1pPr>
          </a:lstStyle>
          <a:p>
            <a:pPr>
              <a:defRPr/>
            </a:pPr>
            <a:endParaRPr lang="en-GB"/>
          </a:p>
        </p:txBody>
      </p:sp>
      <p:sp>
        <p:nvSpPr>
          <p:cNvPr id="4" name="Rectangle 8"/>
          <p:cNvSpPr>
            <a:spLocks noGrp="1" noChangeArrowheads="1"/>
          </p:cNvSpPr>
          <p:nvPr>
            <p:ph type="sldNum" sz="quarter" idx="12"/>
          </p:nvPr>
        </p:nvSpPr>
        <p:spPr>
          <a:ln/>
        </p:spPr>
        <p:txBody>
          <a:bodyPr/>
          <a:lstStyle>
            <a:lvl1pPr>
              <a:defRPr/>
            </a:lvl1pPr>
          </a:lstStyle>
          <a:p>
            <a:fld id="{C546AA42-C146-4882-95ED-082CB856DCD8}" type="slidenum">
              <a:rPr lang="en-GB" altLang="en-US"/>
              <a:pPr/>
              <a:t>‹#›</a:t>
            </a:fld>
            <a:endParaRPr lang="en-GB" altLang="en-US"/>
          </a:p>
        </p:txBody>
      </p:sp>
    </p:spTree>
    <p:extLst>
      <p:ext uri="{BB962C8B-B14F-4D97-AF65-F5344CB8AC3E}">
        <p14:creationId xmlns:p14="http://schemas.microsoft.com/office/powerpoint/2010/main" val="4062839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endParaRPr lang="en-GB"/>
          </a:p>
        </p:txBody>
      </p:sp>
      <p:sp>
        <p:nvSpPr>
          <p:cNvPr id="7" name="Rectangle 8"/>
          <p:cNvSpPr>
            <a:spLocks noGrp="1" noChangeArrowheads="1"/>
          </p:cNvSpPr>
          <p:nvPr>
            <p:ph type="sldNum" sz="quarter" idx="12"/>
          </p:nvPr>
        </p:nvSpPr>
        <p:spPr>
          <a:ln/>
        </p:spPr>
        <p:txBody>
          <a:bodyPr/>
          <a:lstStyle>
            <a:lvl1pPr>
              <a:defRPr/>
            </a:lvl1pPr>
          </a:lstStyle>
          <a:p>
            <a:fld id="{04DA16A6-1760-46BD-8B95-51139AEA79A3}" type="slidenum">
              <a:rPr lang="en-GB" altLang="en-US"/>
              <a:pPr/>
              <a:t>‹#›</a:t>
            </a:fld>
            <a:endParaRPr lang="en-GB" altLang="en-US"/>
          </a:p>
        </p:txBody>
      </p:sp>
    </p:spTree>
    <p:extLst>
      <p:ext uri="{BB962C8B-B14F-4D97-AF65-F5344CB8AC3E}">
        <p14:creationId xmlns:p14="http://schemas.microsoft.com/office/powerpoint/2010/main" val="9380246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endParaRPr lang="en-GB"/>
          </a:p>
        </p:txBody>
      </p:sp>
      <p:sp>
        <p:nvSpPr>
          <p:cNvPr id="7" name="Rectangle 8"/>
          <p:cNvSpPr>
            <a:spLocks noGrp="1" noChangeArrowheads="1"/>
          </p:cNvSpPr>
          <p:nvPr>
            <p:ph type="sldNum" sz="quarter" idx="12"/>
          </p:nvPr>
        </p:nvSpPr>
        <p:spPr>
          <a:ln/>
        </p:spPr>
        <p:txBody>
          <a:bodyPr/>
          <a:lstStyle>
            <a:lvl1pPr>
              <a:defRPr/>
            </a:lvl1pPr>
          </a:lstStyle>
          <a:p>
            <a:fld id="{7D0C3B54-7E07-4376-902A-5D74342A0898}" type="slidenum">
              <a:rPr lang="en-GB" altLang="en-US"/>
              <a:pPr/>
              <a:t>‹#›</a:t>
            </a:fld>
            <a:endParaRPr lang="en-GB" altLang="en-US"/>
          </a:p>
        </p:txBody>
      </p:sp>
    </p:spTree>
    <p:extLst>
      <p:ext uri="{BB962C8B-B14F-4D97-AF65-F5344CB8AC3E}">
        <p14:creationId xmlns:p14="http://schemas.microsoft.com/office/powerpoint/2010/main" val="534926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endParaRPr lang="en-GB"/>
          </a:p>
        </p:txBody>
      </p:sp>
      <p:sp>
        <p:nvSpPr>
          <p:cNvPr id="6" name="Rectangle 8"/>
          <p:cNvSpPr>
            <a:spLocks noGrp="1" noChangeArrowheads="1"/>
          </p:cNvSpPr>
          <p:nvPr>
            <p:ph type="sldNum" sz="quarter" idx="12"/>
          </p:nvPr>
        </p:nvSpPr>
        <p:spPr>
          <a:ln/>
        </p:spPr>
        <p:txBody>
          <a:bodyPr/>
          <a:lstStyle>
            <a:lvl1pPr>
              <a:defRPr/>
            </a:lvl1pPr>
          </a:lstStyle>
          <a:p>
            <a:fld id="{E07F4EDC-4CB2-44F3-9BFC-3D8802D470DC}" type="slidenum">
              <a:rPr lang="en-GB" altLang="en-US"/>
              <a:pPr/>
              <a:t>‹#›</a:t>
            </a:fld>
            <a:endParaRPr lang="en-GB" altLang="en-US"/>
          </a:p>
        </p:txBody>
      </p:sp>
    </p:spTree>
    <p:extLst>
      <p:ext uri="{BB962C8B-B14F-4D97-AF65-F5344CB8AC3E}">
        <p14:creationId xmlns:p14="http://schemas.microsoft.com/office/powerpoint/2010/main" val="2353819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4817" y="422276"/>
            <a:ext cx="2808816"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4134" y="422276"/>
            <a:ext cx="8227484"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endParaRPr lang="en-GB"/>
          </a:p>
        </p:txBody>
      </p:sp>
      <p:sp>
        <p:nvSpPr>
          <p:cNvPr id="6" name="Rectangle 8"/>
          <p:cNvSpPr>
            <a:spLocks noGrp="1" noChangeArrowheads="1"/>
          </p:cNvSpPr>
          <p:nvPr>
            <p:ph type="sldNum" sz="quarter" idx="12"/>
          </p:nvPr>
        </p:nvSpPr>
        <p:spPr>
          <a:ln/>
        </p:spPr>
        <p:txBody>
          <a:bodyPr/>
          <a:lstStyle>
            <a:lvl1pPr>
              <a:defRPr/>
            </a:lvl1pPr>
          </a:lstStyle>
          <a:p>
            <a:fld id="{461CAE0A-3742-45DB-8315-6EB470172CF0}" type="slidenum">
              <a:rPr lang="en-GB" altLang="en-US"/>
              <a:pPr/>
              <a:t>‹#›</a:t>
            </a:fld>
            <a:endParaRPr lang="en-GB" altLang="en-US"/>
          </a:p>
        </p:txBody>
      </p:sp>
    </p:spTree>
    <p:extLst>
      <p:ext uri="{BB962C8B-B14F-4D97-AF65-F5344CB8AC3E}">
        <p14:creationId xmlns:p14="http://schemas.microsoft.com/office/powerpoint/2010/main" val="15546218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4133" y="422275"/>
            <a:ext cx="6502400" cy="738188"/>
          </a:xfrm>
        </p:spPr>
        <p:txBody>
          <a:bodyPr/>
          <a:lstStyle/>
          <a:p>
            <a:r>
              <a:rPr lang="en-US"/>
              <a:t>Click to edit Master title style</a:t>
            </a:r>
          </a:p>
        </p:txBody>
      </p:sp>
      <p:sp>
        <p:nvSpPr>
          <p:cNvPr id="3" name="Text Placeholder 2"/>
          <p:cNvSpPr>
            <a:spLocks noGrp="1"/>
          </p:cNvSpPr>
          <p:nvPr>
            <p:ph type="body" sz="half" idx="1"/>
          </p:nvPr>
        </p:nvSpPr>
        <p:spPr>
          <a:xfrm>
            <a:off x="474134" y="1665288"/>
            <a:ext cx="5518151"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65288"/>
            <a:ext cx="5518149"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endParaRPr lang="en-GB"/>
          </a:p>
        </p:txBody>
      </p:sp>
      <p:sp>
        <p:nvSpPr>
          <p:cNvPr id="7" name="Rectangle 8"/>
          <p:cNvSpPr>
            <a:spLocks noGrp="1" noChangeArrowheads="1"/>
          </p:cNvSpPr>
          <p:nvPr>
            <p:ph type="sldNum" sz="quarter" idx="12"/>
          </p:nvPr>
        </p:nvSpPr>
        <p:spPr>
          <a:ln/>
        </p:spPr>
        <p:txBody>
          <a:bodyPr/>
          <a:lstStyle>
            <a:lvl1pPr>
              <a:defRPr/>
            </a:lvl1pPr>
          </a:lstStyle>
          <a:p>
            <a:fld id="{5826BE99-A042-4909-B334-2661AC5D5FF0}" type="slidenum">
              <a:rPr lang="en-GB" altLang="en-US"/>
              <a:pPr/>
              <a:t>‹#›</a:t>
            </a:fld>
            <a:endParaRPr lang="en-GB" altLang="en-US"/>
          </a:p>
        </p:txBody>
      </p:sp>
    </p:spTree>
    <p:extLst>
      <p:ext uri="{BB962C8B-B14F-4D97-AF65-F5344CB8AC3E}">
        <p14:creationId xmlns:p14="http://schemas.microsoft.com/office/powerpoint/2010/main" val="70941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01600" y="76200"/>
            <a:ext cx="11988800" cy="1258888"/>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200">
                <a:solidFill>
                  <a:schemeClr val="tx1"/>
                </a:solidFill>
                <a:latin typeface="Arial" panose="020B0604020202020204" pitchFamily="34" charset="0"/>
                <a:ea typeface="MS PGothic" panose="020B0600070205080204" pitchFamily="34" charset="-128"/>
              </a:defRPr>
            </a:lvl1pPr>
            <a:lvl2pPr marL="742950" indent="-285750">
              <a:defRPr sz="1200">
                <a:solidFill>
                  <a:schemeClr val="tx1"/>
                </a:solidFill>
                <a:latin typeface="Arial" panose="020B0604020202020204" pitchFamily="34" charset="0"/>
                <a:ea typeface="MS PGothic" panose="020B0600070205080204" pitchFamily="34" charset="-128"/>
              </a:defRPr>
            </a:lvl2pPr>
            <a:lvl3pPr marL="1143000" indent="-228600">
              <a:defRPr sz="1200">
                <a:solidFill>
                  <a:schemeClr val="tx1"/>
                </a:solidFill>
                <a:latin typeface="Arial" panose="020B0604020202020204" pitchFamily="34" charset="0"/>
                <a:ea typeface="MS PGothic" panose="020B0600070205080204" pitchFamily="34" charset="-128"/>
              </a:defRPr>
            </a:lvl3pPr>
            <a:lvl4pPr marL="1600200" indent="-228600">
              <a:defRPr sz="1200">
                <a:solidFill>
                  <a:schemeClr val="tx1"/>
                </a:solidFill>
                <a:latin typeface="Arial" panose="020B0604020202020204" pitchFamily="34" charset="0"/>
                <a:ea typeface="MS PGothic" panose="020B0600070205080204" pitchFamily="34" charset="-128"/>
              </a:defRPr>
            </a:lvl4pPr>
            <a:lvl5pPr marL="2057400" indent="-228600">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a:defRPr/>
            </a:pPr>
            <a:endParaRPr lang="en-GB" altLang="en-US" sz="2400">
              <a:solidFill>
                <a:srgbClr val="8D010F"/>
              </a:solidFill>
              <a:latin typeface="Times" panose="02020603050405020304" pitchFamily="18" charset="0"/>
            </a:endParaRPr>
          </a:p>
        </p:txBody>
      </p:sp>
      <p:pic>
        <p:nvPicPr>
          <p:cNvPr id="1027" name="Picture 3" descr="LeedsUniWhit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82567" y="441325"/>
            <a:ext cx="3033184"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body" idx="1"/>
          </p:nvPr>
        </p:nvSpPr>
        <p:spPr bwMode="auto">
          <a:xfrm>
            <a:off x="474134" y="1665288"/>
            <a:ext cx="11239500" cy="434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9" name="Rectangle 5"/>
          <p:cNvSpPr>
            <a:spLocks noGrp="1" noChangeArrowheads="1"/>
          </p:cNvSpPr>
          <p:nvPr>
            <p:ph type="title"/>
          </p:nvPr>
        </p:nvSpPr>
        <p:spPr bwMode="ltGray">
          <a:xfrm>
            <a:off x="474133" y="422275"/>
            <a:ext cx="65024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11270" name="Rectangle 6"/>
          <p:cNvSpPr>
            <a:spLocks noGrp="1" noChangeArrowheads="1"/>
          </p:cNvSpPr>
          <p:nvPr>
            <p:ph type="dt" sz="half" idx="2"/>
          </p:nvPr>
        </p:nvSpPr>
        <p:spPr bwMode="auto">
          <a:xfrm>
            <a:off x="914400" y="69484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charset="0"/>
                <a:ea typeface="MS PGothic" charset="0"/>
                <a:cs typeface="MS PGothic" charset="0"/>
              </a:defRPr>
            </a:lvl1pPr>
          </a:lstStyle>
          <a:p>
            <a:pPr>
              <a:defRPr/>
            </a:pPr>
            <a:endParaRPr lang="en-GB"/>
          </a:p>
        </p:txBody>
      </p:sp>
      <p:sp>
        <p:nvSpPr>
          <p:cNvPr id="11271" name="Rectangle 7"/>
          <p:cNvSpPr>
            <a:spLocks noGrp="1" noChangeArrowheads="1"/>
          </p:cNvSpPr>
          <p:nvPr>
            <p:ph type="ftr" sz="quarter" idx="3"/>
          </p:nvPr>
        </p:nvSpPr>
        <p:spPr bwMode="auto">
          <a:xfrm>
            <a:off x="4165600" y="6948488"/>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charset="0"/>
                <a:ea typeface="MS PGothic" charset="0"/>
                <a:cs typeface="MS PGothic" charset="0"/>
              </a:defRPr>
            </a:lvl1pPr>
          </a:lstStyle>
          <a:p>
            <a:pPr>
              <a:defRPr/>
            </a:pPr>
            <a:endParaRPr lang="en-GB"/>
          </a:p>
        </p:txBody>
      </p:sp>
      <p:sp>
        <p:nvSpPr>
          <p:cNvPr id="11272" name="Rectangle 8"/>
          <p:cNvSpPr>
            <a:spLocks noGrp="1" noChangeArrowheads="1"/>
          </p:cNvSpPr>
          <p:nvPr>
            <p:ph type="sldNum" sz="quarter" idx="4"/>
          </p:nvPr>
        </p:nvSpPr>
        <p:spPr bwMode="auto">
          <a:xfrm>
            <a:off x="8737600" y="69484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panose="02020603050405020304" pitchFamily="18" charset="0"/>
              </a:defRPr>
            </a:lvl1pPr>
          </a:lstStyle>
          <a:p>
            <a:fld id="{231CC238-7633-4D59-BD23-63B0AEA22AE4}" type="slidenum">
              <a:rPr lang="en-GB" altLang="en-US"/>
              <a:pPr/>
              <a:t>‹#›</a:t>
            </a:fld>
            <a:endParaRPr lang="en-GB" altLang="en-US"/>
          </a:p>
        </p:txBody>
      </p:sp>
      <p:sp>
        <p:nvSpPr>
          <p:cNvPr id="1033" name="Line 9"/>
          <p:cNvSpPr>
            <a:spLocks noChangeShapeType="1"/>
          </p:cNvSpPr>
          <p:nvPr/>
        </p:nvSpPr>
        <p:spPr bwMode="white">
          <a:xfrm>
            <a:off x="268818" y="1600200"/>
            <a:ext cx="11618383"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sz="1800"/>
          </a:p>
        </p:txBody>
      </p:sp>
    </p:spTree>
    <p:extLst>
      <p:ext uri="{BB962C8B-B14F-4D97-AF65-F5344CB8AC3E}">
        <p14:creationId xmlns:p14="http://schemas.microsoft.com/office/powerpoint/2010/main" val="13066081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rtl="0" eaLnBrk="0" fontAlgn="base" hangingPunct="0">
        <a:spcBef>
          <a:spcPct val="0"/>
        </a:spcBef>
        <a:spcAft>
          <a:spcPct val="0"/>
        </a:spcAft>
        <a:defRPr sz="2800">
          <a:solidFill>
            <a:schemeClr val="tx2"/>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2800">
          <a:solidFill>
            <a:schemeClr val="tx2"/>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2800">
          <a:solidFill>
            <a:schemeClr val="tx2"/>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2800">
          <a:solidFill>
            <a:schemeClr val="tx2"/>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2800">
          <a:solidFill>
            <a:schemeClr val="tx2"/>
          </a:solidFill>
          <a:latin typeface="Arial" charset="0"/>
          <a:ea typeface="MS PGothic" panose="020B0600070205080204" pitchFamily="34" charset="-128"/>
          <a:cs typeface="MS PGothic"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0"/>
        </a:spcBef>
        <a:spcAft>
          <a:spcPct val="40000"/>
        </a:spcAft>
        <a:defRPr sz="2400">
          <a:solidFill>
            <a:schemeClr val="tx1"/>
          </a:solidFill>
          <a:latin typeface="+mn-lt"/>
          <a:ea typeface="MS PGothic" panose="020B0600070205080204" pitchFamily="34" charset="-128"/>
          <a:cs typeface="MS PGothic" charset="0"/>
        </a:defRPr>
      </a:lvl1pPr>
      <a:lvl2pPr marL="271463" indent="-269875" algn="l" rtl="0" eaLnBrk="0" fontAlgn="base" hangingPunct="0">
        <a:spcBef>
          <a:spcPct val="0"/>
        </a:spcBef>
        <a:spcAft>
          <a:spcPct val="40000"/>
        </a:spcAft>
        <a:buChar char="•"/>
        <a:defRPr sz="2000">
          <a:solidFill>
            <a:schemeClr val="tx1"/>
          </a:solidFill>
          <a:latin typeface="+mn-lt"/>
          <a:ea typeface="MS PGothic" panose="020B0600070205080204" pitchFamily="34" charset="-128"/>
          <a:cs typeface="MS PGothic" charset="0"/>
        </a:defRPr>
      </a:lvl2pPr>
      <a:lvl3pPr marL="542925" indent="-269875" algn="l" rtl="0" eaLnBrk="0" fontAlgn="base" hangingPunct="0">
        <a:spcBef>
          <a:spcPct val="0"/>
        </a:spcBef>
        <a:spcAft>
          <a:spcPct val="40000"/>
        </a:spcAft>
        <a:buChar char="•"/>
        <a:defRPr sz="2000">
          <a:solidFill>
            <a:schemeClr val="tx1"/>
          </a:solidFill>
          <a:latin typeface="+mn-lt"/>
          <a:ea typeface="MS PGothic" panose="020B0600070205080204" pitchFamily="34" charset="-128"/>
          <a:cs typeface="MS PGothic" charset="0"/>
        </a:defRPr>
      </a:lvl3pPr>
      <a:lvl4pPr marL="809625" indent="-265113" algn="l" rtl="0" eaLnBrk="0" fontAlgn="base" hangingPunct="0">
        <a:spcBef>
          <a:spcPct val="0"/>
        </a:spcBef>
        <a:spcAft>
          <a:spcPct val="40000"/>
        </a:spcAft>
        <a:buChar char="•"/>
        <a:defRPr sz="2000">
          <a:solidFill>
            <a:schemeClr val="tx1"/>
          </a:solidFill>
          <a:latin typeface="+mn-lt"/>
          <a:ea typeface="MS PGothic" panose="020B0600070205080204" pitchFamily="34" charset="-128"/>
          <a:cs typeface="MS PGothic" charset="0"/>
        </a:defRPr>
      </a:lvl4pPr>
      <a:lvl5pPr marL="1081088" indent="-269875" algn="l" rtl="0" eaLnBrk="0" fontAlgn="base" hangingPunct="0">
        <a:spcBef>
          <a:spcPct val="0"/>
        </a:spcBef>
        <a:spcAft>
          <a:spcPct val="40000"/>
        </a:spcAft>
        <a:buChar char="•"/>
        <a:defRPr sz="2000">
          <a:solidFill>
            <a:schemeClr val="tx1"/>
          </a:solidFill>
          <a:latin typeface="+mn-lt"/>
          <a:ea typeface="MS PGothic" panose="020B0600070205080204" pitchFamily="34" charset="-128"/>
          <a:cs typeface="MS PGothic" charset="0"/>
        </a:defRPr>
      </a:lvl5pPr>
      <a:lvl6pPr marL="1538288" indent="-269875" algn="l" rtl="0" fontAlgn="base">
        <a:spcBef>
          <a:spcPct val="0"/>
        </a:spcBef>
        <a:spcAft>
          <a:spcPct val="40000"/>
        </a:spcAft>
        <a:buChar char="•"/>
        <a:defRPr sz="2000">
          <a:solidFill>
            <a:schemeClr val="tx1"/>
          </a:solidFill>
          <a:latin typeface="+mn-lt"/>
        </a:defRPr>
      </a:lvl6pPr>
      <a:lvl7pPr marL="1995488" indent="-269875" algn="l" rtl="0" fontAlgn="base">
        <a:spcBef>
          <a:spcPct val="0"/>
        </a:spcBef>
        <a:spcAft>
          <a:spcPct val="40000"/>
        </a:spcAft>
        <a:buChar char="•"/>
        <a:defRPr sz="2000">
          <a:solidFill>
            <a:schemeClr val="tx1"/>
          </a:solidFill>
          <a:latin typeface="+mn-lt"/>
        </a:defRPr>
      </a:lvl7pPr>
      <a:lvl8pPr marL="2452688" indent="-269875" algn="l" rtl="0" fontAlgn="base">
        <a:spcBef>
          <a:spcPct val="0"/>
        </a:spcBef>
        <a:spcAft>
          <a:spcPct val="40000"/>
        </a:spcAft>
        <a:buChar char="•"/>
        <a:defRPr sz="2000">
          <a:solidFill>
            <a:schemeClr val="tx1"/>
          </a:solidFill>
          <a:latin typeface="+mn-lt"/>
        </a:defRPr>
      </a:lvl8pPr>
      <a:lvl9pPr marL="2909888" indent="-269875" algn="l" rtl="0" fontAlgn="base">
        <a:spcBef>
          <a:spcPct val="0"/>
        </a:spcBef>
        <a:spcAft>
          <a:spcPct val="40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fif"/></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52D20C-F7B6-4C3A-9523-F4E36CC188F0}"/>
              </a:ext>
            </a:extLst>
          </p:cNvPr>
          <p:cNvPicPr>
            <a:picLocks noChangeAspect="1"/>
          </p:cNvPicPr>
          <p:nvPr/>
        </p:nvPicPr>
        <p:blipFill>
          <a:blip r:embed="rId3"/>
          <a:stretch>
            <a:fillRect/>
          </a:stretch>
        </p:blipFill>
        <p:spPr>
          <a:xfrm>
            <a:off x="891291" y="3914236"/>
            <a:ext cx="1838582" cy="2410161"/>
          </a:xfrm>
          <a:prstGeom prst="rect">
            <a:avLst/>
          </a:prstGeom>
        </p:spPr>
      </p:pic>
      <p:sp>
        <p:nvSpPr>
          <p:cNvPr id="2" name="Title 1">
            <a:extLst>
              <a:ext uri="{FF2B5EF4-FFF2-40B4-BE49-F238E27FC236}">
                <a16:creationId xmlns:a16="http://schemas.microsoft.com/office/drawing/2014/main" id="{A9A0CCF1-FABD-4371-93E4-CE2208F27D0A}"/>
              </a:ext>
            </a:extLst>
          </p:cNvPr>
          <p:cNvSpPr>
            <a:spLocks noGrp="1"/>
          </p:cNvSpPr>
          <p:nvPr>
            <p:ph type="title"/>
          </p:nvPr>
        </p:nvSpPr>
        <p:spPr/>
        <p:txBody>
          <a:bodyPr/>
          <a:lstStyle/>
          <a:p>
            <a:r>
              <a:rPr lang="en-GB" sz="3200" dirty="0"/>
              <a:t>Some (even more) advanced models</a:t>
            </a:r>
          </a:p>
        </p:txBody>
      </p:sp>
      <p:sp>
        <p:nvSpPr>
          <p:cNvPr id="3" name="Text Placeholder 2">
            <a:extLst>
              <a:ext uri="{FF2B5EF4-FFF2-40B4-BE49-F238E27FC236}">
                <a16:creationId xmlns:a16="http://schemas.microsoft.com/office/drawing/2014/main" id="{915187CD-07D8-48AC-8AFB-63AF0B62A14C}"/>
              </a:ext>
            </a:extLst>
          </p:cNvPr>
          <p:cNvSpPr>
            <a:spLocks noGrp="1"/>
          </p:cNvSpPr>
          <p:nvPr>
            <p:ph type="body" idx="1"/>
          </p:nvPr>
        </p:nvSpPr>
        <p:spPr/>
        <p:txBody>
          <a:bodyPr/>
          <a:lstStyle/>
          <a:p>
            <a:r>
              <a:rPr lang="en-GB" b="1" dirty="0">
                <a:solidFill>
                  <a:schemeClr val="tx1"/>
                </a:solidFill>
              </a:rPr>
              <a:t>Multi-level Modelling</a:t>
            </a:r>
          </a:p>
        </p:txBody>
      </p:sp>
      <p:sp>
        <p:nvSpPr>
          <p:cNvPr id="4" name="Content Placeholder 3">
            <a:extLst>
              <a:ext uri="{FF2B5EF4-FFF2-40B4-BE49-F238E27FC236}">
                <a16:creationId xmlns:a16="http://schemas.microsoft.com/office/drawing/2014/main" id="{9A985A67-D878-42B5-8D89-DDFCE88331D8}"/>
              </a:ext>
            </a:extLst>
          </p:cNvPr>
          <p:cNvSpPr>
            <a:spLocks noGrp="1"/>
          </p:cNvSpPr>
          <p:nvPr>
            <p:ph sz="half" idx="2"/>
          </p:nvPr>
        </p:nvSpPr>
        <p:spPr/>
        <p:txBody>
          <a:bodyPr/>
          <a:lstStyle/>
          <a:p>
            <a:r>
              <a:rPr lang="en-GB" dirty="0"/>
              <a:t>Good for when you have dependent structures in your data.</a:t>
            </a:r>
          </a:p>
        </p:txBody>
      </p:sp>
      <p:sp>
        <p:nvSpPr>
          <p:cNvPr id="5" name="Text Placeholder 4">
            <a:extLst>
              <a:ext uri="{FF2B5EF4-FFF2-40B4-BE49-F238E27FC236}">
                <a16:creationId xmlns:a16="http://schemas.microsoft.com/office/drawing/2014/main" id="{BCA03C16-326B-4817-902C-30590AF42529}"/>
              </a:ext>
            </a:extLst>
          </p:cNvPr>
          <p:cNvSpPr>
            <a:spLocks noGrp="1"/>
          </p:cNvSpPr>
          <p:nvPr>
            <p:ph type="body" sz="quarter" idx="3"/>
          </p:nvPr>
        </p:nvSpPr>
        <p:spPr/>
        <p:txBody>
          <a:bodyPr/>
          <a:lstStyle/>
          <a:p>
            <a:r>
              <a:rPr lang="en-GB" b="1" dirty="0">
                <a:solidFill>
                  <a:schemeClr val="tx1"/>
                </a:solidFill>
              </a:rPr>
              <a:t>Structural Equation Modelling</a:t>
            </a:r>
          </a:p>
        </p:txBody>
      </p:sp>
      <p:sp>
        <p:nvSpPr>
          <p:cNvPr id="6" name="Content Placeholder 5">
            <a:extLst>
              <a:ext uri="{FF2B5EF4-FFF2-40B4-BE49-F238E27FC236}">
                <a16:creationId xmlns:a16="http://schemas.microsoft.com/office/drawing/2014/main" id="{B8E0E8F6-DE00-4B41-928E-DA4B7A61F993}"/>
              </a:ext>
            </a:extLst>
          </p:cNvPr>
          <p:cNvSpPr>
            <a:spLocks noGrp="1"/>
          </p:cNvSpPr>
          <p:nvPr>
            <p:ph sz="quarter" idx="4"/>
          </p:nvPr>
        </p:nvSpPr>
        <p:spPr>
          <a:xfrm>
            <a:off x="6208710" y="3179762"/>
            <a:ext cx="5164140" cy="2840039"/>
          </a:xfrm>
        </p:spPr>
        <p:txBody>
          <a:bodyPr/>
          <a:lstStyle/>
          <a:p>
            <a:r>
              <a:rPr lang="en-GB" dirty="0"/>
              <a:t>Good for exploring complex relationships hypothesis in path diagrams. </a:t>
            </a:r>
          </a:p>
        </p:txBody>
      </p:sp>
      <p:pic>
        <p:nvPicPr>
          <p:cNvPr id="8" name="Picture 7" descr="An example path analysis diagram, which could be used as a the basis for building a structural equation model. Proposing relationships between someone's self-reporting levels of happiness and multiple inter-related personal and environmental factors. ">
            <a:extLst>
              <a:ext uri="{FF2B5EF4-FFF2-40B4-BE49-F238E27FC236}">
                <a16:creationId xmlns:a16="http://schemas.microsoft.com/office/drawing/2014/main" id="{326B5A03-C2E2-4907-AE0F-FBF29CA0444D}"/>
              </a:ext>
            </a:extLst>
          </p:cNvPr>
          <p:cNvPicPr>
            <a:picLocks noChangeAspect="1"/>
          </p:cNvPicPr>
          <p:nvPr/>
        </p:nvPicPr>
        <p:blipFill>
          <a:blip r:embed="rId4"/>
          <a:stretch>
            <a:fillRect/>
          </a:stretch>
        </p:blipFill>
        <p:spPr>
          <a:xfrm>
            <a:off x="6642519" y="3954040"/>
            <a:ext cx="3957544" cy="2214318"/>
          </a:xfrm>
          <a:prstGeom prst="rect">
            <a:avLst/>
          </a:prstGeom>
        </p:spPr>
      </p:pic>
      <p:sp>
        <p:nvSpPr>
          <p:cNvPr id="12" name="Rectangle: Rounded Corners 11">
            <a:extLst>
              <a:ext uri="{FF2B5EF4-FFF2-40B4-BE49-F238E27FC236}">
                <a16:creationId xmlns:a16="http://schemas.microsoft.com/office/drawing/2014/main" id="{AC21D8AE-5C05-4670-AC3A-27BCD9E846A9}"/>
              </a:ext>
            </a:extLst>
          </p:cNvPr>
          <p:cNvSpPr/>
          <p:nvPr/>
        </p:nvSpPr>
        <p:spPr>
          <a:xfrm>
            <a:off x="2887447" y="4046449"/>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13" name="Rectangle: Rounded Corners 12">
            <a:extLst>
              <a:ext uri="{FF2B5EF4-FFF2-40B4-BE49-F238E27FC236}">
                <a16:creationId xmlns:a16="http://schemas.microsoft.com/office/drawing/2014/main" id="{29DA8719-37E8-48AD-9846-0B34FAFAC145}"/>
              </a:ext>
            </a:extLst>
          </p:cNvPr>
          <p:cNvSpPr/>
          <p:nvPr/>
        </p:nvSpPr>
        <p:spPr>
          <a:xfrm>
            <a:off x="2887447" y="45284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14" name="Rectangle: Rounded Corners 13">
            <a:extLst>
              <a:ext uri="{FF2B5EF4-FFF2-40B4-BE49-F238E27FC236}">
                <a16:creationId xmlns:a16="http://schemas.microsoft.com/office/drawing/2014/main" id="{D8F1EF16-A7CC-43FE-9A28-55C523FCE6D8}"/>
              </a:ext>
            </a:extLst>
          </p:cNvPr>
          <p:cNvSpPr/>
          <p:nvPr/>
        </p:nvSpPr>
        <p:spPr>
          <a:xfrm>
            <a:off x="2884898" y="4959888"/>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15" name="Rectangle: Rounded Corners 14">
            <a:extLst>
              <a:ext uri="{FF2B5EF4-FFF2-40B4-BE49-F238E27FC236}">
                <a16:creationId xmlns:a16="http://schemas.microsoft.com/office/drawing/2014/main" id="{D4F4FD4F-C090-4F34-9E7C-5656DD755BC2}"/>
              </a:ext>
            </a:extLst>
          </p:cNvPr>
          <p:cNvSpPr/>
          <p:nvPr/>
        </p:nvSpPr>
        <p:spPr>
          <a:xfrm>
            <a:off x="2884898" y="5423457"/>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16" name="Rectangle: Rounded Corners 15">
            <a:extLst>
              <a:ext uri="{FF2B5EF4-FFF2-40B4-BE49-F238E27FC236}">
                <a16:creationId xmlns:a16="http://schemas.microsoft.com/office/drawing/2014/main" id="{49BAC5CE-61F0-429F-8042-C357BB5C42CD}"/>
              </a:ext>
            </a:extLst>
          </p:cNvPr>
          <p:cNvSpPr/>
          <p:nvPr/>
        </p:nvSpPr>
        <p:spPr>
          <a:xfrm>
            <a:off x="2884898" y="5850947"/>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17" name="Rectangle: Rounded Corners 16">
            <a:extLst>
              <a:ext uri="{FF2B5EF4-FFF2-40B4-BE49-F238E27FC236}">
                <a16:creationId xmlns:a16="http://schemas.microsoft.com/office/drawing/2014/main" id="{2D6CF8FE-7C30-4BFA-A9DE-82C054040E6D}"/>
              </a:ext>
            </a:extLst>
          </p:cNvPr>
          <p:cNvSpPr/>
          <p:nvPr/>
        </p:nvSpPr>
        <p:spPr>
          <a:xfrm>
            <a:off x="2857646" y="6275065"/>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18" name="TextBox 17">
            <a:extLst>
              <a:ext uri="{FF2B5EF4-FFF2-40B4-BE49-F238E27FC236}">
                <a16:creationId xmlns:a16="http://schemas.microsoft.com/office/drawing/2014/main" id="{9D5D0BD7-4721-4F9A-9550-4753E158F31F}"/>
              </a:ext>
            </a:extLst>
          </p:cNvPr>
          <p:cNvSpPr txBox="1"/>
          <p:nvPr/>
        </p:nvSpPr>
        <p:spPr>
          <a:xfrm>
            <a:off x="4331213" y="4126869"/>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19" name="Rectangle 18">
            <a:extLst>
              <a:ext uri="{FF2B5EF4-FFF2-40B4-BE49-F238E27FC236}">
                <a16:creationId xmlns:a16="http://schemas.microsoft.com/office/drawing/2014/main" id="{75A13FE1-3D05-403E-8CFC-247D577737CF}"/>
              </a:ext>
            </a:extLst>
          </p:cNvPr>
          <p:cNvSpPr/>
          <p:nvPr/>
        </p:nvSpPr>
        <p:spPr>
          <a:xfrm>
            <a:off x="5787527" y="4219997"/>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49F978D5-8843-43FF-824E-4D5971457AAE}"/>
              </a:ext>
            </a:extLst>
          </p:cNvPr>
          <p:cNvSpPr/>
          <p:nvPr/>
        </p:nvSpPr>
        <p:spPr>
          <a:xfrm>
            <a:off x="5787527" y="4513208"/>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Oval 20">
            <a:extLst>
              <a:ext uri="{FF2B5EF4-FFF2-40B4-BE49-F238E27FC236}">
                <a16:creationId xmlns:a16="http://schemas.microsoft.com/office/drawing/2014/main" id="{7DBA105A-ACBA-4E9C-B078-DCEC2BB959AA}"/>
              </a:ext>
            </a:extLst>
          </p:cNvPr>
          <p:cNvSpPr/>
          <p:nvPr/>
        </p:nvSpPr>
        <p:spPr>
          <a:xfrm>
            <a:off x="1672903" y="437874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23" name="Straight Arrow Connector 22">
            <a:extLst>
              <a:ext uri="{FF2B5EF4-FFF2-40B4-BE49-F238E27FC236}">
                <a16:creationId xmlns:a16="http://schemas.microsoft.com/office/drawing/2014/main" id="{7A109E8F-E423-4EEF-A2C0-7EBBD8C8E23C}"/>
              </a:ext>
            </a:extLst>
          </p:cNvPr>
          <p:cNvCxnSpPr>
            <a:cxnSpLocks/>
            <a:stCxn id="21" idx="0"/>
            <a:endCxn id="12" idx="1"/>
          </p:cNvCxnSpPr>
          <p:nvPr/>
        </p:nvCxnSpPr>
        <p:spPr>
          <a:xfrm flipV="1">
            <a:off x="1822012" y="4207209"/>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83851E-9833-4740-9EAF-1D21B2D5C44C}"/>
              </a:ext>
            </a:extLst>
          </p:cNvPr>
          <p:cNvCxnSpPr>
            <a:cxnSpLocks/>
            <a:stCxn id="21" idx="6"/>
            <a:endCxn id="13" idx="1"/>
          </p:cNvCxnSpPr>
          <p:nvPr/>
        </p:nvCxnSpPr>
        <p:spPr>
          <a:xfrm>
            <a:off x="1971120" y="4538929"/>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9AA3E06-D631-47AE-A798-5BD760943D4E}"/>
              </a:ext>
            </a:extLst>
          </p:cNvPr>
          <p:cNvCxnSpPr>
            <a:cxnSpLocks/>
            <a:stCxn id="21" idx="5"/>
            <a:endCxn id="14" idx="1"/>
          </p:cNvCxnSpPr>
          <p:nvPr/>
        </p:nvCxnSpPr>
        <p:spPr>
          <a:xfrm>
            <a:off x="1927447" y="4652195"/>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58328AC6-DAC5-4C9E-B1AC-71B7E6DB2636}"/>
              </a:ext>
            </a:extLst>
          </p:cNvPr>
          <p:cNvSpPr/>
          <p:nvPr/>
        </p:nvSpPr>
        <p:spPr>
          <a:xfrm>
            <a:off x="2099623" y="561699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1" name="Straight Arrow Connector 40">
            <a:extLst>
              <a:ext uri="{FF2B5EF4-FFF2-40B4-BE49-F238E27FC236}">
                <a16:creationId xmlns:a16="http://schemas.microsoft.com/office/drawing/2014/main" id="{3CB25EEF-23BE-4F03-B57E-46078DFF74B4}"/>
              </a:ext>
            </a:extLst>
          </p:cNvPr>
          <p:cNvCxnSpPr>
            <a:cxnSpLocks/>
            <a:endCxn id="15" idx="1"/>
          </p:cNvCxnSpPr>
          <p:nvPr/>
        </p:nvCxnSpPr>
        <p:spPr>
          <a:xfrm flipV="1">
            <a:off x="2354167" y="5584217"/>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1CA6919-134E-4DFC-AD9D-86FE735E5FD4}"/>
              </a:ext>
            </a:extLst>
          </p:cNvPr>
          <p:cNvCxnSpPr>
            <a:cxnSpLocks/>
            <a:stCxn id="40" idx="6"/>
            <a:endCxn id="16" idx="1"/>
          </p:cNvCxnSpPr>
          <p:nvPr/>
        </p:nvCxnSpPr>
        <p:spPr>
          <a:xfrm>
            <a:off x="2397840" y="5777179"/>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81A32A2-9430-4C6E-A882-C521DA5988E9}"/>
              </a:ext>
            </a:extLst>
          </p:cNvPr>
          <p:cNvCxnSpPr>
            <a:cxnSpLocks/>
            <a:stCxn id="40" idx="5"/>
            <a:endCxn id="17" idx="1"/>
          </p:cNvCxnSpPr>
          <p:nvPr/>
        </p:nvCxnSpPr>
        <p:spPr>
          <a:xfrm>
            <a:off x="2354167" y="5890445"/>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26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1:</a:t>
            </a:r>
            <a:br>
              <a:rPr lang="en-GB" sz="3600" b="1" dirty="0"/>
            </a:br>
            <a:r>
              <a:rPr lang="en-GB" sz="3600" b="1" dirty="0"/>
              <a:t>Correlations</a:t>
            </a:r>
            <a:br>
              <a:rPr lang="en-GB" sz="3600" b="1" dirty="0"/>
            </a:br>
            <a:br>
              <a:rPr lang="en-GB" sz="3600" b="1" dirty="0"/>
            </a:br>
            <a:endParaRPr lang="en-GB" sz="3600" b="1" dirty="0"/>
          </a:p>
        </p:txBody>
      </p:sp>
      <p:pic>
        <p:nvPicPr>
          <p:cNvPr id="3" name="Picture 2">
            <a:extLst>
              <a:ext uri="{FF2B5EF4-FFF2-40B4-BE49-F238E27FC236}">
                <a16:creationId xmlns:a16="http://schemas.microsoft.com/office/drawing/2014/main" id="{6CE41C71-47F2-4848-85C3-7ED1066707E1}"/>
              </a:ext>
            </a:extLst>
          </p:cNvPr>
          <p:cNvPicPr>
            <a:picLocks noChangeAspect="1"/>
          </p:cNvPicPr>
          <p:nvPr/>
        </p:nvPicPr>
        <p:blipFill>
          <a:blip r:embed="rId2"/>
          <a:srcRect/>
          <a:stretch/>
        </p:blipFill>
        <p:spPr>
          <a:xfrm>
            <a:off x="6694311" y="1439897"/>
            <a:ext cx="4485530" cy="3131015"/>
          </a:xfrm>
          <a:prstGeom prst="rect">
            <a:avLst/>
          </a:prstGeom>
        </p:spPr>
      </p:pic>
      <p:cxnSp>
        <p:nvCxnSpPr>
          <p:cNvPr id="4" name="Straight Arrow Connector 3">
            <a:extLst>
              <a:ext uri="{FF2B5EF4-FFF2-40B4-BE49-F238E27FC236}">
                <a16:creationId xmlns:a16="http://schemas.microsoft.com/office/drawing/2014/main" id="{06E93D20-8286-4997-90FC-5B893083834F}"/>
              </a:ext>
            </a:extLst>
          </p:cNvPr>
          <p:cNvCxnSpPr>
            <a:cxnSpLocks/>
          </p:cNvCxnSpPr>
          <p:nvPr/>
        </p:nvCxnSpPr>
        <p:spPr>
          <a:xfrm>
            <a:off x="7018435" y="1923500"/>
            <a:ext cx="4012808" cy="1237471"/>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4795EAF-1161-4CA1-A6DC-F300F243B306}"/>
              </a:ext>
            </a:extLst>
          </p:cNvPr>
          <p:cNvSpPr txBox="1"/>
          <p:nvPr/>
        </p:nvSpPr>
        <p:spPr>
          <a:xfrm>
            <a:off x="6694311" y="4952915"/>
            <a:ext cx="4948606" cy="1200329"/>
          </a:xfrm>
          <a:prstGeom prst="rect">
            <a:avLst/>
          </a:prstGeom>
          <a:noFill/>
        </p:spPr>
        <p:txBody>
          <a:bodyPr wrap="square" rtlCol="0">
            <a:spAutoFit/>
          </a:bodyPr>
          <a:lstStyle/>
          <a:p>
            <a:pPr marL="342900" indent="-342900">
              <a:buFont typeface="+mj-lt"/>
              <a:buAutoNum type="arabicPeriod"/>
            </a:pPr>
            <a:r>
              <a:rPr lang="en-GB" b="1" dirty="0"/>
              <a:t>What is the strength of the linear relationship on display here?</a:t>
            </a:r>
          </a:p>
          <a:p>
            <a:pPr marL="342900" indent="-342900">
              <a:buFont typeface="+mj-lt"/>
              <a:buAutoNum type="arabicPeriod"/>
            </a:pPr>
            <a:endParaRPr lang="en-GB" b="1" dirty="0"/>
          </a:p>
          <a:p>
            <a:pPr marL="342900" indent="-342900">
              <a:buFont typeface="+mj-lt"/>
              <a:buAutoNum type="arabicPeriod"/>
            </a:pPr>
            <a:r>
              <a:rPr lang="en-GB" b="1" dirty="0"/>
              <a:t>What is it’s direction?</a:t>
            </a:r>
          </a:p>
        </p:txBody>
      </p:sp>
    </p:spTree>
    <p:extLst>
      <p:ext uri="{BB962C8B-B14F-4D97-AF65-F5344CB8AC3E}">
        <p14:creationId xmlns:p14="http://schemas.microsoft.com/office/powerpoint/2010/main" val="28673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324E35-8B65-495D-93F3-880CD4063B40}"/>
              </a:ext>
            </a:extLst>
          </p:cNvPr>
          <p:cNvSpPr>
            <a:spLocks noGrp="1"/>
          </p:cNvSpPr>
          <p:nvPr>
            <p:ph type="title"/>
          </p:nvPr>
        </p:nvSpPr>
        <p:spPr>
          <a:xfrm>
            <a:off x="1154953" y="973668"/>
            <a:ext cx="9140514" cy="706964"/>
          </a:xfrm>
        </p:spPr>
        <p:txBody>
          <a:bodyPr/>
          <a:lstStyle/>
          <a:p>
            <a:r>
              <a:rPr lang="en-GB" dirty="0"/>
              <a:t>What’s the test-statistic and null-</a:t>
            </a:r>
            <a:r>
              <a:rPr lang="en-GB" dirty="0" err="1"/>
              <a:t>hypth</a:t>
            </a:r>
            <a:r>
              <a:rPr lang="en-GB" dirty="0"/>
              <a:t>?</a:t>
            </a:r>
          </a:p>
        </p:txBody>
      </p:sp>
      <p:sp>
        <p:nvSpPr>
          <p:cNvPr id="5" name="Content Placeholder 4">
            <a:extLst>
              <a:ext uri="{FF2B5EF4-FFF2-40B4-BE49-F238E27FC236}">
                <a16:creationId xmlns:a16="http://schemas.microsoft.com/office/drawing/2014/main" id="{BF6106AB-3A58-41B9-89B9-6107CC7E0976}"/>
              </a:ext>
            </a:extLst>
          </p:cNvPr>
          <p:cNvSpPr>
            <a:spLocks noGrp="1"/>
          </p:cNvSpPr>
          <p:nvPr>
            <p:ph idx="1"/>
          </p:nvPr>
        </p:nvSpPr>
        <p:spPr>
          <a:xfrm>
            <a:off x="1154953" y="2377722"/>
            <a:ext cx="7157070" cy="3416300"/>
          </a:xfrm>
        </p:spPr>
        <p:txBody>
          <a:bodyPr/>
          <a:lstStyle/>
          <a:p>
            <a:r>
              <a:rPr lang="en-US" sz="2000" b="1" dirty="0">
                <a:solidFill>
                  <a:schemeClr val="tx2"/>
                </a:solidFill>
                <a:ea typeface="MS PGothic" charset="0"/>
              </a:rPr>
              <a:t>Correlation</a:t>
            </a:r>
            <a:r>
              <a:rPr lang="en-US" sz="2000" b="1" baseline="30000" dirty="0">
                <a:solidFill>
                  <a:schemeClr val="tx2"/>
                </a:solidFill>
                <a:ea typeface="MS PGothic" charset="0"/>
              </a:rPr>
              <a:t> </a:t>
            </a:r>
            <a:r>
              <a:rPr lang="en-US" sz="2000" dirty="0">
                <a:ea typeface="MS PGothic" charset="0"/>
              </a:rPr>
              <a:t>is a </a:t>
            </a:r>
            <a:r>
              <a:rPr lang="en-US" sz="2000" b="1" dirty="0">
                <a:ea typeface="MS PGothic" charset="0"/>
              </a:rPr>
              <a:t>standardized</a:t>
            </a:r>
            <a:r>
              <a:rPr lang="en-US" sz="2000" dirty="0">
                <a:ea typeface="MS PGothic" charset="0"/>
              </a:rPr>
              <a:t> unit of measurement that represents the ratio between the </a:t>
            </a:r>
            <a:r>
              <a:rPr lang="en-US" sz="2000" b="1" dirty="0">
                <a:solidFill>
                  <a:schemeClr val="tx1"/>
                </a:solidFill>
                <a:ea typeface="MS PGothic" charset="0"/>
              </a:rPr>
              <a:t>Covariance</a:t>
            </a:r>
            <a:r>
              <a:rPr lang="en-US" sz="2000" dirty="0">
                <a:ea typeface="MS PGothic" charset="0"/>
              </a:rPr>
              <a:t> and the </a:t>
            </a:r>
            <a:r>
              <a:rPr lang="en-US" sz="2000" b="1" dirty="0">
                <a:ea typeface="MS PGothic" charset="0"/>
              </a:rPr>
              <a:t>Variance</a:t>
            </a:r>
            <a:r>
              <a:rPr lang="en-US" sz="2000" dirty="0">
                <a:ea typeface="MS PGothic" charset="0"/>
              </a:rPr>
              <a:t> of the 2 variables:  </a:t>
            </a:r>
          </a:p>
          <a:p>
            <a:pPr marL="534988" lvl="2" indent="0">
              <a:buNone/>
            </a:pPr>
            <a:endParaRPr lang="en-US" sz="1600" dirty="0">
              <a:latin typeface="Arial" charset="0"/>
              <a:ea typeface="MS PGothic" charset="0"/>
            </a:endParaRPr>
          </a:p>
          <a:p>
            <a:endParaRPr lang="en-GB" dirty="0"/>
          </a:p>
        </p:txBody>
      </p:sp>
      <p:cxnSp>
        <p:nvCxnSpPr>
          <p:cNvPr id="6" name="Straight Connector 5">
            <a:extLst>
              <a:ext uri="{FF2B5EF4-FFF2-40B4-BE49-F238E27FC236}">
                <a16:creationId xmlns:a16="http://schemas.microsoft.com/office/drawing/2014/main" id="{CBE2C482-2E13-4AAC-B9B6-60D56EF79F4B}"/>
              </a:ext>
            </a:extLst>
          </p:cNvPr>
          <p:cNvCxnSpPr/>
          <p:nvPr/>
        </p:nvCxnSpPr>
        <p:spPr>
          <a:xfrm>
            <a:off x="8351091" y="3868760"/>
            <a:ext cx="33131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3">
            <a:extLst>
              <a:ext uri="{FF2B5EF4-FFF2-40B4-BE49-F238E27FC236}">
                <a16:creationId xmlns:a16="http://schemas.microsoft.com/office/drawing/2014/main" id="{FCB30767-0F7E-439D-B06B-39BDF38D471D}"/>
              </a:ext>
            </a:extLst>
          </p:cNvPr>
          <p:cNvSpPr/>
          <p:nvPr/>
        </p:nvSpPr>
        <p:spPr>
          <a:xfrm>
            <a:off x="8351091" y="2933332"/>
            <a:ext cx="3313113" cy="74492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Covariance between 1</a:t>
            </a:r>
            <a:r>
              <a:rPr lang="en-GB" baseline="30000" dirty="0">
                <a:solidFill>
                  <a:srgbClr val="FFFFFF"/>
                </a:solidFill>
                <a:latin typeface="Arial"/>
              </a:rPr>
              <a:t>st</a:t>
            </a:r>
            <a:r>
              <a:rPr lang="en-GB" dirty="0">
                <a:solidFill>
                  <a:srgbClr val="FFFFFF"/>
                </a:solidFill>
                <a:latin typeface="Arial"/>
              </a:rPr>
              <a:t> and 2</a:t>
            </a:r>
            <a:r>
              <a:rPr lang="en-GB" baseline="30000" dirty="0">
                <a:solidFill>
                  <a:srgbClr val="FFFFFF"/>
                </a:solidFill>
                <a:latin typeface="Arial"/>
              </a:rPr>
              <a:t>nd</a:t>
            </a:r>
            <a:r>
              <a:rPr lang="en-GB" dirty="0">
                <a:solidFill>
                  <a:srgbClr val="FFFFFF"/>
                </a:solidFill>
                <a:latin typeface="Arial"/>
              </a:rPr>
              <a:t> year exam scores</a:t>
            </a:r>
            <a:r>
              <a:rPr lang="en-GB" sz="1200" dirty="0">
                <a:solidFill>
                  <a:srgbClr val="FFFFFF"/>
                </a:solidFill>
                <a:latin typeface="Arial"/>
              </a:rPr>
              <a:t> </a:t>
            </a:r>
          </a:p>
        </p:txBody>
      </p:sp>
      <p:sp>
        <p:nvSpPr>
          <p:cNvPr id="8" name="Rounded Rectangle 10">
            <a:extLst>
              <a:ext uri="{FF2B5EF4-FFF2-40B4-BE49-F238E27FC236}">
                <a16:creationId xmlns:a16="http://schemas.microsoft.com/office/drawing/2014/main" id="{B9409D36-9A03-43D0-909F-CBBB524A9E0B}"/>
              </a:ext>
            </a:extLst>
          </p:cNvPr>
          <p:cNvSpPr/>
          <p:nvPr/>
        </p:nvSpPr>
        <p:spPr>
          <a:xfrm>
            <a:off x="8312024" y="4029098"/>
            <a:ext cx="1478930" cy="102183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Variance in 1</a:t>
            </a:r>
            <a:r>
              <a:rPr lang="en-GB" baseline="30000" dirty="0">
                <a:solidFill>
                  <a:srgbClr val="FFFFFF"/>
                </a:solidFill>
                <a:latin typeface="Arial"/>
              </a:rPr>
              <a:t>st </a:t>
            </a:r>
            <a:r>
              <a:rPr lang="en-GB" dirty="0" err="1">
                <a:solidFill>
                  <a:srgbClr val="FFFFFF"/>
                </a:solidFill>
                <a:latin typeface="Arial"/>
              </a:rPr>
              <a:t>yr</a:t>
            </a:r>
            <a:r>
              <a:rPr lang="en-GB" dirty="0">
                <a:solidFill>
                  <a:srgbClr val="FFFFFF"/>
                </a:solidFill>
                <a:latin typeface="Arial"/>
              </a:rPr>
              <a:t> exam scores</a:t>
            </a:r>
            <a:r>
              <a:rPr lang="en-GB" sz="1200" dirty="0">
                <a:solidFill>
                  <a:srgbClr val="FFFFFF"/>
                </a:solidFill>
                <a:latin typeface="Arial"/>
              </a:rPr>
              <a:t> </a:t>
            </a:r>
          </a:p>
        </p:txBody>
      </p:sp>
      <p:sp>
        <p:nvSpPr>
          <p:cNvPr id="9" name="Rounded Rectangle 11">
            <a:extLst>
              <a:ext uri="{FF2B5EF4-FFF2-40B4-BE49-F238E27FC236}">
                <a16:creationId xmlns:a16="http://schemas.microsoft.com/office/drawing/2014/main" id="{5E9EB28B-0CAA-4C3B-A000-C1BC8F01F77B}"/>
              </a:ext>
            </a:extLst>
          </p:cNvPr>
          <p:cNvSpPr/>
          <p:nvPr/>
        </p:nvSpPr>
        <p:spPr>
          <a:xfrm>
            <a:off x="10224340" y="4052911"/>
            <a:ext cx="1478930" cy="99802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eaLnBrk="0" fontAlgn="base" hangingPunct="0">
              <a:spcBef>
                <a:spcPct val="0"/>
              </a:spcBef>
              <a:spcAft>
                <a:spcPct val="0"/>
              </a:spcAft>
              <a:defRPr/>
            </a:pPr>
            <a:r>
              <a:rPr lang="en-GB" dirty="0">
                <a:solidFill>
                  <a:schemeClr val="tx1"/>
                </a:solidFill>
                <a:latin typeface="Arial"/>
              </a:rPr>
              <a:t>Variance in 2</a:t>
            </a:r>
            <a:r>
              <a:rPr lang="en-GB" baseline="30000" dirty="0">
                <a:solidFill>
                  <a:schemeClr val="tx1"/>
                </a:solidFill>
                <a:latin typeface="Arial"/>
              </a:rPr>
              <a:t>nd</a:t>
            </a:r>
            <a:r>
              <a:rPr lang="en-GB" dirty="0">
                <a:solidFill>
                  <a:schemeClr val="tx1"/>
                </a:solidFill>
                <a:latin typeface="Arial"/>
              </a:rPr>
              <a:t> </a:t>
            </a:r>
            <a:r>
              <a:rPr lang="en-GB" dirty="0" err="1">
                <a:solidFill>
                  <a:schemeClr val="tx1"/>
                </a:solidFill>
                <a:latin typeface="Arial"/>
              </a:rPr>
              <a:t>yr</a:t>
            </a:r>
            <a:r>
              <a:rPr lang="en-GB" dirty="0">
                <a:solidFill>
                  <a:schemeClr val="tx1"/>
                </a:solidFill>
                <a:latin typeface="Arial"/>
              </a:rPr>
              <a:t> exam scores</a:t>
            </a:r>
            <a:r>
              <a:rPr lang="en-GB" sz="1200" dirty="0">
                <a:solidFill>
                  <a:schemeClr val="tx1"/>
                </a:solidFill>
                <a:latin typeface="Arial"/>
              </a:rPr>
              <a:t> </a:t>
            </a:r>
          </a:p>
        </p:txBody>
      </p:sp>
      <p:sp>
        <p:nvSpPr>
          <p:cNvPr id="10" name="TextBox 9">
            <a:extLst>
              <a:ext uri="{FF2B5EF4-FFF2-40B4-BE49-F238E27FC236}">
                <a16:creationId xmlns:a16="http://schemas.microsoft.com/office/drawing/2014/main" id="{DA56B942-0F2D-40A0-957D-97E7BC44F1BC}"/>
              </a:ext>
            </a:extLst>
          </p:cNvPr>
          <p:cNvSpPr txBox="1">
            <a:spLocks noChangeArrowheads="1"/>
          </p:cNvSpPr>
          <p:nvPr/>
        </p:nvSpPr>
        <p:spPr bwMode="auto">
          <a:xfrm>
            <a:off x="9790954" y="4403747"/>
            <a:ext cx="433387"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x</a:t>
            </a:r>
          </a:p>
        </p:txBody>
      </p:sp>
      <p:sp>
        <p:nvSpPr>
          <p:cNvPr id="11" name="TextBox 10">
            <a:extLst>
              <a:ext uri="{FF2B5EF4-FFF2-40B4-BE49-F238E27FC236}">
                <a16:creationId xmlns:a16="http://schemas.microsoft.com/office/drawing/2014/main" id="{CCCBB27B-DB08-4374-BCBD-444126984498}"/>
              </a:ext>
            </a:extLst>
          </p:cNvPr>
          <p:cNvSpPr txBox="1">
            <a:spLocks noChangeArrowheads="1"/>
          </p:cNvSpPr>
          <p:nvPr/>
        </p:nvSpPr>
        <p:spPr bwMode="auto">
          <a:xfrm>
            <a:off x="7815541" y="3652861"/>
            <a:ext cx="431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a:t>
            </a:r>
          </a:p>
        </p:txBody>
      </p:sp>
      <p:sp>
        <p:nvSpPr>
          <p:cNvPr id="12" name="Rounded Rectangular Callout 12">
            <a:extLst>
              <a:ext uri="{FF2B5EF4-FFF2-40B4-BE49-F238E27FC236}">
                <a16:creationId xmlns:a16="http://schemas.microsoft.com/office/drawing/2014/main" id="{95767BB9-C374-4BDE-95DF-2A6FA6F24338}"/>
              </a:ext>
            </a:extLst>
          </p:cNvPr>
          <p:cNvSpPr/>
          <p:nvPr/>
        </p:nvSpPr>
        <p:spPr>
          <a:xfrm>
            <a:off x="356788" y="3865834"/>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i="1" dirty="0">
                <a:solidFill>
                  <a:srgbClr val="000005"/>
                </a:solidFill>
                <a:latin typeface="Arial"/>
              </a:rPr>
              <a:t>r</a:t>
            </a:r>
            <a:r>
              <a:rPr lang="en-US" dirty="0">
                <a:solidFill>
                  <a:srgbClr val="000005"/>
                </a:solidFill>
                <a:latin typeface="Arial"/>
              </a:rPr>
              <a:t> is a ratio, ranging from -1 to 1</a:t>
            </a:r>
          </a:p>
        </p:txBody>
      </p:sp>
      <p:sp>
        <p:nvSpPr>
          <p:cNvPr id="13" name="Rounded Rectangular Callout 17">
            <a:extLst>
              <a:ext uri="{FF2B5EF4-FFF2-40B4-BE49-F238E27FC236}">
                <a16:creationId xmlns:a16="http://schemas.microsoft.com/office/drawing/2014/main" id="{D2894365-E257-450A-8928-509F8EC63BDE}"/>
              </a:ext>
            </a:extLst>
          </p:cNvPr>
          <p:cNvSpPr/>
          <p:nvPr/>
        </p:nvSpPr>
        <p:spPr>
          <a:xfrm>
            <a:off x="342848" y="4510255"/>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at ±1 variance = covariance</a:t>
            </a:r>
          </a:p>
        </p:txBody>
      </p:sp>
      <p:sp>
        <p:nvSpPr>
          <p:cNvPr id="14" name="Rounded Rectangular Callout 18">
            <a:extLst>
              <a:ext uri="{FF2B5EF4-FFF2-40B4-BE49-F238E27FC236}">
                <a16:creationId xmlns:a16="http://schemas.microsoft.com/office/drawing/2014/main" id="{972C9566-738B-4F41-A65F-6872631A92F9}"/>
              </a:ext>
            </a:extLst>
          </p:cNvPr>
          <p:cNvSpPr/>
          <p:nvPr/>
        </p:nvSpPr>
        <p:spPr>
          <a:xfrm>
            <a:off x="342848" y="5116969"/>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Farther away from 0 the stronger the correlation</a:t>
            </a:r>
          </a:p>
        </p:txBody>
      </p:sp>
      <p:sp>
        <p:nvSpPr>
          <p:cNvPr id="15" name="Rounded Rectangular Callout 19">
            <a:extLst>
              <a:ext uri="{FF2B5EF4-FFF2-40B4-BE49-F238E27FC236}">
                <a16:creationId xmlns:a16="http://schemas.microsoft.com/office/drawing/2014/main" id="{97B46F0F-D974-40C0-BB66-4497AF8131EE}"/>
              </a:ext>
            </a:extLst>
          </p:cNvPr>
          <p:cNvSpPr/>
          <p:nvPr/>
        </p:nvSpPr>
        <p:spPr>
          <a:xfrm>
            <a:off x="342847" y="5728825"/>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 or – indicates positive or negative relationship</a:t>
            </a:r>
          </a:p>
        </p:txBody>
      </p:sp>
      <p:sp>
        <p:nvSpPr>
          <p:cNvPr id="16" name="Rounded Rectangular Callout 15">
            <a:extLst>
              <a:ext uri="{FF2B5EF4-FFF2-40B4-BE49-F238E27FC236}">
                <a16:creationId xmlns:a16="http://schemas.microsoft.com/office/drawing/2014/main" id="{371F9113-7679-4FA4-BE4B-050C97E88657}"/>
              </a:ext>
            </a:extLst>
          </p:cNvPr>
          <p:cNvSpPr/>
          <p:nvPr/>
        </p:nvSpPr>
        <p:spPr>
          <a:xfrm>
            <a:off x="6215830" y="5401771"/>
            <a:ext cx="5633323" cy="1322705"/>
          </a:xfrm>
          <a:prstGeom prst="wedgeRoundRectCallout">
            <a:avLst>
              <a:gd name="adj1" fmla="val 74678"/>
              <a:gd name="adj2" fmla="val 32469"/>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H</a:t>
            </a:r>
            <a:r>
              <a:rPr lang="en-US" baseline="-25000" dirty="0">
                <a:solidFill>
                  <a:srgbClr val="000005"/>
                </a:solidFill>
                <a:latin typeface="Arial"/>
              </a:rPr>
              <a:t>0 </a:t>
            </a:r>
            <a:r>
              <a:rPr lang="en-US" dirty="0">
                <a:solidFill>
                  <a:srgbClr val="000005"/>
                </a:solidFill>
                <a:latin typeface="Arial"/>
              </a:rPr>
              <a:t>tests hypothesis that </a:t>
            </a:r>
            <a:r>
              <a:rPr lang="en-US" i="1" dirty="0">
                <a:solidFill>
                  <a:srgbClr val="000005"/>
                </a:solidFill>
                <a:latin typeface="Arial"/>
              </a:rPr>
              <a:t>r </a:t>
            </a:r>
            <a:r>
              <a:rPr lang="en-US" dirty="0">
                <a:solidFill>
                  <a:srgbClr val="000005"/>
                </a:solidFill>
                <a:latin typeface="Arial"/>
              </a:rPr>
              <a:t>= 0:</a:t>
            </a:r>
          </a:p>
          <a:p>
            <a:pPr algn="ctr" defTabSz="914400" eaLnBrk="0" fontAlgn="base" hangingPunct="0">
              <a:spcBef>
                <a:spcPct val="0"/>
              </a:spcBef>
              <a:spcAft>
                <a:spcPct val="0"/>
              </a:spcAft>
            </a:pPr>
            <a:r>
              <a:rPr lang="en-US" dirty="0">
                <a:solidFill>
                  <a:srgbClr val="000005"/>
                </a:solidFill>
                <a:latin typeface="Arial"/>
              </a:rPr>
              <a:t>“When calculating covariance x and y are so weakly related you might as well enter a random value for 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63C0DF-71FF-4269-B0F4-0D8D8FB9F414}"/>
                  </a:ext>
                </a:extLst>
              </p:cNvPr>
              <p:cNvSpPr txBox="1"/>
              <p:nvPr/>
            </p:nvSpPr>
            <p:spPr>
              <a:xfrm>
                <a:off x="6079809" y="3444608"/>
                <a:ext cx="1669624" cy="942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𝑟</m:t>
                      </m:r>
                      <m:r>
                        <a:rPr lang="en-GB" sz="2800" i="1" smtClean="0">
                          <a:latin typeface="Cambria Math" panose="02040503050406030204" pitchFamily="18" charset="0"/>
                        </a:rPr>
                        <m:t>=</m:t>
                      </m:r>
                      <m:f>
                        <m:fPr>
                          <m:ctrlPr>
                            <a:rPr lang="el-GR" sz="2800" i="1" smtClean="0">
                              <a:latin typeface="Cambria Math" panose="02040503050406030204" pitchFamily="18" charset="0"/>
                            </a:rPr>
                          </m:ctrlPr>
                        </m:fPr>
                        <m:num>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𝐶𝑜𝑣</m:t>
                              </m:r>
                            </m:e>
                            <m:sub>
                              <m:r>
                                <a:rPr lang="en-GB" sz="2800" b="0" i="1" smtClean="0">
                                  <a:latin typeface="Cambria Math" panose="02040503050406030204" pitchFamily="18" charset="0"/>
                                </a:rPr>
                                <m:t>𝑥𝑦</m:t>
                              </m:r>
                            </m:sub>
                          </m:sSub>
                        </m:num>
                        <m:den>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𝑥</m:t>
                              </m:r>
                              <m:r>
                                <a:rPr lang="en-GB" sz="2800" b="0" i="1" smtClean="0">
                                  <a:latin typeface="Cambria Math" panose="02040503050406030204" pitchFamily="18" charset="0"/>
                                </a:rPr>
                                <m:t>  </m:t>
                              </m:r>
                            </m:sub>
                          </m:sSub>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𝑦</m:t>
                              </m:r>
                            </m:sub>
                          </m:sSub>
                        </m:den>
                      </m:f>
                    </m:oMath>
                  </m:oMathPara>
                </a14:m>
                <a:endParaRPr lang="en-GB" dirty="0"/>
              </a:p>
            </p:txBody>
          </p:sp>
        </mc:Choice>
        <mc:Fallback xmlns="">
          <p:sp>
            <p:nvSpPr>
              <p:cNvPr id="18" name="TextBox 17">
                <a:extLst>
                  <a:ext uri="{FF2B5EF4-FFF2-40B4-BE49-F238E27FC236}">
                    <a16:creationId xmlns:a16="http://schemas.microsoft.com/office/drawing/2014/main" id="{9F63C0DF-71FF-4269-B0F4-0D8D8FB9F414}"/>
                  </a:ext>
                </a:extLst>
              </p:cNvPr>
              <p:cNvSpPr txBox="1">
                <a:spLocks noRot="1" noChangeAspect="1" noMove="1" noResize="1" noEditPoints="1" noAdjustHandles="1" noChangeArrowheads="1" noChangeShapeType="1" noTextEdit="1"/>
              </p:cNvSpPr>
              <p:nvPr/>
            </p:nvSpPr>
            <p:spPr>
              <a:xfrm>
                <a:off x="6079809" y="3444608"/>
                <a:ext cx="1669624" cy="942117"/>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44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86C6E7-347F-47A3-BE58-FF6ACDDEB287}"/>
              </a:ext>
            </a:extLst>
          </p:cNvPr>
          <p:cNvSpPr txBox="1">
            <a:spLocks/>
          </p:cNvSpPr>
          <p:nvPr/>
        </p:nvSpPr>
        <p:spPr bwMode="auto">
          <a:xfrm>
            <a:off x="1467734" y="1086909"/>
            <a:ext cx="8429625" cy="434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marL="342900" marR="0" lvl="0" indent="-342900" defTabSz="914400" eaLnBrk="0" fontAlgn="base" latinLnBrk="0" hangingPunct="0">
              <a:lnSpc>
                <a:spcPct val="100000"/>
              </a:lnSpc>
              <a:spcBef>
                <a:spcPct val="0"/>
              </a:spcBef>
              <a:spcAft>
                <a:spcPct val="40000"/>
              </a:spcAft>
              <a:buClrTx/>
              <a:buSzTx/>
              <a:buFontTx/>
              <a:buNone/>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algn="ctr"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p:txBody>
      </p:sp>
      <p:sp>
        <p:nvSpPr>
          <p:cNvPr id="5" name="Rounded Rectangle 1">
            <a:extLst>
              <a:ext uri="{FF2B5EF4-FFF2-40B4-BE49-F238E27FC236}">
                <a16:creationId xmlns:a16="http://schemas.microsoft.com/office/drawing/2014/main" id="{188997A7-091B-4201-A480-68AECA3A47D6}"/>
              </a:ext>
            </a:extLst>
          </p:cNvPr>
          <p:cNvSpPr>
            <a:spLocks noChangeArrowheads="1"/>
          </p:cNvSpPr>
          <p:nvPr/>
        </p:nvSpPr>
        <p:spPr bwMode="auto">
          <a:xfrm>
            <a:off x="3844220" y="2239435"/>
            <a:ext cx="3671888" cy="792163"/>
          </a:xfrm>
          <a:prstGeom prst="roundRect">
            <a:avLst>
              <a:gd name="adj" fmla="val 16667"/>
            </a:avLst>
          </a:prstGeom>
          <a:noFill/>
          <a:ln w="63500">
            <a:solidFill>
              <a:srgbClr val="00502E"/>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defTabSz="914400" eaLnBrk="0" fontAlgn="base" hangingPunct="0">
              <a:spcBef>
                <a:spcPct val="0"/>
              </a:spcBef>
              <a:spcAft>
                <a:spcPct val="0"/>
              </a:spcAft>
              <a:defRPr/>
            </a:pPr>
            <a:r>
              <a:rPr lang="en-US" sz="2400" i="1" dirty="0">
                <a:solidFill>
                  <a:srgbClr val="000005"/>
                </a:solidFill>
                <a:latin typeface="Arial"/>
                <a:ea typeface="MS PGothic" panose="020B0600070205080204" pitchFamily="34" charset="-128"/>
              </a:rPr>
              <a:t>r </a:t>
            </a:r>
            <a:r>
              <a:rPr lang="en-US" sz="2400" dirty="0">
                <a:solidFill>
                  <a:srgbClr val="000005"/>
                </a:solidFill>
                <a:latin typeface="Arial"/>
                <a:ea typeface="MS PGothic" panose="020B0600070205080204" pitchFamily="34" charset="-128"/>
              </a:rPr>
              <a:t>= - .473, </a:t>
            </a:r>
            <a:r>
              <a:rPr lang="en-US" sz="2400" i="1" dirty="0">
                <a:solidFill>
                  <a:srgbClr val="000005"/>
                </a:solidFill>
                <a:latin typeface="Arial"/>
                <a:ea typeface="MS PGothic" panose="020B0600070205080204" pitchFamily="34" charset="-128"/>
              </a:rPr>
              <a:t>p &lt;.001</a:t>
            </a:r>
            <a:endParaRPr lang="en-US" sz="2400" dirty="0">
              <a:solidFill>
                <a:srgbClr val="000005"/>
              </a:solidFill>
              <a:latin typeface="Arial"/>
              <a:ea typeface="MS PGothic" panose="020B0600070205080204" pitchFamily="34" charset="-128"/>
            </a:endParaRPr>
          </a:p>
        </p:txBody>
      </p:sp>
      <p:sp>
        <p:nvSpPr>
          <p:cNvPr id="6" name="Oval 5">
            <a:extLst>
              <a:ext uri="{FF2B5EF4-FFF2-40B4-BE49-F238E27FC236}">
                <a16:creationId xmlns:a16="http://schemas.microsoft.com/office/drawing/2014/main" id="{BE248D51-48C9-4059-86F5-C7C6B294936E}"/>
              </a:ext>
            </a:extLst>
          </p:cNvPr>
          <p:cNvSpPr/>
          <p:nvPr/>
        </p:nvSpPr>
        <p:spPr>
          <a:xfrm>
            <a:off x="4276020" y="2455334"/>
            <a:ext cx="431800" cy="431800"/>
          </a:xfrm>
          <a:prstGeom prst="ellipse">
            <a:avLst/>
          </a:prstGeom>
          <a:noFill/>
          <a:ln w="25400" cap="flat" cmpd="sng" algn="ctr">
            <a:solidFill>
              <a:srgbClr val="B10F2A">
                <a:lumMod val="60000"/>
                <a:lumOff val="4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7" name="Rounded Rectangle 4">
            <a:extLst>
              <a:ext uri="{FF2B5EF4-FFF2-40B4-BE49-F238E27FC236}">
                <a16:creationId xmlns:a16="http://schemas.microsoft.com/office/drawing/2014/main" id="{E7BB4A54-C611-48E1-B793-94FA60685CA5}"/>
              </a:ext>
            </a:extLst>
          </p:cNvPr>
          <p:cNvSpPr/>
          <p:nvPr/>
        </p:nvSpPr>
        <p:spPr>
          <a:xfrm>
            <a:off x="1394708" y="3179989"/>
            <a:ext cx="3313113" cy="1944216"/>
          </a:xfrm>
          <a:prstGeom prst="roundRect">
            <a:avLst/>
          </a:prstGeom>
          <a:solidFill>
            <a:srgbClr val="B10F2A">
              <a:lumMod val="60000"/>
              <a:lumOff val="40000"/>
            </a:srgbClr>
          </a:solidFill>
          <a:ln w="9525" cap="flat" cmpd="sng" algn="ctr">
            <a:solidFill>
              <a:srgbClr val="B10F2A">
                <a:lumMod val="60000"/>
                <a:lumOff val="4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The type of correlation test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If </a:t>
            </a:r>
            <a:r>
              <a:rPr kumimoji="0" lang="en-US" sz="1600" b="0" i="0" u="none" strike="noStrike" kern="0" cap="none" spc="0" normalizeH="0" baseline="0" noProof="0" err="1">
                <a:ln>
                  <a:noFill/>
                </a:ln>
                <a:solidFill>
                  <a:srgbClr val="FFFFFF"/>
                </a:solidFill>
                <a:effectLst/>
                <a:uLnTx/>
                <a:uFillTx/>
                <a:latin typeface="Arial"/>
                <a:ea typeface="+mn-ea"/>
                <a:cs typeface="+mn-cs"/>
              </a:rPr>
              <a:t>pearson</a:t>
            </a:r>
            <a:r>
              <a:rPr kumimoji="0" lang="en-US" sz="1600" b="0" i="0" u="none" strike="noStrike" kern="0" cap="none" spc="0" normalizeH="0" baseline="0" noProof="0">
                <a:ln>
                  <a:noFill/>
                </a:ln>
                <a:solidFill>
                  <a:srgbClr val="FFFFFF"/>
                </a:solidFill>
                <a:effectLst/>
                <a:uLnTx/>
                <a:uFillTx/>
                <a:latin typeface="Arial"/>
                <a:ea typeface="+mn-ea"/>
                <a:cs typeface="+mn-cs"/>
              </a:rPr>
              <a:t> correlation coefficient then probably examining:</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2 normally distributed continuous variables </a:t>
            </a:r>
          </a:p>
        </p:txBody>
      </p:sp>
      <p:cxnSp>
        <p:nvCxnSpPr>
          <p:cNvPr id="8" name="Straight Connector 7">
            <a:extLst>
              <a:ext uri="{FF2B5EF4-FFF2-40B4-BE49-F238E27FC236}">
                <a16:creationId xmlns:a16="http://schemas.microsoft.com/office/drawing/2014/main" id="{152DCAA9-A7C3-4D37-B8BA-4A606907C15F}"/>
              </a:ext>
            </a:extLst>
          </p:cNvPr>
          <p:cNvCxnSpPr>
            <a:stCxn id="7" idx="0"/>
            <a:endCxn id="6" idx="2"/>
          </p:cNvCxnSpPr>
          <p:nvPr/>
        </p:nvCxnSpPr>
        <p:spPr>
          <a:xfrm flipV="1">
            <a:off x="3051264" y="2671235"/>
            <a:ext cx="1224756" cy="508755"/>
          </a:xfrm>
          <a:prstGeom prst="line">
            <a:avLst/>
          </a:prstGeom>
          <a:noFill/>
          <a:ln w="25400" cap="rnd" cmpd="sng" algn="ctr">
            <a:solidFill>
              <a:srgbClr val="B10F2A">
                <a:lumMod val="60000"/>
                <a:lumOff val="40000"/>
              </a:srgbClr>
            </a:solidFill>
            <a:prstDash val="sysDash"/>
          </a:ln>
          <a:effectLst/>
        </p:spPr>
      </p:cxnSp>
      <p:sp>
        <p:nvSpPr>
          <p:cNvPr id="9" name="Oval 8">
            <a:extLst>
              <a:ext uri="{FF2B5EF4-FFF2-40B4-BE49-F238E27FC236}">
                <a16:creationId xmlns:a16="http://schemas.microsoft.com/office/drawing/2014/main" id="{78638FB5-BD5C-436E-A455-6099B2AE692B}"/>
              </a:ext>
            </a:extLst>
          </p:cNvPr>
          <p:cNvSpPr/>
          <p:nvPr/>
        </p:nvSpPr>
        <p:spPr>
          <a:xfrm>
            <a:off x="4707820" y="2455334"/>
            <a:ext cx="431800" cy="431800"/>
          </a:xfrm>
          <a:prstGeom prst="ellipse">
            <a:avLst/>
          </a:prstGeom>
          <a:noFill/>
          <a:ln w="25400" cap="flat" cmpd="sng" algn="ctr">
            <a:solidFill>
              <a:srgbClr val="00502F">
                <a:lumMod val="75000"/>
                <a:lumOff val="25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0" name="Rounded Rectangle 17">
            <a:extLst>
              <a:ext uri="{FF2B5EF4-FFF2-40B4-BE49-F238E27FC236}">
                <a16:creationId xmlns:a16="http://schemas.microsoft.com/office/drawing/2014/main" id="{F683A306-2102-4CBE-9992-1A0BCA679971}"/>
              </a:ext>
            </a:extLst>
          </p:cNvPr>
          <p:cNvSpPr/>
          <p:nvPr/>
        </p:nvSpPr>
        <p:spPr>
          <a:xfrm>
            <a:off x="3189376" y="987967"/>
            <a:ext cx="3311525" cy="864096"/>
          </a:xfrm>
          <a:prstGeom prst="roundRect">
            <a:avLst/>
          </a:prstGeom>
          <a:solidFill>
            <a:srgbClr val="00502F">
              <a:lumMod val="75000"/>
              <a:lumOff val="25000"/>
            </a:srgbClr>
          </a:solidFill>
          <a:ln w="9525" cap="flat" cmpd="sng" algn="ctr">
            <a:solidFill>
              <a:srgbClr val="00502F">
                <a:lumMod val="75000"/>
                <a:lumOff val="2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Is it positive or negative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The direction of the relationship </a:t>
            </a:r>
          </a:p>
        </p:txBody>
      </p:sp>
      <p:cxnSp>
        <p:nvCxnSpPr>
          <p:cNvPr id="11" name="Straight Connector 10">
            <a:extLst>
              <a:ext uri="{FF2B5EF4-FFF2-40B4-BE49-F238E27FC236}">
                <a16:creationId xmlns:a16="http://schemas.microsoft.com/office/drawing/2014/main" id="{6892B7A6-4C3A-4EC3-96BB-916DCD831668}"/>
              </a:ext>
            </a:extLst>
          </p:cNvPr>
          <p:cNvCxnSpPr>
            <a:endCxn id="9" idx="0"/>
          </p:cNvCxnSpPr>
          <p:nvPr/>
        </p:nvCxnSpPr>
        <p:spPr>
          <a:xfrm>
            <a:off x="4852358" y="1735006"/>
            <a:ext cx="71363" cy="720328"/>
          </a:xfrm>
          <a:prstGeom prst="line">
            <a:avLst/>
          </a:prstGeom>
          <a:noFill/>
          <a:ln w="25400" cap="rnd" cmpd="sng" algn="ctr">
            <a:solidFill>
              <a:srgbClr val="00502F">
                <a:lumMod val="75000"/>
                <a:lumOff val="25000"/>
              </a:srgbClr>
            </a:solidFill>
            <a:prstDash val="sysDash"/>
          </a:ln>
          <a:effectLst/>
        </p:spPr>
      </p:cxnSp>
      <p:sp>
        <p:nvSpPr>
          <p:cNvPr id="12" name="Oval 11">
            <a:extLst>
              <a:ext uri="{FF2B5EF4-FFF2-40B4-BE49-F238E27FC236}">
                <a16:creationId xmlns:a16="http://schemas.microsoft.com/office/drawing/2014/main" id="{1B329591-08C1-4EDC-A1D8-29204CA62760}"/>
              </a:ext>
            </a:extLst>
          </p:cNvPr>
          <p:cNvSpPr/>
          <p:nvPr/>
        </p:nvSpPr>
        <p:spPr>
          <a:xfrm>
            <a:off x="5068184" y="2455334"/>
            <a:ext cx="928687" cy="431800"/>
          </a:xfrm>
          <a:prstGeom prst="ellipse">
            <a:avLst/>
          </a:prstGeom>
          <a:noFill/>
          <a:ln w="25400" cap="flat" cmpd="sng" algn="ctr">
            <a:solidFill>
              <a:srgbClr val="000003">
                <a:lumMod val="50000"/>
                <a:lumOff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3" name="Rounded Rectangle 27">
            <a:extLst>
              <a:ext uri="{FF2B5EF4-FFF2-40B4-BE49-F238E27FC236}">
                <a16:creationId xmlns:a16="http://schemas.microsoft.com/office/drawing/2014/main" id="{9FDA1C65-D0FB-4267-B22F-1E2033DCB848}"/>
              </a:ext>
            </a:extLst>
          </p:cNvPr>
          <p:cNvSpPr/>
          <p:nvPr/>
        </p:nvSpPr>
        <p:spPr>
          <a:xfrm>
            <a:off x="6615202" y="3534835"/>
            <a:ext cx="3240087" cy="2665413"/>
          </a:xfrm>
          <a:prstGeom prst="roundRect">
            <a:avLst/>
          </a:prstGeom>
          <a:solidFill>
            <a:srgbClr val="000003">
              <a:lumMod val="50000"/>
              <a:lumOff val="50000"/>
            </a:srgbClr>
          </a:solidFill>
          <a:ln w="9525"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Effect size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(small)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(medium)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(large)</a:t>
            </a:r>
          </a:p>
          <a:p>
            <a:pPr marL="0" marR="0" lvl="2" indent="0" defTabSz="914400" eaLnBrk="1" fontAlgn="base" latinLnBrk="0" hangingPunct="1">
              <a:lnSpc>
                <a:spcPct val="100000"/>
              </a:lnSpc>
              <a:spcBef>
                <a:spcPct val="0"/>
              </a:spcBef>
              <a:spcAft>
                <a:spcPct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Coefficient of determination/ proportion shared variance (r</a:t>
            </a:r>
            <a:r>
              <a:rPr kumimoji="0" lang="en-GB" sz="1600" b="0" i="0" u="none" strike="noStrike" kern="0" cap="none" spc="0" normalizeH="0" baseline="30000" noProof="0">
                <a:ln>
                  <a:noFill/>
                </a:ln>
                <a:solidFill>
                  <a:srgbClr val="FFFFFF"/>
                </a:solidFill>
                <a:effectLst/>
                <a:uLnTx/>
                <a:uFillTx/>
                <a:latin typeface="Arial" charset="0"/>
                <a:ea typeface="MS PGothic" charset="0"/>
                <a:cs typeface="MS PGothic" charset="0"/>
              </a:rPr>
              <a:t>2</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0.1 = 1%</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0.3 = 9%</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0.5 = 25%</a:t>
            </a:r>
            <a:endParaRPr kumimoji="0" lang="en-US" sz="1600" b="0" i="0" u="none" strike="noStrike" kern="0" cap="none" spc="0" normalizeH="0" baseline="0" noProof="0">
              <a:ln>
                <a:noFill/>
              </a:ln>
              <a:solidFill>
                <a:srgbClr val="FFFFFF"/>
              </a:solidFill>
              <a:effectLst/>
              <a:uLnTx/>
              <a:uFillTx/>
              <a:latin typeface="Arial" charset="0"/>
              <a:ea typeface="MS PGothic" charset="0"/>
              <a:cs typeface="MS PGothic" charset="0"/>
            </a:endParaRPr>
          </a:p>
        </p:txBody>
      </p:sp>
      <p:cxnSp>
        <p:nvCxnSpPr>
          <p:cNvPr id="14" name="Straight Connector 13">
            <a:extLst>
              <a:ext uri="{FF2B5EF4-FFF2-40B4-BE49-F238E27FC236}">
                <a16:creationId xmlns:a16="http://schemas.microsoft.com/office/drawing/2014/main" id="{D1AB18B6-ABB9-4BF8-AF21-6277E0F2E9CB}"/>
              </a:ext>
            </a:extLst>
          </p:cNvPr>
          <p:cNvCxnSpPr>
            <a:stCxn id="13" idx="0"/>
            <a:endCxn id="12" idx="6"/>
          </p:cNvCxnSpPr>
          <p:nvPr/>
        </p:nvCxnSpPr>
        <p:spPr>
          <a:xfrm flipH="1" flipV="1">
            <a:off x="5996871" y="2671234"/>
            <a:ext cx="2238375" cy="863600"/>
          </a:xfrm>
          <a:prstGeom prst="line">
            <a:avLst/>
          </a:prstGeom>
          <a:noFill/>
          <a:ln w="25400" cap="rnd" cmpd="sng" algn="ctr">
            <a:solidFill>
              <a:srgbClr val="000003">
                <a:lumMod val="50000"/>
                <a:lumOff val="50000"/>
              </a:srgbClr>
            </a:solidFill>
            <a:prstDash val="sysDash"/>
          </a:ln>
          <a:effectLst/>
        </p:spPr>
      </p:cxnSp>
      <p:sp>
        <p:nvSpPr>
          <p:cNvPr id="15" name="Oval 14">
            <a:extLst>
              <a:ext uri="{FF2B5EF4-FFF2-40B4-BE49-F238E27FC236}">
                <a16:creationId xmlns:a16="http://schemas.microsoft.com/office/drawing/2014/main" id="{11EA84F9-08F1-47AB-B7EB-F03806DCD72B}"/>
              </a:ext>
            </a:extLst>
          </p:cNvPr>
          <p:cNvSpPr/>
          <p:nvPr/>
        </p:nvSpPr>
        <p:spPr>
          <a:xfrm>
            <a:off x="6220708" y="2455334"/>
            <a:ext cx="927100" cy="431800"/>
          </a:xfrm>
          <a:prstGeom prst="ellipse">
            <a:avLst/>
          </a:prstGeom>
          <a:noFill/>
          <a:ln w="25400" cap="flat" cmpd="sng" algn="ctr">
            <a:solidFill>
              <a:srgbClr val="808080">
                <a:lumMod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cxnSp>
        <p:nvCxnSpPr>
          <p:cNvPr id="16" name="Straight Connector 15">
            <a:extLst>
              <a:ext uri="{FF2B5EF4-FFF2-40B4-BE49-F238E27FC236}">
                <a16:creationId xmlns:a16="http://schemas.microsoft.com/office/drawing/2014/main" id="{B17A1A91-F5FB-4D52-91EB-CF82F019C1F1}"/>
              </a:ext>
            </a:extLst>
          </p:cNvPr>
          <p:cNvCxnSpPr>
            <a:endCxn id="15" idx="7"/>
          </p:cNvCxnSpPr>
          <p:nvPr/>
        </p:nvCxnSpPr>
        <p:spPr>
          <a:xfrm flipH="1">
            <a:off x="7012871" y="2094972"/>
            <a:ext cx="1368425" cy="423862"/>
          </a:xfrm>
          <a:prstGeom prst="line">
            <a:avLst/>
          </a:prstGeom>
          <a:noFill/>
          <a:ln w="25400" cap="rnd" cmpd="sng" algn="ctr">
            <a:solidFill>
              <a:srgbClr val="808080">
                <a:lumMod val="50000"/>
              </a:srgbClr>
            </a:solidFill>
            <a:prstDash val="sysDash"/>
          </a:ln>
          <a:effectLst/>
        </p:spPr>
      </p:cxnSp>
      <p:sp>
        <p:nvSpPr>
          <p:cNvPr id="17" name="Rounded Rectangle 42">
            <a:extLst>
              <a:ext uri="{FF2B5EF4-FFF2-40B4-BE49-F238E27FC236}">
                <a16:creationId xmlns:a16="http://schemas.microsoft.com/office/drawing/2014/main" id="{018F38C9-4E86-4310-B38C-CBFA5639765C}"/>
              </a:ext>
            </a:extLst>
          </p:cNvPr>
          <p:cNvSpPr/>
          <p:nvPr/>
        </p:nvSpPr>
        <p:spPr>
          <a:xfrm>
            <a:off x="6723946" y="1447272"/>
            <a:ext cx="3313113" cy="647700"/>
          </a:xfrm>
          <a:prstGeom prst="roundRect">
            <a:avLst/>
          </a:prstGeom>
          <a:solidFill>
            <a:srgbClr val="808080">
              <a:lumMod val="50000"/>
            </a:srgbClr>
          </a:solidFill>
          <a:ln w="9525" cap="flat" cmpd="sng" algn="ctr">
            <a:solidFill>
              <a:srgbClr val="FFFFFF">
                <a:lumMod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Statistical Significance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Not the same thing as Effect Size!</a:t>
            </a:r>
          </a:p>
        </p:txBody>
      </p:sp>
    </p:spTree>
    <p:extLst>
      <p:ext uri="{BB962C8B-B14F-4D97-AF65-F5344CB8AC3E}">
        <p14:creationId xmlns:p14="http://schemas.microsoft.com/office/powerpoint/2010/main" val="20578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EECF-81D4-49DC-B5E0-542ACC2AD004}"/>
              </a:ext>
            </a:extLst>
          </p:cNvPr>
          <p:cNvSpPr>
            <a:spLocks noGrp="1"/>
          </p:cNvSpPr>
          <p:nvPr>
            <p:ph type="title"/>
          </p:nvPr>
        </p:nvSpPr>
        <p:spPr>
          <a:xfrm>
            <a:off x="917887" y="1035756"/>
            <a:ext cx="3134824" cy="1600200"/>
          </a:xfrm>
        </p:spPr>
        <p:txBody>
          <a:bodyPr/>
          <a:lstStyle/>
          <a:p>
            <a:r>
              <a:rPr lang="en-GB" sz="3200" dirty="0"/>
              <a:t>Lots of specific Correlational Methods…</a:t>
            </a:r>
          </a:p>
        </p:txBody>
      </p:sp>
      <p:sp>
        <p:nvSpPr>
          <p:cNvPr id="3" name="Content Placeholder 2">
            <a:extLst>
              <a:ext uri="{FF2B5EF4-FFF2-40B4-BE49-F238E27FC236}">
                <a16:creationId xmlns:a16="http://schemas.microsoft.com/office/drawing/2014/main" id="{16698410-7FB2-4D69-B286-621866E35C33}"/>
              </a:ext>
            </a:extLst>
          </p:cNvPr>
          <p:cNvSpPr>
            <a:spLocks noGrp="1"/>
          </p:cNvSpPr>
          <p:nvPr>
            <p:ph idx="1"/>
          </p:nvPr>
        </p:nvSpPr>
        <p:spPr>
          <a:xfrm>
            <a:off x="5165286" y="819855"/>
            <a:ext cx="5948009" cy="5218289"/>
          </a:xfrm>
        </p:spPr>
        <p:txBody>
          <a:bodyPr>
            <a:noAutofit/>
          </a:bodyPr>
          <a:lstStyle/>
          <a:p>
            <a:r>
              <a:rPr lang="en-US" sz="2000" b="1" dirty="0">
                <a:latin typeface="Arial" charset="0"/>
                <a:ea typeface="MS PGothic" charset="0"/>
              </a:rPr>
              <a:t>Pearson’s Correlation Coefficient (</a:t>
            </a:r>
            <a:r>
              <a:rPr lang="en-US" sz="2000" b="1" i="1" dirty="0">
                <a:latin typeface="Arial" charset="0"/>
                <a:ea typeface="MS PGothic" charset="0"/>
              </a:rPr>
              <a:t>r)</a:t>
            </a:r>
          </a:p>
          <a:p>
            <a:pPr lvl="1">
              <a:buFont typeface="Wingdings" panose="05000000000000000000" pitchFamily="2" charset="2"/>
              <a:buChar char="§"/>
            </a:pPr>
            <a:r>
              <a:rPr lang="en-US" dirty="0">
                <a:latin typeface="Arial" charset="0"/>
                <a:ea typeface="MS PGothic" charset="0"/>
              </a:rPr>
              <a:t>Two continuous variables, both </a:t>
            </a:r>
            <a:r>
              <a:rPr lang="en-US" i="1" dirty="0">
                <a:latin typeface="Arial" charset="0"/>
                <a:ea typeface="MS PGothic" charset="0"/>
              </a:rPr>
              <a:t>normally distributed </a:t>
            </a:r>
          </a:p>
          <a:p>
            <a:pPr marL="457200" lvl="1" indent="0">
              <a:buNone/>
            </a:pPr>
            <a:endParaRPr lang="en-US" sz="600" i="1" dirty="0">
              <a:latin typeface="Arial" charset="0"/>
              <a:ea typeface="MS PGothic" charset="0"/>
            </a:endParaRPr>
          </a:p>
          <a:p>
            <a:r>
              <a:rPr lang="en-US" sz="2000" b="1" dirty="0">
                <a:solidFill>
                  <a:schemeClr val="accent3"/>
                </a:solidFill>
                <a:latin typeface="Arial" charset="0"/>
                <a:ea typeface="MS PGothic" charset="0"/>
              </a:rPr>
              <a:t>Spearman’s Rank Correlation (</a:t>
            </a:r>
            <a:r>
              <a:rPr lang="en-US" sz="2000" b="1" i="1" dirty="0" err="1">
                <a:solidFill>
                  <a:schemeClr val="accent3"/>
                </a:solidFill>
                <a:latin typeface="Arial" charset="0"/>
                <a:ea typeface="MS PGothic" charset="0"/>
              </a:rPr>
              <a:t>r</a:t>
            </a:r>
            <a:r>
              <a:rPr lang="en-US" sz="2000" b="1" i="1" baseline="-25000" dirty="0" err="1">
                <a:solidFill>
                  <a:schemeClr val="accent3"/>
                </a:solidFill>
                <a:latin typeface="Arial" charset="0"/>
                <a:ea typeface="MS PGothic" charset="0"/>
              </a:rPr>
              <a:t>s</a:t>
            </a:r>
            <a:r>
              <a:rPr lang="en-US" sz="2000" b="1" i="1" dirty="0">
                <a:solidFill>
                  <a:schemeClr val="accent3"/>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Conservative (non-parametric), treats data as ordinal</a:t>
            </a:r>
          </a:p>
          <a:p>
            <a:endParaRPr lang="en-US" sz="600" b="1" dirty="0">
              <a:solidFill>
                <a:schemeClr val="accent4"/>
              </a:solidFill>
              <a:latin typeface="Arial" charset="0"/>
              <a:ea typeface="MS PGothic" charset="0"/>
            </a:endParaRPr>
          </a:p>
          <a:p>
            <a:r>
              <a:rPr lang="en-US" sz="2000" b="1" dirty="0">
                <a:solidFill>
                  <a:schemeClr val="accent4"/>
                </a:solidFill>
                <a:latin typeface="Arial" charset="0"/>
                <a:ea typeface="MS PGothic" charset="0"/>
              </a:rPr>
              <a:t>Kendall’s Tau (</a:t>
            </a:r>
            <a:r>
              <a:rPr lang="en-US" sz="2000" b="1" dirty="0">
                <a:solidFill>
                  <a:schemeClr val="accent4"/>
                </a:solidFill>
                <a:latin typeface="Arial" charset="0"/>
                <a:ea typeface="MS PGothic" charset="0"/>
                <a:sym typeface="Symbol" panose="05050102010706020507" pitchFamily="18" charset="2"/>
              </a:rPr>
              <a:t></a:t>
            </a:r>
            <a:r>
              <a:rPr lang="en-US" sz="2000" b="1" dirty="0">
                <a:solidFill>
                  <a:schemeClr val="accent4"/>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Like </a:t>
            </a:r>
            <a:r>
              <a:rPr lang="en-US" i="1" dirty="0" err="1">
                <a:latin typeface="Arial" charset="0"/>
                <a:ea typeface="MS PGothic" charset="0"/>
              </a:rPr>
              <a:t>r</a:t>
            </a:r>
            <a:r>
              <a:rPr lang="en-US" i="1" baseline="-25000" dirty="0" err="1">
                <a:latin typeface="Arial" charset="0"/>
                <a:ea typeface="MS PGothic" charset="0"/>
              </a:rPr>
              <a:t>s</a:t>
            </a:r>
            <a:r>
              <a:rPr lang="en-US" i="1" baseline="-25000" dirty="0">
                <a:latin typeface="Arial" charset="0"/>
                <a:ea typeface="MS PGothic" charset="0"/>
              </a:rPr>
              <a:t> </a:t>
            </a:r>
            <a:r>
              <a:rPr lang="en-US" dirty="0">
                <a:latin typeface="Arial" charset="0"/>
                <a:ea typeface="MS PGothic" charset="0"/>
              </a:rPr>
              <a:t>but more suitable for smaller sample sizes</a:t>
            </a:r>
          </a:p>
          <a:p>
            <a:endParaRPr lang="en-US" sz="600" b="1" dirty="0">
              <a:solidFill>
                <a:schemeClr val="accent6">
                  <a:lumMod val="75000"/>
                </a:schemeClr>
              </a:solidFill>
              <a:latin typeface="Arial" charset="0"/>
              <a:ea typeface="MS PGothic" charset="0"/>
            </a:endParaRPr>
          </a:p>
          <a:p>
            <a:r>
              <a:rPr lang="en-US" sz="2000" b="1" dirty="0">
                <a:solidFill>
                  <a:schemeClr val="accent6">
                    <a:lumMod val="75000"/>
                  </a:schemeClr>
                </a:solidFill>
                <a:latin typeface="Arial" charset="0"/>
                <a:ea typeface="MS PGothic" charset="0"/>
              </a:rPr>
              <a:t>Point Biserial &amp; Biserial correlation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pb</a:t>
            </a:r>
            <a:r>
              <a:rPr lang="en-US" sz="2000" b="1" i="1" dirty="0">
                <a:solidFill>
                  <a:schemeClr val="accent6">
                    <a:lumMod val="75000"/>
                  </a:schemeClr>
                </a:solidFill>
                <a:latin typeface="Arial" charset="0"/>
                <a:ea typeface="MS PGothic" charset="0"/>
              </a:rPr>
              <a:t> </a:t>
            </a:r>
            <a:r>
              <a:rPr lang="en-US" sz="2000" b="1" dirty="0">
                <a:solidFill>
                  <a:schemeClr val="accent6">
                    <a:lumMod val="75000"/>
                  </a:schemeClr>
                </a:solidFill>
                <a:latin typeface="Arial" charset="0"/>
                <a:ea typeface="MS PGothic" charset="0"/>
              </a:rPr>
              <a:t>or</a:t>
            </a:r>
            <a:r>
              <a:rPr lang="en-US" sz="2000" b="1" i="1" dirty="0">
                <a:solidFill>
                  <a:schemeClr val="accent6">
                    <a:lumMod val="75000"/>
                  </a:schemeClr>
                </a:solidFill>
                <a:latin typeface="Arial" charset="0"/>
                <a:ea typeface="MS PGothic" charset="0"/>
              </a:rPr>
              <a:t>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b</a:t>
            </a:r>
            <a:r>
              <a:rPr lang="en-US" sz="2000" b="1" i="1" dirty="0">
                <a:solidFill>
                  <a:schemeClr val="accent6">
                    <a:lumMod val="75000"/>
                  </a:schemeClr>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The best option when one variables is dichotomous</a:t>
            </a:r>
          </a:p>
          <a:p>
            <a:endParaRPr lang="en-US" sz="600" b="1" dirty="0">
              <a:solidFill>
                <a:srgbClr val="7030A0"/>
              </a:solidFill>
              <a:latin typeface="Arial" charset="0"/>
              <a:ea typeface="MS PGothic" charset="0"/>
            </a:endParaRPr>
          </a:p>
          <a:p>
            <a:r>
              <a:rPr lang="en-US" sz="2000" b="1" dirty="0">
                <a:solidFill>
                  <a:srgbClr val="7030A0"/>
                </a:solidFill>
                <a:latin typeface="Arial" charset="0"/>
                <a:ea typeface="MS PGothic" charset="0"/>
              </a:rPr>
              <a:t>Robust (bootstrapped) correlations</a:t>
            </a:r>
          </a:p>
          <a:p>
            <a:pPr lvl="1">
              <a:buFont typeface="Wingdings" panose="05000000000000000000" pitchFamily="2" charset="2"/>
              <a:buChar char="§"/>
            </a:pPr>
            <a:r>
              <a:rPr lang="en-US" dirty="0">
                <a:latin typeface="Arial" charset="0"/>
                <a:ea typeface="MS PGothic" charset="0"/>
              </a:rPr>
              <a:t>Sampling your sample</a:t>
            </a:r>
            <a:endParaRPr lang="en-GB" dirty="0"/>
          </a:p>
        </p:txBody>
      </p:sp>
      <p:sp>
        <p:nvSpPr>
          <p:cNvPr id="6" name="Text Placeholder 5">
            <a:extLst>
              <a:ext uri="{FF2B5EF4-FFF2-40B4-BE49-F238E27FC236}">
                <a16:creationId xmlns:a16="http://schemas.microsoft.com/office/drawing/2014/main" id="{1491D838-22C2-4018-86AD-928CB13A0D84}"/>
              </a:ext>
            </a:extLst>
          </p:cNvPr>
          <p:cNvSpPr>
            <a:spLocks noGrp="1"/>
          </p:cNvSpPr>
          <p:nvPr>
            <p:ph type="body" sz="half" idx="2"/>
          </p:nvPr>
        </p:nvSpPr>
        <p:spPr>
          <a:xfrm>
            <a:off x="965404" y="2692965"/>
            <a:ext cx="3349312" cy="3129279"/>
          </a:xfrm>
        </p:spPr>
        <p:txBody>
          <a:bodyPr/>
          <a:lstStyle/>
          <a:p>
            <a:endParaRPr lang="en-GB" dirty="0"/>
          </a:p>
          <a:p>
            <a:endParaRPr lang="en-GB" dirty="0"/>
          </a:p>
          <a:p>
            <a:r>
              <a:rPr lang="en-GB" sz="1800" b="1" dirty="0"/>
              <a:t>Remember Assumptions</a:t>
            </a:r>
          </a:p>
          <a:p>
            <a:pPr marL="285750" indent="-285750">
              <a:buFont typeface="Arial" panose="020B0604020202020204" pitchFamily="34" charset="0"/>
              <a:buChar char="•"/>
            </a:pPr>
            <a:r>
              <a:rPr lang="en-GB" sz="1800" dirty="0"/>
              <a:t>These will vary depending on the type of correlation you use!</a:t>
            </a:r>
          </a:p>
        </p:txBody>
      </p:sp>
    </p:spTree>
    <p:extLst>
      <p:ext uri="{BB962C8B-B14F-4D97-AF65-F5344CB8AC3E}">
        <p14:creationId xmlns:p14="http://schemas.microsoft.com/office/powerpoint/2010/main" val="362245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Recap with a bit of assumption checking</a:t>
            </a:r>
          </a:p>
          <a:p>
            <a:pPr>
              <a:buFont typeface="+mj-lt"/>
              <a:buAutoNum type="arabicPeriod"/>
            </a:pPr>
            <a:endParaRPr lang="en-GB" dirty="0"/>
          </a:p>
          <a:p>
            <a:pPr>
              <a:buFont typeface="+mj-lt"/>
              <a:buAutoNum type="arabicPeriod"/>
            </a:pPr>
            <a:r>
              <a:rPr lang="en-GB" dirty="0"/>
              <a:t>Perform several bivariate Pearson’s correlation</a:t>
            </a:r>
          </a:p>
          <a:p>
            <a:pPr>
              <a:buFont typeface="+mj-lt"/>
              <a:buAutoNum type="arabicPeriod"/>
            </a:pPr>
            <a:endParaRPr lang="en-GB" dirty="0"/>
          </a:p>
          <a:p>
            <a:pPr>
              <a:buFont typeface="+mj-lt"/>
              <a:buAutoNum type="arabicPeriod"/>
            </a:pPr>
            <a:r>
              <a:rPr lang="en-GB" dirty="0"/>
              <a:t>An </a:t>
            </a:r>
            <a:r>
              <a:rPr lang="en-GB" b="1" i="1" dirty="0"/>
              <a:t>optional </a:t>
            </a:r>
            <a:r>
              <a:rPr lang="en-GB" dirty="0"/>
              <a:t>extra exercise on standardising variables and deriving (computing) new variables from existing ones in your SPSS dataset.</a:t>
            </a:r>
          </a:p>
        </p:txBody>
      </p:sp>
    </p:spTree>
    <p:extLst>
      <p:ext uri="{BB962C8B-B14F-4D97-AF65-F5344CB8AC3E}">
        <p14:creationId xmlns:p14="http://schemas.microsoft.com/office/powerpoint/2010/main" val="394178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2: </a:t>
            </a:r>
            <a:br>
              <a:rPr lang="en-GB" sz="3600" b="1" dirty="0"/>
            </a:br>
            <a:r>
              <a:rPr lang="en-GB" sz="3600" b="1" dirty="0"/>
              <a:t>T-Tests</a:t>
            </a:r>
            <a:br>
              <a:rPr lang="en-GB" sz="3600" b="1" dirty="0"/>
            </a:br>
            <a:br>
              <a:rPr lang="en-GB" sz="3600" b="1" dirty="0"/>
            </a:br>
            <a:endParaRPr lang="en-GB" sz="3600" b="1" dirty="0"/>
          </a:p>
        </p:txBody>
      </p:sp>
    </p:spTree>
    <p:extLst>
      <p:ext uri="{BB962C8B-B14F-4D97-AF65-F5344CB8AC3E}">
        <p14:creationId xmlns:p14="http://schemas.microsoft.com/office/powerpoint/2010/main" val="242573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p:txBody>
          <a:bodyPr/>
          <a:lstStyle/>
          <a:p>
            <a:r>
              <a:rPr lang="en-GB" dirty="0"/>
              <a:t>Group vs. Grand mean</a:t>
            </a:r>
          </a:p>
          <a:p>
            <a:r>
              <a:rPr lang="en-GB" dirty="0"/>
              <a:t>Can also use a regression model approach (GLM)</a:t>
            </a:r>
          </a:p>
        </p:txBody>
      </p:sp>
    </p:spTree>
    <p:extLst>
      <p:ext uri="{BB962C8B-B14F-4D97-AF65-F5344CB8AC3E}">
        <p14:creationId xmlns:p14="http://schemas.microsoft.com/office/powerpoint/2010/main" val="382503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601" y="1484784"/>
            <a:ext cx="8429625" cy="5192712"/>
          </a:xfrm>
        </p:spPr>
        <p:txBody>
          <a:bodyPr/>
          <a:lstStyle/>
          <a:p>
            <a:pPr marL="0" indent="0"/>
            <a:r>
              <a:rPr lang="en-GB" sz="1800" dirty="0"/>
              <a:t>Parameter estimates relate to differences between group means on a Dependent Variable under different </a:t>
            </a:r>
            <a:r>
              <a:rPr lang="en-GB" sz="1800" b="1" dirty="0"/>
              <a:t>levels of a categorical independent variable</a:t>
            </a:r>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US" sz="1800" kern="1200" dirty="0"/>
          </a:p>
          <a:p>
            <a:pPr marL="0" indent="0"/>
            <a:r>
              <a:rPr lang="en-US" sz="1800" kern="1200" dirty="0"/>
              <a:t>Null Hypothesis (H</a:t>
            </a:r>
            <a:r>
              <a:rPr lang="en-US" sz="1800" kern="1200" baseline="-25000" dirty="0"/>
              <a:t>0</a:t>
            </a:r>
            <a:r>
              <a:rPr lang="en-US" sz="1800" kern="1200" dirty="0"/>
              <a:t>) is </a:t>
            </a:r>
            <a:r>
              <a:rPr lang="en-US" sz="1800" b="1" kern="1200" dirty="0"/>
              <a:t>systematic variation</a:t>
            </a:r>
            <a:r>
              <a:rPr lang="en-US" sz="1800" kern="1200" dirty="0"/>
              <a:t> in the dependent variable related to the Independent Variable is equal to zero</a:t>
            </a:r>
          </a:p>
          <a:p>
            <a:pPr marL="0" indent="0"/>
            <a:r>
              <a:rPr lang="en-GB" sz="1800" b="1" dirty="0"/>
              <a:t>Expressed in this special case:</a:t>
            </a:r>
          </a:p>
          <a:p>
            <a:pPr marL="0" indent="0"/>
            <a:r>
              <a:rPr lang="en-US" sz="1800" kern="1200" dirty="0"/>
              <a:t>Null Hypothesis (H</a:t>
            </a:r>
            <a:r>
              <a:rPr lang="en-US" sz="1800" kern="1200" baseline="-25000" dirty="0"/>
              <a:t>0</a:t>
            </a:r>
            <a:r>
              <a:rPr lang="en-US" sz="1800" kern="1200" dirty="0"/>
              <a:t>) the mean group difference in response to the dependent variable will not differ between levels/groups within the independent variable</a:t>
            </a:r>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p:txBody>
      </p:sp>
      <p:pic>
        <p:nvPicPr>
          <p:cNvPr id="11"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36599" y="2492897"/>
            <a:ext cx="3468973" cy="216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879600" y="422275"/>
            <a:ext cx="6016600" cy="738188"/>
          </a:xfrm>
        </p:spPr>
        <p:txBody>
          <a:bodyPr/>
          <a:lstStyle/>
          <a:p>
            <a:r>
              <a:rPr lang="en-US" dirty="0">
                <a:latin typeface="Arial Rounded MT Bold"/>
                <a:ea typeface="ＭＳ Ｐゴシック" charset="0"/>
              </a:rPr>
              <a:t>Differences between 2 levels: </a:t>
            </a:r>
            <a:br>
              <a:rPr lang="en-US" dirty="0">
                <a:latin typeface="Arial Rounded MT Bold"/>
                <a:ea typeface="ＭＳ Ｐゴシック" charset="0"/>
              </a:rPr>
            </a:br>
            <a:r>
              <a:rPr lang="en-US" dirty="0">
                <a:solidFill>
                  <a:schemeClr val="accent6">
                    <a:lumMod val="40000"/>
                    <a:lumOff val="60000"/>
                  </a:schemeClr>
                </a:solidFill>
                <a:latin typeface="Arial Rounded MT Bold"/>
                <a:ea typeface="ＭＳ Ｐゴシック" charset="0"/>
              </a:rPr>
              <a:t>Testing H</a:t>
            </a:r>
            <a:r>
              <a:rPr lang="en-US" baseline="-25000" dirty="0">
                <a:solidFill>
                  <a:schemeClr val="accent6">
                    <a:lumMod val="40000"/>
                    <a:lumOff val="60000"/>
                  </a:schemeClr>
                </a:solidFill>
                <a:latin typeface="Arial Rounded MT Bold"/>
                <a:ea typeface="ＭＳ Ｐゴシック" charset="0"/>
              </a:rPr>
              <a:t>0 </a:t>
            </a:r>
            <a:r>
              <a:rPr lang="en-US" dirty="0">
                <a:solidFill>
                  <a:schemeClr val="accent6">
                    <a:lumMod val="40000"/>
                    <a:lumOff val="60000"/>
                  </a:schemeClr>
                </a:solidFill>
                <a:latin typeface="Arial Rounded MT Bold"/>
                <a:ea typeface="ＭＳ Ｐゴシック" charset="0"/>
              </a:rPr>
              <a:t>when not significant</a:t>
            </a:r>
            <a:endParaRPr lang="en-GB" dirty="0">
              <a:solidFill>
                <a:schemeClr val="accent6">
                  <a:lumMod val="40000"/>
                  <a:lumOff val="60000"/>
                </a:schemeClr>
              </a:solidFill>
            </a:endParaRPr>
          </a:p>
        </p:txBody>
      </p:sp>
      <p:grpSp>
        <p:nvGrpSpPr>
          <p:cNvPr id="27" name="Group 26"/>
          <p:cNvGrpSpPr/>
          <p:nvPr/>
        </p:nvGrpSpPr>
        <p:grpSpPr>
          <a:xfrm>
            <a:off x="6203256" y="5229200"/>
            <a:ext cx="3781176" cy="1122608"/>
            <a:chOff x="4679256" y="4911698"/>
            <a:chExt cx="3781176" cy="1122608"/>
          </a:xfrm>
        </p:grpSpPr>
        <p:sp>
          <p:nvSpPr>
            <p:cNvPr id="10" name="Rectangle 9"/>
            <p:cNvSpPr/>
            <p:nvPr/>
          </p:nvSpPr>
          <p:spPr>
            <a:xfrm>
              <a:off x="5004048" y="4931848"/>
              <a:ext cx="3456384"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GB" sz="1400" dirty="0">
                  <a:solidFill>
                    <a:srgbClr val="000005"/>
                  </a:solidFill>
                  <a:latin typeface="Arial"/>
                </a:rPr>
                <a:t>This is just how ‘</a:t>
              </a:r>
              <a:r>
                <a:rPr lang="en-GB" sz="1400" b="1" dirty="0">
                  <a:solidFill>
                    <a:srgbClr val="000005"/>
                  </a:solidFill>
                  <a:latin typeface="Arial"/>
                </a:rPr>
                <a:t>systematic variation</a:t>
              </a:r>
              <a:r>
                <a:rPr lang="en-GB" sz="1400" dirty="0">
                  <a:solidFill>
                    <a:srgbClr val="000005"/>
                  </a:solidFill>
                  <a:latin typeface="Arial"/>
                </a:rPr>
                <a:t>’ is operationalised when the IV is categorical</a:t>
              </a:r>
            </a:p>
          </p:txBody>
        </p:sp>
        <p:cxnSp>
          <p:nvCxnSpPr>
            <p:cNvPr id="12" name="Elbow Connector 11"/>
            <p:cNvCxnSpPr>
              <a:stCxn id="10" idx="1"/>
            </p:cNvCxnSpPr>
            <p:nvPr/>
          </p:nvCxnSpPr>
          <p:spPr>
            <a:xfrm rot="10800000">
              <a:off x="4679256" y="4911698"/>
              <a:ext cx="324793" cy="308182"/>
            </a:xfrm>
            <a:prstGeom prst="bentConnector3">
              <a:avLst>
                <a:gd name="adj1" fmla="val 101861"/>
              </a:avLst>
            </a:prstGeom>
            <a:ln w="3175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3"/>
            </p:cNvCxnSpPr>
            <p:nvPr/>
          </p:nvCxnSpPr>
          <p:spPr>
            <a:xfrm flipH="1">
              <a:off x="8244408" y="5219880"/>
              <a:ext cx="216024" cy="814426"/>
            </a:xfrm>
            <a:prstGeom prst="bentConnector4">
              <a:avLst>
                <a:gd name="adj1" fmla="val -105822"/>
                <a:gd name="adj2" fmla="val 98706"/>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4379" y="2903794"/>
            <a:ext cx="4306038" cy="1999719"/>
          </a:xfrm>
          <a:prstGeom prst="rect">
            <a:avLst/>
          </a:prstGeom>
        </p:spPr>
      </p:pic>
    </p:spTree>
    <p:extLst>
      <p:ext uri="{BB962C8B-B14F-4D97-AF65-F5344CB8AC3E}">
        <p14:creationId xmlns:p14="http://schemas.microsoft.com/office/powerpoint/2010/main" val="40448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1000"/>
                                        <p:tgtEl>
                                          <p:spTgt spid="3">
                                            <p:txEl>
                                              <p:pRg st="8" end="8"/>
                                            </p:txEl>
                                          </p:spTgt>
                                        </p:tgtEl>
                                      </p:cBhvr>
                                    </p:animEffect>
                                    <p:anim calcmode="lin" valueType="num">
                                      <p:cBhvr>
                                        <p:cTn id="1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1000"/>
                                        <p:tgtEl>
                                          <p:spTgt spid="3">
                                            <p:txEl>
                                              <p:pRg st="9" end="9"/>
                                            </p:txEl>
                                          </p:spTgt>
                                        </p:tgtEl>
                                      </p:cBhvr>
                                    </p:animEffect>
                                    <p:anim calcmode="lin" valueType="num">
                                      <p:cBhvr>
                                        <p:cTn id="1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1000"/>
                                        <p:tgtEl>
                                          <p:spTgt spid="3">
                                            <p:txEl>
                                              <p:pRg st="10" end="10"/>
                                            </p:txEl>
                                          </p:spTgt>
                                        </p:tgtEl>
                                      </p:cBhvr>
                                    </p:animEffect>
                                    <p:anim calcmode="lin" valueType="num">
                                      <p:cBhvr>
                                        <p:cTn id="2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5" presetID="22" presetClass="entr" presetSubtype="1" fill="hold" nodeType="withEffect">
                                  <p:stCondLst>
                                    <p:cond delay="75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601" y="1484784"/>
            <a:ext cx="8429625" cy="5192712"/>
          </a:xfrm>
        </p:spPr>
        <p:txBody>
          <a:bodyPr/>
          <a:lstStyle/>
          <a:p>
            <a:pPr marL="0" indent="0"/>
            <a:r>
              <a:rPr lang="en-GB" sz="1800" dirty="0"/>
              <a:t>Parameter estimates relate to differences between group means on a Dependent Variable under different </a:t>
            </a:r>
            <a:r>
              <a:rPr lang="en-GB" sz="1800" b="1" dirty="0"/>
              <a:t>levels of a one categorical independent variable</a:t>
            </a:r>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US" sz="1800" kern="1200" dirty="0"/>
          </a:p>
          <a:p>
            <a:pPr marL="0" indent="0"/>
            <a:r>
              <a:rPr lang="en-US" sz="1800" kern="1200" dirty="0"/>
              <a:t>Null Hypothesis (H</a:t>
            </a:r>
            <a:r>
              <a:rPr lang="en-US" sz="1800" kern="1200" baseline="-25000" dirty="0"/>
              <a:t>0</a:t>
            </a:r>
            <a:r>
              <a:rPr lang="en-US" sz="1800" kern="1200" dirty="0"/>
              <a:t>) is </a:t>
            </a:r>
            <a:r>
              <a:rPr lang="en-US" sz="1800" b="1" kern="1200" dirty="0"/>
              <a:t>systematic variation</a:t>
            </a:r>
            <a:r>
              <a:rPr lang="en-US" sz="1800" kern="1200" dirty="0"/>
              <a:t> in the dependent variable related to the Independent Variable is equal to zero</a:t>
            </a:r>
          </a:p>
          <a:p>
            <a:pPr marL="0" indent="0"/>
            <a:r>
              <a:rPr lang="en-GB" sz="1800" b="1" dirty="0"/>
              <a:t>This fits with our expectation of how a regression line ‘fits’ under </a:t>
            </a:r>
            <a:r>
              <a:rPr lang="en-US" sz="1800" b="1" kern="1200" dirty="0"/>
              <a:t>H</a:t>
            </a:r>
            <a:r>
              <a:rPr lang="en-US" sz="1800" b="1" kern="1200" baseline="-25000" dirty="0"/>
              <a:t>0</a:t>
            </a:r>
            <a:r>
              <a:rPr lang="en-GB" sz="1800" b="1" dirty="0"/>
              <a:t> too!</a:t>
            </a:r>
          </a:p>
          <a:p>
            <a:pPr marL="0" indent="0"/>
            <a:r>
              <a:rPr lang="en-US" sz="1800" kern="1200" dirty="0"/>
              <a:t>When we can’t reject the Null Hypothesis (H</a:t>
            </a:r>
            <a:r>
              <a:rPr lang="en-US" sz="1800" kern="1200" baseline="-25000" dirty="0"/>
              <a:t>0</a:t>
            </a:r>
            <a:r>
              <a:rPr lang="en-US" sz="1800" kern="1200" dirty="0"/>
              <a:t>) in a regression model we get a flat line, which equates to the mean group difference being equal to zero</a:t>
            </a:r>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p:txBody>
      </p:sp>
      <p:pic>
        <p:nvPicPr>
          <p:cNvPr id="17"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36599" y="2492897"/>
            <a:ext cx="3468973" cy="216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11823" y="2492898"/>
            <a:ext cx="3468972" cy="216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879600" y="422275"/>
            <a:ext cx="6016600" cy="738188"/>
          </a:xfrm>
        </p:spPr>
        <p:txBody>
          <a:bodyPr/>
          <a:lstStyle/>
          <a:p>
            <a:r>
              <a:rPr lang="en-US" dirty="0">
                <a:latin typeface="Arial Rounded MT Bold"/>
                <a:ea typeface="ＭＳ Ｐゴシック" charset="0"/>
              </a:rPr>
              <a:t>Differences between 2 levels: </a:t>
            </a:r>
            <a:br>
              <a:rPr lang="en-US" dirty="0">
                <a:latin typeface="Arial Rounded MT Bold"/>
                <a:ea typeface="ＭＳ Ｐゴシック" charset="0"/>
              </a:rPr>
            </a:br>
            <a:r>
              <a:rPr lang="en-US" dirty="0">
                <a:solidFill>
                  <a:schemeClr val="accent6">
                    <a:lumMod val="40000"/>
                    <a:lumOff val="60000"/>
                  </a:schemeClr>
                </a:solidFill>
                <a:latin typeface="Arial Rounded MT Bold"/>
                <a:ea typeface="ＭＳ Ｐゴシック" charset="0"/>
              </a:rPr>
              <a:t>Testing H</a:t>
            </a:r>
            <a:r>
              <a:rPr lang="en-US" baseline="-25000" dirty="0">
                <a:solidFill>
                  <a:schemeClr val="accent6">
                    <a:lumMod val="40000"/>
                    <a:lumOff val="60000"/>
                  </a:schemeClr>
                </a:solidFill>
                <a:latin typeface="Arial Rounded MT Bold"/>
                <a:ea typeface="ＭＳ Ｐゴシック" charset="0"/>
              </a:rPr>
              <a:t>0 </a:t>
            </a:r>
            <a:r>
              <a:rPr lang="en-US" dirty="0">
                <a:solidFill>
                  <a:schemeClr val="accent6">
                    <a:lumMod val="40000"/>
                    <a:lumOff val="60000"/>
                  </a:schemeClr>
                </a:solidFill>
                <a:latin typeface="Arial Rounded MT Bold"/>
                <a:ea typeface="ＭＳ Ｐゴシック" charset="0"/>
              </a:rPr>
              <a:t>when not significant</a:t>
            </a:r>
            <a:endParaRPr lang="en-GB" dirty="0"/>
          </a:p>
        </p:txBody>
      </p:sp>
      <p:grpSp>
        <p:nvGrpSpPr>
          <p:cNvPr id="14" name="Group 13"/>
          <p:cNvGrpSpPr/>
          <p:nvPr/>
        </p:nvGrpSpPr>
        <p:grpSpPr>
          <a:xfrm>
            <a:off x="5231904" y="2410132"/>
            <a:ext cx="1494284" cy="855487"/>
            <a:chOff x="3707904" y="2410131"/>
            <a:chExt cx="1494284" cy="855487"/>
          </a:xfrm>
        </p:grpSpPr>
        <p:sp>
          <p:nvSpPr>
            <p:cNvPr id="4" name="Right Brace 3"/>
            <p:cNvSpPr/>
            <p:nvPr/>
          </p:nvSpPr>
          <p:spPr>
            <a:xfrm>
              <a:off x="3707904" y="2410131"/>
              <a:ext cx="288032" cy="817537"/>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16" name="TextBox 15"/>
            <p:cNvSpPr txBox="1"/>
            <p:nvPr/>
          </p:nvSpPr>
          <p:spPr>
            <a:xfrm>
              <a:off x="4050060" y="2619287"/>
              <a:ext cx="1152128" cy="646331"/>
            </a:xfrm>
            <a:prstGeom prst="rect">
              <a:avLst/>
            </a:prstGeom>
            <a:noFill/>
            <a:ln>
              <a:noFill/>
            </a:ln>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Mean Difference = 0</a:t>
              </a:r>
            </a:p>
            <a:p>
              <a:pPr algn="ctr" defTabSz="914400" eaLnBrk="0" fontAlgn="base" hangingPunct="0">
                <a:spcBef>
                  <a:spcPct val="0"/>
                </a:spcBef>
                <a:spcAft>
                  <a:spcPct val="0"/>
                </a:spcAft>
              </a:pPr>
              <a:endParaRPr lang="en-GB" sz="1200" dirty="0">
                <a:solidFill>
                  <a:srgbClr val="000005"/>
                </a:solidFill>
                <a:latin typeface="Arial" panose="020B0604020202020204" pitchFamily="34" charset="0"/>
                <a:ea typeface="MS PGothic" panose="020B0600070205080204" pitchFamily="34" charset="-128"/>
              </a:endParaRPr>
            </a:p>
          </p:txBody>
        </p:sp>
      </p:grpSp>
      <p:grpSp>
        <p:nvGrpSpPr>
          <p:cNvPr id="25" name="Group 24"/>
          <p:cNvGrpSpPr/>
          <p:nvPr/>
        </p:nvGrpSpPr>
        <p:grpSpPr>
          <a:xfrm>
            <a:off x="5859696" y="2673553"/>
            <a:ext cx="3476665" cy="1113181"/>
            <a:chOff x="4335695" y="2673552"/>
            <a:chExt cx="3476665" cy="1113181"/>
          </a:xfrm>
        </p:grpSpPr>
        <p:sp>
          <p:nvSpPr>
            <p:cNvPr id="6" name="TextBox 5"/>
            <p:cNvSpPr txBox="1"/>
            <p:nvPr/>
          </p:nvSpPr>
          <p:spPr>
            <a:xfrm>
              <a:off x="4335695" y="3509734"/>
              <a:ext cx="1152128" cy="276999"/>
            </a:xfrm>
            <a:prstGeom prst="rect">
              <a:avLst/>
            </a:prstGeom>
            <a:noFill/>
            <a:ln>
              <a:noFill/>
            </a:ln>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b</a:t>
              </a:r>
              <a:r>
                <a:rPr lang="en-GB" sz="1200" baseline="-25000" dirty="0">
                  <a:solidFill>
                    <a:srgbClr val="000005"/>
                  </a:solidFill>
                  <a:latin typeface="Arial" panose="020B0604020202020204" pitchFamily="34" charset="0"/>
                  <a:ea typeface="MS PGothic" panose="020B0600070205080204" pitchFamily="34" charset="-128"/>
                </a:rPr>
                <a:t>1</a:t>
              </a:r>
              <a:r>
                <a:rPr lang="en-GB" sz="1200" dirty="0">
                  <a:solidFill>
                    <a:srgbClr val="000005"/>
                  </a:solidFill>
                  <a:latin typeface="Arial" panose="020B0604020202020204" pitchFamily="34" charset="0"/>
                  <a:ea typeface="MS PGothic" panose="020B0600070205080204" pitchFamily="34" charset="-128"/>
                </a:rPr>
                <a:t> = 0</a:t>
              </a:r>
            </a:p>
          </p:txBody>
        </p:sp>
        <p:cxnSp>
          <p:nvCxnSpPr>
            <p:cNvPr id="9" name="Straight Connector 8"/>
            <p:cNvCxnSpPr/>
            <p:nvPr/>
          </p:nvCxnSpPr>
          <p:spPr>
            <a:xfrm flipV="1">
              <a:off x="5835017" y="2924944"/>
              <a:ext cx="1977343" cy="928"/>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a:off x="4885708" y="3153429"/>
              <a:ext cx="741207" cy="190222"/>
            </a:xfrm>
            <a:prstGeom prst="bentConnector3">
              <a:avLst>
                <a:gd name="adj1" fmla="val 10022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a:off x="5350697" y="2673552"/>
              <a:ext cx="207149" cy="408768"/>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grpSp>
    </p:spTree>
    <p:extLst>
      <p:ext uri="{BB962C8B-B14F-4D97-AF65-F5344CB8AC3E}">
        <p14:creationId xmlns:p14="http://schemas.microsoft.com/office/powerpoint/2010/main" val="10071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1000"/>
                                        <p:tgtEl>
                                          <p:spTgt spid="3">
                                            <p:txEl>
                                              <p:pRg st="10" end="10"/>
                                            </p:txEl>
                                          </p:spTgt>
                                        </p:tgtEl>
                                      </p:cBhvr>
                                    </p:animEffect>
                                    <p:anim calcmode="lin" valueType="num">
                                      <p:cBhvr>
                                        <p:cTn id="1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601" y="1484784"/>
            <a:ext cx="8429625" cy="5192712"/>
          </a:xfrm>
        </p:spPr>
        <p:txBody>
          <a:bodyPr/>
          <a:lstStyle/>
          <a:p>
            <a:pPr marL="0" indent="0"/>
            <a:r>
              <a:rPr lang="en-GB" sz="1800" dirty="0"/>
              <a:t>Parameter estimates relate to differences between group means on a Dependent Variable under different </a:t>
            </a:r>
            <a:r>
              <a:rPr lang="en-GB" sz="1800" b="1" dirty="0"/>
              <a:t>levels of a categorical independent variable</a:t>
            </a:r>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US" sz="1800" kern="1200" dirty="0"/>
          </a:p>
          <a:p>
            <a:pPr marL="0" indent="0"/>
            <a:r>
              <a:rPr lang="en-US" sz="1800" kern="1200" dirty="0"/>
              <a:t>Null Hypothesis (H</a:t>
            </a:r>
            <a:r>
              <a:rPr lang="en-US" sz="1800" kern="1200" baseline="-25000" dirty="0"/>
              <a:t>0</a:t>
            </a:r>
            <a:r>
              <a:rPr lang="en-US" sz="1800" kern="1200" dirty="0"/>
              <a:t>) is </a:t>
            </a:r>
            <a:r>
              <a:rPr lang="en-US" sz="1800" b="1" kern="1200" dirty="0"/>
              <a:t>systematic variation</a:t>
            </a:r>
            <a:r>
              <a:rPr lang="en-US" sz="1800" kern="1200" dirty="0"/>
              <a:t> in the dependent variable related to the Independent Variable is equal to zero</a:t>
            </a:r>
          </a:p>
          <a:p>
            <a:pPr marL="0" indent="0"/>
            <a:r>
              <a:rPr lang="en-GB" sz="1800" b="1" dirty="0"/>
              <a:t>The regression approach holds up when we want to reject </a:t>
            </a:r>
            <a:r>
              <a:rPr lang="en-US" sz="1800" b="1" kern="1200" dirty="0"/>
              <a:t>H</a:t>
            </a:r>
            <a:r>
              <a:rPr lang="en-US" sz="1800" b="1" kern="1200" baseline="-25000" dirty="0"/>
              <a:t>0 </a:t>
            </a:r>
            <a:r>
              <a:rPr lang="en-GB" sz="1800" b="1" dirty="0"/>
              <a:t>too!</a:t>
            </a:r>
          </a:p>
          <a:p>
            <a:pPr marL="0" indent="0"/>
            <a:r>
              <a:rPr lang="en-US" sz="1800" kern="1200" dirty="0"/>
              <a:t>Now when mean group difference clearly aren’t equal to zero the slope of the line between these group is clearly not flat too!</a:t>
            </a:r>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a:p>
            <a:pPr marL="0" indent="0"/>
            <a:endParaRPr lang="en-GB" sz="1800" b="1" dirty="0"/>
          </a:p>
        </p:txBody>
      </p:sp>
      <p:pic>
        <p:nvPicPr>
          <p:cNvPr id="17"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36598" y="2492897"/>
            <a:ext cx="3468972" cy="216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11823" y="2492897"/>
            <a:ext cx="3468972" cy="2160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879600" y="422275"/>
            <a:ext cx="6016600" cy="738188"/>
          </a:xfrm>
        </p:spPr>
        <p:txBody>
          <a:bodyPr/>
          <a:lstStyle/>
          <a:p>
            <a:r>
              <a:rPr lang="en-US" dirty="0">
                <a:latin typeface="Arial Rounded MT Bold"/>
                <a:ea typeface="ＭＳ Ｐゴシック" charset="0"/>
              </a:rPr>
              <a:t>Differences between 2 levels: </a:t>
            </a:r>
            <a:br>
              <a:rPr lang="en-US" dirty="0">
                <a:latin typeface="Arial Rounded MT Bold"/>
                <a:ea typeface="ＭＳ Ｐゴシック" charset="0"/>
              </a:rPr>
            </a:br>
            <a:r>
              <a:rPr lang="en-US" dirty="0">
                <a:solidFill>
                  <a:schemeClr val="accent6">
                    <a:lumMod val="40000"/>
                    <a:lumOff val="60000"/>
                  </a:schemeClr>
                </a:solidFill>
                <a:latin typeface="Arial Rounded MT Bold"/>
                <a:ea typeface="ＭＳ Ｐゴシック" charset="0"/>
              </a:rPr>
              <a:t>Testing H</a:t>
            </a:r>
            <a:r>
              <a:rPr lang="en-US" baseline="-25000" dirty="0">
                <a:solidFill>
                  <a:schemeClr val="accent6">
                    <a:lumMod val="40000"/>
                    <a:lumOff val="60000"/>
                  </a:schemeClr>
                </a:solidFill>
                <a:latin typeface="Arial Rounded MT Bold"/>
                <a:ea typeface="ＭＳ Ｐゴシック" charset="0"/>
              </a:rPr>
              <a:t>0 </a:t>
            </a:r>
            <a:r>
              <a:rPr lang="en-US" dirty="0">
                <a:solidFill>
                  <a:schemeClr val="accent6">
                    <a:lumMod val="40000"/>
                    <a:lumOff val="60000"/>
                  </a:schemeClr>
                </a:solidFill>
                <a:latin typeface="Arial Rounded MT Bold"/>
                <a:ea typeface="ＭＳ Ｐゴシック" charset="0"/>
              </a:rPr>
              <a:t>when significant</a:t>
            </a:r>
            <a:endParaRPr lang="en-GB" dirty="0"/>
          </a:p>
        </p:txBody>
      </p:sp>
      <p:grpSp>
        <p:nvGrpSpPr>
          <p:cNvPr id="15" name="Group 14"/>
          <p:cNvGrpSpPr/>
          <p:nvPr/>
        </p:nvGrpSpPr>
        <p:grpSpPr>
          <a:xfrm>
            <a:off x="4961263" y="2621986"/>
            <a:ext cx="1427001" cy="936104"/>
            <a:chOff x="3419872" y="2708920"/>
            <a:chExt cx="1427001" cy="936104"/>
          </a:xfrm>
        </p:grpSpPr>
        <p:sp>
          <p:nvSpPr>
            <p:cNvPr id="18" name="Right Brace 17"/>
            <p:cNvSpPr/>
            <p:nvPr/>
          </p:nvSpPr>
          <p:spPr>
            <a:xfrm>
              <a:off x="3419872" y="2780928"/>
              <a:ext cx="315038" cy="864096"/>
            </a:xfrm>
            <a:prstGeom prst="rightBrace">
              <a:avLst>
                <a:gd name="adj1" fmla="val 8333"/>
                <a:gd name="adj2" fmla="val 15953"/>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20" name="TextBox 19"/>
            <p:cNvSpPr txBox="1"/>
            <p:nvPr/>
          </p:nvSpPr>
          <p:spPr>
            <a:xfrm>
              <a:off x="3694745" y="2708920"/>
              <a:ext cx="1152128" cy="646331"/>
            </a:xfrm>
            <a:prstGeom prst="rect">
              <a:avLst/>
            </a:prstGeom>
            <a:noFill/>
            <a:ln>
              <a:noFill/>
            </a:ln>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Mean Difference ≠ 0</a:t>
              </a:r>
            </a:p>
            <a:p>
              <a:pPr algn="ctr" defTabSz="914400" eaLnBrk="0" fontAlgn="base" hangingPunct="0">
                <a:spcBef>
                  <a:spcPct val="0"/>
                </a:spcBef>
                <a:spcAft>
                  <a:spcPct val="0"/>
                </a:spcAft>
              </a:pPr>
              <a:endParaRPr lang="en-GB" sz="1200" dirty="0">
                <a:solidFill>
                  <a:srgbClr val="000005"/>
                </a:solidFill>
                <a:latin typeface="Arial" panose="020B0604020202020204" pitchFamily="34" charset="0"/>
                <a:ea typeface="MS PGothic" panose="020B0600070205080204" pitchFamily="34" charset="-128"/>
              </a:endParaRPr>
            </a:p>
          </p:txBody>
        </p:sp>
      </p:grpSp>
      <p:cxnSp>
        <p:nvCxnSpPr>
          <p:cNvPr id="21" name="Straight Connector 20"/>
          <p:cNvCxnSpPr/>
          <p:nvPr/>
        </p:nvCxnSpPr>
        <p:spPr>
          <a:xfrm flipV="1">
            <a:off x="7392144" y="2636913"/>
            <a:ext cx="1931382" cy="1554359"/>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5813850" y="2509002"/>
            <a:ext cx="1152128" cy="1794597"/>
            <a:chOff x="4289850" y="2509001"/>
            <a:chExt cx="1152128" cy="1794597"/>
          </a:xfrm>
        </p:grpSpPr>
        <p:sp>
          <p:nvSpPr>
            <p:cNvPr id="22" name="Left Brace 21"/>
            <p:cNvSpPr/>
            <p:nvPr/>
          </p:nvSpPr>
          <p:spPr>
            <a:xfrm>
              <a:off x="5316253" y="2509001"/>
              <a:ext cx="125725" cy="1794597"/>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23" name="TextBox 22"/>
            <p:cNvSpPr txBox="1"/>
            <p:nvPr/>
          </p:nvSpPr>
          <p:spPr>
            <a:xfrm>
              <a:off x="4289850" y="3300107"/>
              <a:ext cx="1152128" cy="276999"/>
            </a:xfrm>
            <a:prstGeom prst="rect">
              <a:avLst/>
            </a:prstGeom>
            <a:noFill/>
            <a:ln>
              <a:noFill/>
            </a:ln>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b</a:t>
              </a:r>
              <a:r>
                <a:rPr lang="en-GB" sz="1200" baseline="-25000" dirty="0">
                  <a:solidFill>
                    <a:srgbClr val="000005"/>
                  </a:solidFill>
                  <a:latin typeface="Arial" panose="020B0604020202020204" pitchFamily="34" charset="0"/>
                  <a:ea typeface="MS PGothic" panose="020B0600070205080204" pitchFamily="34" charset="-128"/>
                </a:rPr>
                <a:t>1</a:t>
              </a:r>
              <a:r>
                <a:rPr lang="en-GB" sz="1200" dirty="0">
                  <a:solidFill>
                    <a:srgbClr val="000005"/>
                  </a:solidFill>
                  <a:latin typeface="Arial" panose="020B0604020202020204" pitchFamily="34" charset="0"/>
                  <a:ea typeface="MS PGothic" panose="020B0600070205080204" pitchFamily="34" charset="-128"/>
                </a:rPr>
                <a:t> ≠ 0</a:t>
              </a:r>
            </a:p>
          </p:txBody>
        </p:sp>
      </p:grpSp>
      <p:sp>
        <p:nvSpPr>
          <p:cNvPr id="26" name="Rounded Rectangular Callout 25"/>
          <p:cNvSpPr/>
          <p:nvPr/>
        </p:nvSpPr>
        <p:spPr>
          <a:xfrm>
            <a:off x="6253451" y="6237312"/>
            <a:ext cx="4388632" cy="576064"/>
          </a:xfrm>
          <a:prstGeom prst="wedgeRoundRectCallout">
            <a:avLst>
              <a:gd name="adj1" fmla="val -55320"/>
              <a:gd name="adj2" fmla="val 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0"/>
              </a:spcBef>
              <a:spcAft>
                <a:spcPct val="0"/>
              </a:spcAft>
            </a:pPr>
            <a:r>
              <a:rPr lang="en-GB" sz="1400" dirty="0">
                <a:solidFill>
                  <a:srgbClr val="FFFFFF"/>
                </a:solidFill>
                <a:latin typeface="Arial"/>
              </a:rPr>
              <a:t>This is often referred to as the </a:t>
            </a:r>
            <a:r>
              <a:rPr lang="en-GB" sz="1400" b="1" dirty="0">
                <a:solidFill>
                  <a:srgbClr val="FFFFFF"/>
                </a:solidFill>
                <a:latin typeface="Arial"/>
              </a:rPr>
              <a:t>General Linear Model </a:t>
            </a:r>
            <a:r>
              <a:rPr lang="en-GB" sz="1400" dirty="0">
                <a:solidFill>
                  <a:srgbClr val="FFFFFF"/>
                </a:solidFill>
                <a:latin typeface="Arial"/>
              </a:rPr>
              <a:t>approach to analysing groups-based effects</a:t>
            </a:r>
          </a:p>
        </p:txBody>
      </p:sp>
    </p:spTree>
    <p:extLst>
      <p:ext uri="{BB962C8B-B14F-4D97-AF65-F5344CB8AC3E}">
        <p14:creationId xmlns:p14="http://schemas.microsoft.com/office/powerpoint/2010/main" val="365988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1000"/>
                                        <p:tgtEl>
                                          <p:spTgt spid="3">
                                            <p:txEl>
                                              <p:pRg st="10" end="10"/>
                                            </p:txEl>
                                          </p:spTgt>
                                        </p:tgtEl>
                                      </p:cBhvr>
                                    </p:animEffect>
                                    <p:anim calcmode="lin" valueType="num">
                                      <p:cBhvr>
                                        <p:cTn id="1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10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600" y="422275"/>
            <a:ext cx="5728568" cy="738188"/>
          </a:xfrm>
        </p:spPr>
        <p:txBody>
          <a:bodyPr/>
          <a:lstStyle/>
          <a:p>
            <a:r>
              <a:rPr lang="en-GB" dirty="0">
                <a:latin typeface="Arial Rounded MT Bold" panose="020F0704030504030204" pitchFamily="34" charset="0"/>
              </a:rPr>
              <a:t>So will we keep using regression models in our analysis?</a:t>
            </a:r>
            <a:endParaRPr lang="en-GB" dirty="0"/>
          </a:p>
        </p:txBody>
      </p:sp>
      <p:sp>
        <p:nvSpPr>
          <p:cNvPr id="3" name="Content Placeholder 2"/>
          <p:cNvSpPr>
            <a:spLocks noGrp="1"/>
          </p:cNvSpPr>
          <p:nvPr>
            <p:ph idx="1"/>
          </p:nvPr>
        </p:nvSpPr>
        <p:spPr>
          <a:xfrm>
            <a:off x="1879600" y="1665288"/>
            <a:ext cx="8680896" cy="4349750"/>
          </a:xfrm>
        </p:spPr>
        <p:txBody>
          <a:bodyPr/>
          <a:lstStyle/>
          <a:p>
            <a:r>
              <a:rPr lang="en-GB" dirty="0">
                <a:latin typeface="Arial Rounded MT Bold" panose="020F0704030504030204" pitchFamily="34" charset="0"/>
              </a:rPr>
              <a:t>What will differ?</a:t>
            </a:r>
          </a:p>
          <a:p>
            <a:pPr>
              <a:buFont typeface="Arial" panose="020B0604020202020204" pitchFamily="34" charset="0"/>
              <a:buChar char="•"/>
            </a:pPr>
            <a:r>
              <a:rPr lang="en-GB" dirty="0"/>
              <a:t>Effects sizes for specific pairwise differences are…</a:t>
            </a:r>
          </a:p>
          <a:p>
            <a:pPr>
              <a:buFont typeface="Arial" panose="020B0604020202020204" pitchFamily="34" charset="0"/>
              <a:buChar char="•"/>
            </a:pPr>
            <a:endParaRPr lang="en-GB" sz="2000" dirty="0"/>
          </a:p>
          <a:p>
            <a:pPr marL="0" indent="0"/>
            <a:endParaRPr lang="en-GB"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299" y="2708921"/>
            <a:ext cx="3517161" cy="2190299"/>
          </a:xfrm>
          <a:prstGeom prst="rect">
            <a:avLst/>
          </a:prstGeom>
        </p:spPr>
      </p:pic>
      <p:grpSp>
        <p:nvGrpSpPr>
          <p:cNvPr id="23" name="Group 22"/>
          <p:cNvGrpSpPr/>
          <p:nvPr/>
        </p:nvGrpSpPr>
        <p:grpSpPr>
          <a:xfrm>
            <a:off x="2042714" y="2779845"/>
            <a:ext cx="7304018" cy="492293"/>
            <a:chOff x="467544" y="4069299"/>
            <a:chExt cx="7304018" cy="492293"/>
          </a:xfrm>
        </p:grpSpPr>
        <p:grpSp>
          <p:nvGrpSpPr>
            <p:cNvPr id="11" name="Group 10"/>
            <p:cNvGrpSpPr/>
            <p:nvPr/>
          </p:nvGrpSpPr>
          <p:grpSpPr>
            <a:xfrm>
              <a:off x="5148064" y="4221088"/>
              <a:ext cx="2623498" cy="340504"/>
              <a:chOff x="2051720" y="2895189"/>
              <a:chExt cx="2623498" cy="340504"/>
            </a:xfrm>
          </p:grpSpPr>
          <p:sp>
            <p:nvSpPr>
              <p:cNvPr id="12" name="Oval 11"/>
              <p:cNvSpPr/>
              <p:nvPr/>
            </p:nvSpPr>
            <p:spPr>
              <a:xfrm>
                <a:off x="4243170" y="3019669"/>
                <a:ext cx="432048" cy="21602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cxnSp>
            <p:nvCxnSpPr>
              <p:cNvPr id="13" name="Straight Connector 12"/>
              <p:cNvCxnSpPr/>
              <p:nvPr/>
            </p:nvCxnSpPr>
            <p:spPr>
              <a:xfrm flipH="1" flipV="1">
                <a:off x="2051720" y="2895189"/>
                <a:ext cx="2191450" cy="25592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467544" y="4069299"/>
              <a:ext cx="4736489" cy="276999"/>
            </a:xfrm>
            <a:prstGeom prst="rect">
              <a:avLst/>
            </a:prstGeom>
          </p:spPr>
          <p:txBody>
            <a:bodyPr wrap="none">
              <a:spAutoFit/>
            </a:bodyPr>
            <a:lstStyle/>
            <a:p>
              <a:pPr defTabSz="914400" eaLnBrk="0" fontAlgn="base" hangingPunct="0">
                <a:spcBef>
                  <a:spcPct val="0"/>
                </a:spcBef>
                <a:spcAft>
                  <a:spcPct val="0"/>
                </a:spcAft>
              </a:pPr>
              <a:r>
                <a:rPr lang="en-GB" sz="1200" dirty="0">
                  <a:solidFill>
                    <a:srgbClr val="C41230"/>
                  </a:solidFill>
                  <a:latin typeface="Arial Rounded MT Bold" panose="020F0704030504030204" pitchFamily="34" charset="0"/>
                  <a:ea typeface="MS PGothic" panose="020B0600070205080204" pitchFamily="34" charset="-128"/>
                </a:rPr>
                <a:t>Lower bound of 95% CI for bigger estimated population mean</a:t>
              </a:r>
            </a:p>
          </p:txBody>
        </p:sp>
      </p:grpSp>
      <p:grpSp>
        <p:nvGrpSpPr>
          <p:cNvPr id="24" name="Group 23"/>
          <p:cNvGrpSpPr/>
          <p:nvPr/>
        </p:nvGrpSpPr>
        <p:grpSpPr>
          <a:xfrm>
            <a:off x="2042714" y="3113877"/>
            <a:ext cx="6079702" cy="681087"/>
            <a:chOff x="467544" y="4403331"/>
            <a:chExt cx="6079702" cy="681087"/>
          </a:xfrm>
        </p:grpSpPr>
        <p:grpSp>
          <p:nvGrpSpPr>
            <p:cNvPr id="8" name="Group 7"/>
            <p:cNvGrpSpPr/>
            <p:nvPr/>
          </p:nvGrpSpPr>
          <p:grpSpPr>
            <a:xfrm>
              <a:off x="4867210" y="4561592"/>
              <a:ext cx="1680036" cy="522826"/>
              <a:chOff x="883068" y="3568839"/>
              <a:chExt cx="2045938" cy="412923"/>
            </a:xfrm>
          </p:grpSpPr>
          <p:sp>
            <p:nvSpPr>
              <p:cNvPr id="9" name="Oval 8"/>
              <p:cNvSpPr/>
              <p:nvPr/>
            </p:nvSpPr>
            <p:spPr>
              <a:xfrm>
                <a:off x="2496958" y="3765738"/>
                <a:ext cx="432048" cy="21602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cxnSp>
            <p:nvCxnSpPr>
              <p:cNvPr id="10" name="Straight Connector 9"/>
              <p:cNvCxnSpPr>
                <a:stCxn id="9" idx="2"/>
              </p:cNvCxnSpPr>
              <p:nvPr/>
            </p:nvCxnSpPr>
            <p:spPr>
              <a:xfrm flipH="1" flipV="1">
                <a:off x="883068" y="3568839"/>
                <a:ext cx="1613890" cy="3049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467544" y="4403331"/>
              <a:ext cx="4399666" cy="276999"/>
            </a:xfrm>
            <a:prstGeom prst="rect">
              <a:avLst/>
            </a:prstGeom>
          </p:spPr>
          <p:txBody>
            <a:bodyPr wrap="none">
              <a:spAutoFit/>
            </a:bodyPr>
            <a:lstStyle/>
            <a:p>
              <a:pPr defTabSz="914400" eaLnBrk="0" fontAlgn="base" hangingPunct="0">
                <a:spcBef>
                  <a:spcPct val="0"/>
                </a:spcBef>
                <a:spcAft>
                  <a:spcPct val="0"/>
                </a:spcAft>
              </a:pPr>
              <a:r>
                <a:rPr lang="en-GB" sz="1200" dirty="0">
                  <a:solidFill>
                    <a:srgbClr val="00502F"/>
                  </a:solidFill>
                  <a:latin typeface="Arial Rounded MT Bold" panose="020F0704030504030204" pitchFamily="34" charset="0"/>
                  <a:ea typeface="MS PGothic" panose="020B0600070205080204" pitchFamily="34" charset="-128"/>
                </a:rPr>
                <a:t>Upper bound of the 95% CI for the smaller est. pop. mean</a:t>
              </a:r>
            </a:p>
          </p:txBody>
        </p:sp>
      </p:grpSp>
      <p:sp>
        <p:nvSpPr>
          <p:cNvPr id="19" name="Rounded Rectangle 18"/>
          <p:cNvSpPr/>
          <p:nvPr/>
        </p:nvSpPr>
        <p:spPr>
          <a:xfrm>
            <a:off x="2147138" y="4270784"/>
            <a:ext cx="4576097" cy="1152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0"/>
              </a:spcBef>
              <a:spcAft>
                <a:spcPct val="0"/>
              </a:spcAft>
            </a:pPr>
            <a:r>
              <a:rPr lang="en-GB" sz="1600" b="1" dirty="0">
                <a:solidFill>
                  <a:srgbClr val="FFFFFF"/>
                </a:solidFill>
                <a:latin typeface="Arial"/>
              </a:rPr>
              <a:t>Effect size </a:t>
            </a:r>
            <a:r>
              <a:rPr lang="en-GB" sz="1600" dirty="0">
                <a:solidFill>
                  <a:srgbClr val="FFFFFF"/>
                </a:solidFill>
                <a:latin typeface="Arial"/>
              </a:rPr>
              <a:t>for simple pairwise comparisons?</a:t>
            </a:r>
          </a:p>
          <a:p>
            <a:pPr algn="ctr" defTabSz="914400" eaLnBrk="0" fontAlgn="base" hangingPunct="0">
              <a:spcBef>
                <a:spcPct val="0"/>
              </a:spcBef>
              <a:spcAft>
                <a:spcPct val="0"/>
              </a:spcAft>
            </a:pPr>
            <a:endParaRPr lang="en-GB" sz="400" dirty="0">
              <a:solidFill>
                <a:srgbClr val="FFFFFF"/>
              </a:solidFill>
              <a:latin typeface="Arial"/>
            </a:endParaRPr>
          </a:p>
          <a:p>
            <a:pPr algn="ctr" defTabSz="914400" eaLnBrk="0" fontAlgn="base" hangingPunct="0">
              <a:spcBef>
                <a:spcPct val="0"/>
              </a:spcBef>
              <a:spcAft>
                <a:spcPct val="0"/>
              </a:spcAft>
            </a:pPr>
            <a:r>
              <a:rPr lang="en-GB" sz="1600" dirty="0">
                <a:solidFill>
                  <a:srgbClr val="FFFFFF"/>
                </a:solidFill>
                <a:latin typeface="Arial"/>
              </a:rPr>
              <a:t>Cohen’s </a:t>
            </a:r>
            <a:r>
              <a:rPr lang="en-GB" sz="1600" i="1" dirty="0">
                <a:solidFill>
                  <a:srgbClr val="FFFFFF"/>
                </a:solidFill>
                <a:latin typeface="Arial"/>
              </a:rPr>
              <a:t>d </a:t>
            </a:r>
            <a:r>
              <a:rPr lang="en-GB" sz="1600" dirty="0">
                <a:solidFill>
                  <a:srgbClr val="FFFFFF"/>
                </a:solidFill>
                <a:latin typeface="Arial"/>
              </a:rPr>
              <a:t>(0.2 = small; 0.5 = med; 0.8 = large)</a:t>
            </a:r>
          </a:p>
          <a:p>
            <a:pPr algn="ctr" defTabSz="914400" eaLnBrk="0" fontAlgn="base" hangingPunct="0">
              <a:spcBef>
                <a:spcPct val="0"/>
              </a:spcBef>
              <a:spcAft>
                <a:spcPct val="0"/>
              </a:spcAft>
            </a:pPr>
            <a:endParaRPr lang="en-GB" sz="400" dirty="0">
              <a:solidFill>
                <a:srgbClr val="FFFFFF"/>
              </a:solidFill>
              <a:latin typeface="Arial"/>
            </a:endParaRPr>
          </a:p>
          <a:p>
            <a:pPr algn="ctr" defTabSz="914400" eaLnBrk="0" fontAlgn="base" hangingPunct="0">
              <a:spcBef>
                <a:spcPct val="0"/>
              </a:spcBef>
              <a:spcAft>
                <a:spcPct val="0"/>
              </a:spcAft>
            </a:pPr>
            <a:r>
              <a:rPr lang="en-GB" sz="1600" dirty="0">
                <a:solidFill>
                  <a:srgbClr val="FFFFFF"/>
                </a:solidFill>
                <a:latin typeface="Arial"/>
              </a:rPr>
              <a:t>(see Field Textbook, Chapter 3, 3.7.1)</a:t>
            </a:r>
          </a:p>
        </p:txBody>
      </p:sp>
      <p:grpSp>
        <p:nvGrpSpPr>
          <p:cNvPr id="25" name="Group 24"/>
          <p:cNvGrpSpPr/>
          <p:nvPr/>
        </p:nvGrpSpPr>
        <p:grpSpPr>
          <a:xfrm>
            <a:off x="4435187" y="5422912"/>
            <a:ext cx="5374136" cy="888191"/>
            <a:chOff x="2438224" y="5835388"/>
            <a:chExt cx="5374136" cy="888191"/>
          </a:xfrm>
        </p:grpSpPr>
        <p:sp>
          <p:nvSpPr>
            <p:cNvPr id="21" name="Oval 20"/>
            <p:cNvSpPr/>
            <p:nvPr/>
          </p:nvSpPr>
          <p:spPr>
            <a:xfrm>
              <a:off x="2771800" y="6001041"/>
              <a:ext cx="5040560" cy="7225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400" eaLnBrk="0" fontAlgn="base" hangingPunct="0">
                <a:spcBef>
                  <a:spcPct val="0"/>
                </a:spcBef>
                <a:spcAft>
                  <a:spcPct val="0"/>
                </a:spcAft>
              </a:pPr>
              <a:r>
                <a:rPr lang="en-GB" sz="1600" dirty="0">
                  <a:solidFill>
                    <a:srgbClr val="FFFFFF"/>
                  </a:solidFill>
                  <a:latin typeface="Arial"/>
                </a:rPr>
                <a:t>This </a:t>
              </a:r>
              <a:r>
                <a:rPr lang="en-GB" sz="1600" b="1" dirty="0">
                  <a:solidFill>
                    <a:srgbClr val="FFFFFF"/>
                  </a:solidFill>
                  <a:latin typeface="Arial"/>
                </a:rPr>
                <a:t>is</a:t>
              </a:r>
              <a:r>
                <a:rPr lang="en-GB" sz="1600" dirty="0">
                  <a:solidFill>
                    <a:srgbClr val="FFFFFF"/>
                  </a:solidFill>
                  <a:latin typeface="Arial"/>
                </a:rPr>
                <a:t> the Effect size in t-tests but not in more complex designs…</a:t>
              </a:r>
            </a:p>
          </p:txBody>
        </p:sp>
        <p:cxnSp>
          <p:nvCxnSpPr>
            <p:cNvPr id="18" name="Elbow Connector 17"/>
            <p:cNvCxnSpPr>
              <a:stCxn id="21" idx="2"/>
              <a:endCxn id="19" idx="2"/>
            </p:cNvCxnSpPr>
            <p:nvPr/>
          </p:nvCxnSpPr>
          <p:spPr>
            <a:xfrm rot="10800000">
              <a:off x="2438224" y="5835388"/>
              <a:ext cx="333577" cy="526923"/>
            </a:xfrm>
            <a:prstGeom prst="bentConnector2">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755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righ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057" y="404664"/>
            <a:ext cx="6016600" cy="738188"/>
          </a:xfrm>
        </p:spPr>
        <p:txBody>
          <a:bodyPr/>
          <a:lstStyle/>
          <a:p>
            <a:r>
              <a:rPr lang="en-GB" dirty="0">
                <a:latin typeface="Arial Rounded MT Bold" panose="020F0704030504030204" pitchFamily="34" charset="0"/>
              </a:rPr>
              <a:t>Another way to think about this</a:t>
            </a:r>
          </a:p>
        </p:txBody>
      </p:sp>
      <p:sp>
        <p:nvSpPr>
          <p:cNvPr id="3" name="Content Placeholder 2"/>
          <p:cNvSpPr>
            <a:spLocks noGrp="1"/>
          </p:cNvSpPr>
          <p:nvPr>
            <p:ph idx="1"/>
          </p:nvPr>
        </p:nvSpPr>
        <p:spPr/>
        <p:txBody>
          <a:bodyPr/>
          <a:lstStyle/>
          <a:p>
            <a:r>
              <a:rPr lang="en-GB" sz="2000" dirty="0"/>
              <a:t>Group means vs. Grand means (an alternative to regression line slopes)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62" y="2204864"/>
            <a:ext cx="4184414" cy="2605828"/>
          </a:xfrm>
          <a:prstGeom prst="rect">
            <a:avLst/>
          </a:prstGeom>
        </p:spPr>
      </p:pic>
      <p:grpSp>
        <p:nvGrpSpPr>
          <p:cNvPr id="31" name="Group 30"/>
          <p:cNvGrpSpPr/>
          <p:nvPr/>
        </p:nvGrpSpPr>
        <p:grpSpPr>
          <a:xfrm>
            <a:off x="4510940" y="3144438"/>
            <a:ext cx="4247026" cy="465250"/>
            <a:chOff x="2986940" y="3144438"/>
            <a:chExt cx="4247026" cy="465250"/>
          </a:xfrm>
        </p:grpSpPr>
        <p:cxnSp>
          <p:nvCxnSpPr>
            <p:cNvPr id="15" name="Straight Connector 14"/>
            <p:cNvCxnSpPr/>
            <p:nvPr/>
          </p:nvCxnSpPr>
          <p:spPr>
            <a:xfrm flipV="1">
              <a:off x="5145734" y="3356992"/>
              <a:ext cx="2088232" cy="2"/>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Left Brace 21"/>
            <p:cNvSpPr/>
            <p:nvPr/>
          </p:nvSpPr>
          <p:spPr>
            <a:xfrm>
              <a:off x="4410913" y="3144438"/>
              <a:ext cx="162812" cy="465250"/>
            </a:xfrm>
            <a:prstGeom prst="leftBrace">
              <a:avLst/>
            </a:prstGeom>
            <a:ln w="317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23" name="TextBox 22"/>
            <p:cNvSpPr txBox="1"/>
            <p:nvPr/>
          </p:nvSpPr>
          <p:spPr>
            <a:xfrm>
              <a:off x="2986940" y="3238563"/>
              <a:ext cx="1491989"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The Grand Mean </a:t>
              </a:r>
            </a:p>
          </p:txBody>
        </p:sp>
      </p:grpSp>
      <p:sp>
        <p:nvSpPr>
          <p:cNvPr id="27" name="Rounded Rectangular Callout 26"/>
          <p:cNvSpPr/>
          <p:nvPr/>
        </p:nvSpPr>
        <p:spPr>
          <a:xfrm>
            <a:off x="1962662" y="3731238"/>
            <a:ext cx="3365580" cy="773638"/>
          </a:xfrm>
          <a:prstGeom prst="wedgeRoundRectCallout">
            <a:avLst>
              <a:gd name="adj1" fmla="val 40062"/>
              <a:gd name="adj2" fmla="val -776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0"/>
              </a:spcBef>
              <a:spcAft>
                <a:spcPct val="0"/>
              </a:spcAft>
            </a:pPr>
            <a:r>
              <a:rPr lang="en-GB" sz="1600" dirty="0">
                <a:solidFill>
                  <a:srgbClr val="FFFFFF"/>
                </a:solidFill>
                <a:latin typeface="Arial"/>
              </a:rPr>
              <a:t>AKA the ‘flat’ regression line that doesn’t reject </a:t>
            </a:r>
            <a:r>
              <a:rPr lang="en-US" sz="1600" dirty="0">
                <a:solidFill>
                  <a:srgbClr val="FFFFFF"/>
                </a:solidFill>
                <a:latin typeface="Arial"/>
              </a:rPr>
              <a:t>H</a:t>
            </a:r>
            <a:r>
              <a:rPr lang="en-US" sz="1600" baseline="-25000" dirty="0">
                <a:solidFill>
                  <a:srgbClr val="FFFFFF"/>
                </a:solidFill>
                <a:latin typeface="Arial"/>
              </a:rPr>
              <a:t>0</a:t>
            </a:r>
            <a:r>
              <a:rPr lang="en-GB" sz="1600" dirty="0">
                <a:solidFill>
                  <a:srgbClr val="FFFFFF"/>
                </a:solidFill>
                <a:latin typeface="Arial"/>
              </a:rPr>
              <a:t> because b</a:t>
            </a:r>
            <a:r>
              <a:rPr lang="en-GB" sz="1600" baseline="-25000" dirty="0">
                <a:solidFill>
                  <a:srgbClr val="FFFFFF"/>
                </a:solidFill>
                <a:latin typeface="Arial"/>
              </a:rPr>
              <a:t>1</a:t>
            </a:r>
            <a:r>
              <a:rPr lang="en-GB" sz="1600" dirty="0">
                <a:solidFill>
                  <a:srgbClr val="FFFFFF"/>
                </a:solidFill>
                <a:latin typeface="Arial"/>
              </a:rPr>
              <a:t> = 0</a:t>
            </a:r>
          </a:p>
        </p:txBody>
      </p:sp>
      <p:grpSp>
        <p:nvGrpSpPr>
          <p:cNvPr id="32" name="Group 31"/>
          <p:cNvGrpSpPr/>
          <p:nvPr/>
        </p:nvGrpSpPr>
        <p:grpSpPr>
          <a:xfrm>
            <a:off x="6669735" y="2629458"/>
            <a:ext cx="3829985" cy="1362177"/>
            <a:chOff x="5145734" y="2629457"/>
            <a:chExt cx="3829985" cy="1362177"/>
          </a:xfrm>
        </p:grpSpPr>
        <p:cxnSp>
          <p:nvCxnSpPr>
            <p:cNvPr id="17" name="Straight Connector 16"/>
            <p:cNvCxnSpPr/>
            <p:nvPr/>
          </p:nvCxnSpPr>
          <p:spPr>
            <a:xfrm>
              <a:off x="5145734" y="3879430"/>
              <a:ext cx="685664" cy="0"/>
            </a:xfrm>
            <a:prstGeom prst="line">
              <a:avLst/>
            </a:prstGeom>
            <a:ln w="31750">
              <a:solidFill>
                <a:srgbClr val="65CD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47018" y="3429000"/>
              <a:ext cx="685664" cy="0"/>
            </a:xfrm>
            <a:prstGeom prst="line">
              <a:avLst/>
            </a:prstGeom>
            <a:ln w="31750">
              <a:solidFill>
                <a:srgbClr val="00CDCD"/>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48302" y="2780928"/>
              <a:ext cx="685664" cy="0"/>
            </a:xfrm>
            <a:prstGeom prst="line">
              <a:avLst/>
            </a:prstGeom>
            <a:ln w="31750">
              <a:solidFill>
                <a:srgbClr val="CD3333"/>
              </a:solidFill>
              <a:prstDash val="sysDash"/>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429383" y="2629457"/>
              <a:ext cx="144016" cy="302942"/>
            </a:xfrm>
            <a:prstGeom prst="rightBrace">
              <a:avLst/>
            </a:prstGeom>
            <a:ln w="317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25" name="Right Brace 24"/>
            <p:cNvSpPr/>
            <p:nvPr/>
          </p:nvSpPr>
          <p:spPr>
            <a:xfrm>
              <a:off x="7429383" y="3277529"/>
              <a:ext cx="144016" cy="302942"/>
            </a:xfrm>
            <a:prstGeom prst="rightBrace">
              <a:avLst/>
            </a:prstGeom>
            <a:ln w="317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26" name="Right Brace 25"/>
            <p:cNvSpPr/>
            <p:nvPr/>
          </p:nvSpPr>
          <p:spPr>
            <a:xfrm>
              <a:off x="7429383" y="3688692"/>
              <a:ext cx="144016" cy="302942"/>
            </a:xfrm>
            <a:prstGeom prst="rightBrace">
              <a:avLst/>
            </a:prstGeom>
            <a:ln w="317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28" name="TextBox 27"/>
            <p:cNvSpPr txBox="1"/>
            <p:nvPr/>
          </p:nvSpPr>
          <p:spPr>
            <a:xfrm>
              <a:off x="7483730" y="2649991"/>
              <a:ext cx="1491989"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The Group Means </a:t>
              </a:r>
            </a:p>
          </p:txBody>
        </p:sp>
      </p:grpSp>
      <p:sp>
        <p:nvSpPr>
          <p:cNvPr id="29" name="Rounded Rectangular Callout 28"/>
          <p:cNvSpPr/>
          <p:nvPr/>
        </p:nvSpPr>
        <p:spPr>
          <a:xfrm>
            <a:off x="5141492" y="5145454"/>
            <a:ext cx="5144717" cy="1634733"/>
          </a:xfrm>
          <a:prstGeom prst="wedgeRoundRectCallout">
            <a:avLst>
              <a:gd name="adj1" fmla="val 9233"/>
              <a:gd name="adj2" fmla="val -807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0"/>
              </a:spcBef>
              <a:spcAft>
                <a:spcPct val="0"/>
              </a:spcAft>
            </a:pPr>
            <a:r>
              <a:rPr lang="en-GB" sz="1600" dirty="0">
                <a:solidFill>
                  <a:srgbClr val="FFFFFF"/>
                </a:solidFill>
                <a:latin typeface="Arial"/>
              </a:rPr>
              <a:t>In other words, if you knew the values for the grand means and group means and only a </a:t>
            </a:r>
            <a:r>
              <a:rPr lang="en-GB" sz="1600" dirty="0" err="1">
                <a:solidFill>
                  <a:srgbClr val="FFFFFF"/>
                </a:solidFill>
                <a:latin typeface="Arial"/>
              </a:rPr>
              <a:t>ptps</a:t>
            </a:r>
            <a:r>
              <a:rPr lang="en-GB" sz="1600" dirty="0">
                <a:solidFill>
                  <a:srgbClr val="FFFFFF"/>
                </a:solidFill>
                <a:latin typeface="Arial"/>
              </a:rPr>
              <a:t> group membership would that knowledge (i.e. which group within the IV they were in) help you predict their performance on the outcome better than simply guessing it’ll be close to the Grand Mean?</a:t>
            </a:r>
          </a:p>
        </p:txBody>
      </p:sp>
    </p:spTree>
    <p:extLst>
      <p:ext uri="{BB962C8B-B14F-4D97-AF65-F5344CB8AC3E}">
        <p14:creationId xmlns:p14="http://schemas.microsoft.com/office/powerpoint/2010/main" val="384590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3:</a:t>
            </a:r>
            <a:br>
              <a:rPr lang="en-GB" sz="3600" b="1" dirty="0"/>
            </a:br>
            <a:r>
              <a:rPr lang="en-GB" sz="3600" b="1" dirty="0"/>
              <a:t>Chi-squared Test</a:t>
            </a:r>
            <a:br>
              <a:rPr lang="en-GB" sz="3600" b="1" dirty="0"/>
            </a:br>
            <a:br>
              <a:rPr lang="en-GB" sz="3600" b="1" dirty="0"/>
            </a:br>
            <a:endParaRPr lang="en-GB" sz="3600" b="1" dirty="0"/>
          </a:p>
        </p:txBody>
      </p:sp>
    </p:spTree>
    <p:extLst>
      <p:ext uri="{BB962C8B-B14F-4D97-AF65-F5344CB8AC3E}">
        <p14:creationId xmlns:p14="http://schemas.microsoft.com/office/powerpoint/2010/main" val="427027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048B-2A6F-4A5B-B3E4-7E38F85C40E7}"/>
              </a:ext>
            </a:extLst>
          </p:cNvPr>
          <p:cNvSpPr>
            <a:spLocks noGrp="1"/>
          </p:cNvSpPr>
          <p:nvPr>
            <p:ph type="title"/>
          </p:nvPr>
        </p:nvSpPr>
        <p:spPr/>
        <p:txBody>
          <a:bodyPr/>
          <a:lstStyle/>
          <a:p>
            <a:r>
              <a:rPr lang="en-GB" dirty="0"/>
              <a:t>Tests of difference in frequency dist.</a:t>
            </a:r>
          </a:p>
        </p:txBody>
      </p:sp>
      <p:sp>
        <p:nvSpPr>
          <p:cNvPr id="3" name="Content Placeholder 2">
            <a:extLst>
              <a:ext uri="{FF2B5EF4-FFF2-40B4-BE49-F238E27FC236}">
                <a16:creationId xmlns:a16="http://schemas.microsoft.com/office/drawing/2014/main" id="{CF3A51E2-75B5-4434-A930-B31AC45A4C3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695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ctrTitle"/>
          </p:nvPr>
        </p:nvSpPr>
        <p:spPr/>
        <p:txBody>
          <a:bodyPr>
            <a:normAutofit/>
          </a:bodyPr>
          <a:lstStyle/>
          <a:p>
            <a:r>
              <a:rPr lang="en-US" dirty="0">
                <a:ea typeface="MS PGothic"/>
              </a:rPr>
              <a:t>Thanks for Listening!</a:t>
            </a:r>
            <a:br>
              <a:rPr lang="en-US" dirty="0">
                <a:ea typeface="MS PGothic"/>
              </a:rPr>
            </a:br>
            <a:br>
              <a:rPr lang="en-US" dirty="0">
                <a:ea typeface="MS PGothic"/>
              </a:rPr>
            </a:br>
            <a:r>
              <a:rPr lang="en-US" dirty="0">
                <a:solidFill>
                  <a:schemeClr val="accent1"/>
                </a:solidFill>
                <a:ea typeface="MS PGothic"/>
              </a:rPr>
              <a:t>Any questions?</a:t>
            </a:r>
          </a:p>
        </p:txBody>
      </p:sp>
      <p:sp>
        <p:nvSpPr>
          <p:cNvPr id="3" name="Content Placeholder 2">
            <a:extLst>
              <a:ext uri="{FF2B5EF4-FFF2-40B4-BE49-F238E27FC236}">
                <a16:creationId xmlns:a16="http://schemas.microsoft.com/office/drawing/2014/main" id="{4C5C6D29-CD8E-58E5-5ACA-3E812DFDC5CE}"/>
              </a:ext>
            </a:extLst>
          </p:cNvPr>
          <p:cNvSpPr>
            <a:spLocks noGrp="1"/>
          </p:cNvSpPr>
          <p:nvPr>
            <p:ph type="subTitle" idx="1"/>
          </p:nvPr>
        </p:nvSpPr>
        <p:spPr/>
        <p:txBody>
          <a:bodyPr vert="horz" lIns="91440" tIns="45720" rIns="91440" bIns="45720" rtlCol="0" anchor="t">
            <a:normAutofit/>
          </a:bodyPr>
          <a:lstStyle/>
          <a:p>
            <a:pPr marL="0" indent="0">
              <a:buNone/>
            </a:pPr>
            <a:endParaRPr lang="en-GB" sz="2000" dirty="0"/>
          </a:p>
          <a:p>
            <a:pPr marL="0" indent="0">
              <a:buNone/>
            </a:pPr>
            <a:endParaRPr lang="en-GB" dirty="0"/>
          </a:p>
        </p:txBody>
      </p:sp>
      <p:sp>
        <p:nvSpPr>
          <p:cNvPr id="8" name="TextBox 7">
            <a:extLst>
              <a:ext uri="{FF2B5EF4-FFF2-40B4-BE49-F238E27FC236}">
                <a16:creationId xmlns:a16="http://schemas.microsoft.com/office/drawing/2014/main" id="{FCCA05A8-7277-4310-883B-5A8E00EBE3FE}"/>
              </a:ext>
            </a:extLst>
          </p:cNvPr>
          <p:cNvSpPr txBox="1"/>
          <p:nvPr/>
        </p:nvSpPr>
        <p:spPr>
          <a:xfrm>
            <a:off x="1095375" y="6391156"/>
            <a:ext cx="8409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@liamjbhill.bsky.social            liam.hill@ed.ac.uk  </a:t>
            </a:r>
          </a:p>
        </p:txBody>
      </p:sp>
      <p:pic>
        <p:nvPicPr>
          <p:cNvPr id="9" name="Picture 8" descr="A black and white envelope&#10;&#10;Description automatically generated">
            <a:extLst>
              <a:ext uri="{FF2B5EF4-FFF2-40B4-BE49-F238E27FC236}">
                <a16:creationId xmlns:a16="http://schemas.microsoft.com/office/drawing/2014/main" id="{B1FF462A-A9DE-42C9-AC3E-FCA882C9606B}"/>
              </a:ext>
            </a:extLst>
          </p:cNvPr>
          <p:cNvPicPr>
            <a:picLocks noChangeAspect="1"/>
          </p:cNvPicPr>
          <p:nvPr/>
        </p:nvPicPr>
        <p:blipFill>
          <a:blip r:embed="rId3"/>
          <a:stretch>
            <a:fillRect/>
          </a:stretch>
        </p:blipFill>
        <p:spPr>
          <a:xfrm>
            <a:off x="4279568" y="6438841"/>
            <a:ext cx="352425" cy="352425"/>
          </a:xfrm>
          <a:prstGeom prst="rect">
            <a:avLst/>
          </a:prstGeom>
        </p:spPr>
      </p:pic>
      <p:pic>
        <p:nvPicPr>
          <p:cNvPr id="10" name="Picture 9" descr="Bluesky butterfly icon">
            <a:extLst>
              <a:ext uri="{FF2B5EF4-FFF2-40B4-BE49-F238E27FC236}">
                <a16:creationId xmlns:a16="http://schemas.microsoft.com/office/drawing/2014/main" id="{B05B2E11-C786-4BDC-B703-485A9588B09C}"/>
              </a:ext>
            </a:extLst>
          </p:cNvPr>
          <p:cNvPicPr>
            <a:picLocks noChangeAspect="1"/>
          </p:cNvPicPr>
          <p:nvPr/>
        </p:nvPicPr>
        <p:blipFill>
          <a:blip r:embed="rId4"/>
          <a:stretch>
            <a:fillRect/>
          </a:stretch>
        </p:blipFill>
        <p:spPr>
          <a:xfrm>
            <a:off x="776008" y="6433858"/>
            <a:ext cx="396876" cy="352426"/>
          </a:xfrm>
          <a:prstGeom prst="rect">
            <a:avLst/>
          </a:prstGeom>
        </p:spPr>
      </p:pic>
    </p:spTree>
    <p:extLst>
      <p:ext uri="{BB962C8B-B14F-4D97-AF65-F5344CB8AC3E}">
        <p14:creationId xmlns:p14="http://schemas.microsoft.com/office/powerpoint/2010/main" val="353424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33</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32</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36</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35</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University of Leeds">
  <a:themeElements>
    <a:clrScheme name="Custom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920D24"/>
      </a:hlink>
      <a:folHlink>
        <a:srgbClr val="99CC00"/>
      </a:folHlink>
    </a:clrScheme>
    <a:fontScheme name="University of Lee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1750">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University of Leeds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2482</TotalTime>
  <Words>2630</Words>
  <Application>Microsoft Office PowerPoint</Application>
  <PresentationFormat>Widescreen</PresentationFormat>
  <Paragraphs>334</Paragraphs>
  <Slides>27</Slides>
  <Notes>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Arial Rounded MT Bold</vt:lpstr>
      <vt:lpstr>Calibri</vt:lpstr>
      <vt:lpstr>Cambria Math</vt:lpstr>
      <vt:lpstr>Century Gothic</vt:lpstr>
      <vt:lpstr>Times</vt:lpstr>
      <vt:lpstr>Wingdings</vt:lpstr>
      <vt:lpstr>Wingdings 3</vt:lpstr>
      <vt:lpstr>Ion Boardroom</vt:lpstr>
      <vt:lpstr>2_Ion Boardroom</vt:lpstr>
      <vt:lpstr>University of Leeds</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lpstr>Some (even more) advanced models</vt:lpstr>
      <vt:lpstr>Section 1: Correlations  </vt:lpstr>
      <vt:lpstr>What’s the test-statistic and null-hypth?</vt:lpstr>
      <vt:lpstr>PowerPoint Presentation</vt:lpstr>
      <vt:lpstr>Lots of specific Correlational Methods…</vt:lpstr>
      <vt:lpstr>Exercises</vt:lpstr>
      <vt:lpstr>Section 2:  T-Tests  </vt:lpstr>
      <vt:lpstr>Tests of “mean difference” (t-tests)</vt:lpstr>
      <vt:lpstr>Differences between 2 levels:  Testing H0 when not significant</vt:lpstr>
      <vt:lpstr>Differences between 2 levels:  Testing H0 when not significant</vt:lpstr>
      <vt:lpstr>Differences between 2 levels:  Testing H0 when significant</vt:lpstr>
      <vt:lpstr>So will we keep using regression models in our analysis?</vt:lpstr>
      <vt:lpstr>Another way to think about this</vt:lpstr>
      <vt:lpstr>Section 3: Chi-squared Test  </vt:lpstr>
      <vt:lpstr>Tests of difference in frequency dist.</vt:lpstr>
      <vt:lpstr>Thanks for Listening!  Any questions?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1554</cp:revision>
  <dcterms:created xsi:type="dcterms:W3CDTF">2019-04-09T07:57:46Z</dcterms:created>
  <dcterms:modified xsi:type="dcterms:W3CDTF">2025-06-12T17:39:46Z</dcterms:modified>
</cp:coreProperties>
</file>