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28"/>
  </p:notesMasterIdLst>
  <p:sldIdLst>
    <p:sldId id="256" r:id="rId3"/>
    <p:sldId id="412" r:id="rId4"/>
    <p:sldId id="343" r:id="rId5"/>
    <p:sldId id="344" r:id="rId6"/>
    <p:sldId id="346" r:id="rId7"/>
    <p:sldId id="348" r:id="rId8"/>
    <p:sldId id="345" r:id="rId9"/>
    <p:sldId id="350" r:id="rId10"/>
    <p:sldId id="351" r:id="rId11"/>
    <p:sldId id="352" r:id="rId12"/>
    <p:sldId id="413" r:id="rId13"/>
    <p:sldId id="353" r:id="rId14"/>
    <p:sldId id="386" r:id="rId15"/>
    <p:sldId id="414" r:id="rId16"/>
    <p:sldId id="454" r:id="rId17"/>
    <p:sldId id="455" r:id="rId18"/>
    <p:sldId id="409" r:id="rId19"/>
    <p:sldId id="384" r:id="rId20"/>
    <p:sldId id="410" r:id="rId21"/>
    <p:sldId id="456" r:id="rId22"/>
    <p:sldId id="458" r:id="rId23"/>
    <p:sldId id="331" r:id="rId24"/>
    <p:sldId id="459" r:id="rId25"/>
    <p:sldId id="411"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 id="353"/>
          </p14:sldIdLst>
        </p14:section>
        <p14:section name="Section 1" id="{C0F46991-219E-49D6-BBB5-A0981178021C}">
          <p14:sldIdLst>
            <p14:sldId id="386"/>
            <p14:sldId id="414"/>
            <p14:sldId id="454"/>
            <p14:sldId id="455"/>
            <p14:sldId id="409"/>
          </p14:sldIdLst>
        </p14:section>
        <p14:section name="Section 2" id="{B446B8D8-53E6-4672-9137-04468F2D1CC3}">
          <p14:sldIdLst>
            <p14:sldId id="384"/>
            <p14:sldId id="410"/>
            <p14:sldId id="456"/>
            <p14:sldId id="458"/>
          </p14:sldIdLst>
        </p14:section>
        <p14:section name="Section 3" id="{29FE2D4E-3AED-4502-8A11-46FCED924F32}">
          <p14:sldIdLst>
            <p14:sldId id="331"/>
            <p14:sldId id="459"/>
            <p14:sldId id="411"/>
          </p14:sldIdLst>
        </p14:section>
        <p14:section name="Closing remarks" id="{FC67B5C0-E717-4F6C-A946-15E2C1490B95}">
          <p14:sldIdLst>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270B87AE-5C36-4EE3-86D6-572A2367F9E4}"/>
    <pc:docChg chg="undo custSel addSld delSld modSld sldOrd addMainMaster delMainMaster addSection modSection">
      <pc:chgData name="Liam Hill" userId="cf4eacb2-5eb2-4c8d-8100-2f2500eca56b" providerId="ADAL" clId="{270B87AE-5C36-4EE3-86D6-572A2367F9E4}" dt="2025-06-12T20:52:27.945" v="4790" actId="47"/>
      <pc:docMkLst>
        <pc:docMk/>
      </pc:docMkLst>
      <pc:sldChg chg="modSp mod">
        <pc:chgData name="Liam Hill" userId="cf4eacb2-5eb2-4c8d-8100-2f2500eca56b" providerId="ADAL" clId="{270B87AE-5C36-4EE3-86D6-572A2367F9E4}" dt="2025-06-12T14:36:14.103" v="4" actId="20577"/>
        <pc:sldMkLst>
          <pc:docMk/>
          <pc:sldMk cId="501211901" sldId="256"/>
        </pc:sldMkLst>
        <pc:spChg chg="mod">
          <ac:chgData name="Liam Hill" userId="cf4eacb2-5eb2-4c8d-8100-2f2500eca56b" providerId="ADAL" clId="{270B87AE-5C36-4EE3-86D6-572A2367F9E4}" dt="2025-06-12T14:36:14.103" v="4" actId="20577"/>
          <ac:spMkLst>
            <pc:docMk/>
            <pc:sldMk cId="501211901" sldId="256"/>
            <ac:spMk id="2" creationId="{00000000-0000-0000-0000-000000000000}"/>
          </ac:spMkLst>
        </pc:spChg>
      </pc:sldChg>
      <pc:sldChg chg="del">
        <pc:chgData name="Liam Hill" userId="cf4eacb2-5eb2-4c8d-8100-2f2500eca56b" providerId="ADAL" clId="{270B87AE-5C36-4EE3-86D6-572A2367F9E4}" dt="2025-06-12T14:57:33.186" v="814" actId="47"/>
        <pc:sldMkLst>
          <pc:docMk/>
          <pc:sldMk cId="924578892" sldId="264"/>
        </pc:sldMkLst>
      </pc:sldChg>
      <pc:sldChg chg="add del">
        <pc:chgData name="Liam Hill" userId="cf4eacb2-5eb2-4c8d-8100-2f2500eca56b" providerId="ADAL" clId="{270B87AE-5C36-4EE3-86D6-572A2367F9E4}" dt="2025-06-12T14:57:36.219" v="815" actId="47"/>
        <pc:sldMkLst>
          <pc:docMk/>
          <pc:sldMk cId="779164118" sldId="265"/>
        </pc:sldMkLst>
      </pc:sldChg>
      <pc:sldChg chg="add del setBg">
        <pc:chgData name="Liam Hill" userId="cf4eacb2-5eb2-4c8d-8100-2f2500eca56b" providerId="ADAL" clId="{270B87AE-5C36-4EE3-86D6-572A2367F9E4}" dt="2025-06-12T20:52:27.945" v="4790" actId="47"/>
        <pc:sldMkLst>
          <pc:docMk/>
          <pc:sldMk cId="3534245109" sldId="285"/>
        </pc:sldMkLst>
      </pc:sldChg>
      <pc:sldChg chg="del">
        <pc:chgData name="Liam Hill" userId="cf4eacb2-5eb2-4c8d-8100-2f2500eca56b" providerId="ADAL" clId="{270B87AE-5C36-4EE3-86D6-572A2367F9E4}" dt="2025-06-12T14:44:56.963" v="24" actId="47"/>
        <pc:sldMkLst>
          <pc:docMk/>
          <pc:sldMk cId="21924546" sldId="329"/>
        </pc:sldMkLst>
      </pc:sldChg>
      <pc:sldChg chg="modSp mod">
        <pc:chgData name="Liam Hill" userId="cf4eacb2-5eb2-4c8d-8100-2f2500eca56b" providerId="ADAL" clId="{270B87AE-5C36-4EE3-86D6-572A2367F9E4}" dt="2025-06-12T14:45:53.325" v="181" actId="20577"/>
        <pc:sldMkLst>
          <pc:docMk/>
          <pc:sldMk cId="4270276616" sldId="331"/>
        </pc:sldMkLst>
        <pc:spChg chg="mod">
          <ac:chgData name="Liam Hill" userId="cf4eacb2-5eb2-4c8d-8100-2f2500eca56b" providerId="ADAL" clId="{270B87AE-5C36-4EE3-86D6-572A2367F9E4}" dt="2025-06-12T14:45:53.325" v="181" actId="20577"/>
          <ac:spMkLst>
            <pc:docMk/>
            <pc:sldMk cId="4270276616" sldId="331"/>
            <ac:spMk id="2" creationId="{5E4768BA-5F52-4F68-9377-FEE16ECA4B3F}"/>
          </ac:spMkLst>
        </pc:spChg>
      </pc:sldChg>
      <pc:sldChg chg="modSp mod modAnim">
        <pc:chgData name="Liam Hill" userId="cf4eacb2-5eb2-4c8d-8100-2f2500eca56b" providerId="ADAL" clId="{270B87AE-5C36-4EE3-86D6-572A2367F9E4}" dt="2025-06-12T14:53:19.278" v="683" actId="20577"/>
        <pc:sldMkLst>
          <pc:docMk/>
          <pc:sldMk cId="2769882194" sldId="343"/>
        </pc:sldMkLst>
        <pc:spChg chg="mod">
          <ac:chgData name="Liam Hill" userId="cf4eacb2-5eb2-4c8d-8100-2f2500eca56b" providerId="ADAL" clId="{270B87AE-5C36-4EE3-86D6-572A2367F9E4}" dt="2025-06-12T14:52:22.064" v="639" actId="20577"/>
          <ac:spMkLst>
            <pc:docMk/>
            <pc:sldMk cId="2769882194" sldId="343"/>
            <ac:spMk id="2" creationId="{A033BF3D-A042-4248-B502-380824E39386}"/>
          </ac:spMkLst>
        </pc:spChg>
        <pc:spChg chg="mod">
          <ac:chgData name="Liam Hill" userId="cf4eacb2-5eb2-4c8d-8100-2f2500eca56b" providerId="ADAL" clId="{270B87AE-5C36-4EE3-86D6-572A2367F9E4}" dt="2025-06-12T14:52:51.918" v="658" actId="313"/>
          <ac:spMkLst>
            <pc:docMk/>
            <pc:sldMk cId="2769882194" sldId="343"/>
            <ac:spMk id="3" creationId="{A83A290E-E2B8-42D6-87B1-7089EF748ACE}"/>
          </ac:spMkLst>
        </pc:spChg>
        <pc:spChg chg="mod">
          <ac:chgData name="Liam Hill" userId="cf4eacb2-5eb2-4c8d-8100-2f2500eca56b" providerId="ADAL" clId="{270B87AE-5C36-4EE3-86D6-572A2367F9E4}" dt="2025-06-12T14:53:19.278" v="683" actId="20577"/>
          <ac:spMkLst>
            <pc:docMk/>
            <pc:sldMk cId="2769882194" sldId="343"/>
            <ac:spMk id="4" creationId="{3BE7186E-0B2C-426F-8F4F-9589E9E57190}"/>
          </ac:spMkLst>
        </pc:spChg>
      </pc:sldChg>
      <pc:sldChg chg="addSp delSp modSp mod modAnim">
        <pc:chgData name="Liam Hill" userId="cf4eacb2-5eb2-4c8d-8100-2f2500eca56b" providerId="ADAL" clId="{270B87AE-5C36-4EE3-86D6-572A2367F9E4}" dt="2025-06-12T18:38:50.182" v="2673"/>
        <pc:sldMkLst>
          <pc:docMk/>
          <pc:sldMk cId="2425737240" sldId="384"/>
        </pc:sldMkLst>
        <pc:spChg chg="mod">
          <ac:chgData name="Liam Hill" userId="cf4eacb2-5eb2-4c8d-8100-2f2500eca56b" providerId="ADAL" clId="{270B87AE-5C36-4EE3-86D6-572A2367F9E4}" dt="2025-06-12T14:45:22.172" v="109" actId="20577"/>
          <ac:spMkLst>
            <pc:docMk/>
            <pc:sldMk cId="2425737240" sldId="384"/>
            <ac:spMk id="2" creationId="{5E4768BA-5F52-4F68-9377-FEE16ECA4B3F}"/>
          </ac:spMkLst>
        </pc:spChg>
        <pc:spChg chg="add mod">
          <ac:chgData name="Liam Hill" userId="cf4eacb2-5eb2-4c8d-8100-2f2500eca56b" providerId="ADAL" clId="{270B87AE-5C36-4EE3-86D6-572A2367F9E4}" dt="2025-06-12T18:35:58.778" v="2622" actId="115"/>
          <ac:spMkLst>
            <pc:docMk/>
            <pc:sldMk cId="2425737240" sldId="384"/>
            <ac:spMk id="3" creationId="{873CD464-3797-4FF2-A795-A445BBBAED3C}"/>
          </ac:spMkLst>
        </pc:spChg>
        <pc:spChg chg="add mod">
          <ac:chgData name="Liam Hill" userId="cf4eacb2-5eb2-4c8d-8100-2f2500eca56b" providerId="ADAL" clId="{270B87AE-5C36-4EE3-86D6-572A2367F9E4}" dt="2025-06-12T18:33:58.407" v="2539" actId="14100"/>
          <ac:spMkLst>
            <pc:docMk/>
            <pc:sldMk cId="2425737240" sldId="384"/>
            <ac:spMk id="4" creationId="{E1F42126-B50E-4987-806F-5A28C388AB92}"/>
          </ac:spMkLst>
        </pc:spChg>
        <pc:spChg chg="add mod">
          <ac:chgData name="Liam Hill" userId="cf4eacb2-5eb2-4c8d-8100-2f2500eca56b" providerId="ADAL" clId="{270B87AE-5C36-4EE3-86D6-572A2367F9E4}" dt="2025-06-12T18:33:58.407" v="2539" actId="14100"/>
          <ac:spMkLst>
            <pc:docMk/>
            <pc:sldMk cId="2425737240" sldId="384"/>
            <ac:spMk id="5" creationId="{ADDCD29C-8F64-420A-8408-1A1338562761}"/>
          </ac:spMkLst>
        </pc:spChg>
        <pc:spChg chg="add mod">
          <ac:chgData name="Liam Hill" userId="cf4eacb2-5eb2-4c8d-8100-2f2500eca56b" providerId="ADAL" clId="{270B87AE-5C36-4EE3-86D6-572A2367F9E4}" dt="2025-06-12T18:33:58.407" v="2539" actId="14100"/>
          <ac:spMkLst>
            <pc:docMk/>
            <pc:sldMk cId="2425737240" sldId="384"/>
            <ac:spMk id="6" creationId="{27B01084-F93F-43F3-B1FA-6016F01295DA}"/>
          </ac:spMkLst>
        </pc:spChg>
        <pc:spChg chg="add mod">
          <ac:chgData name="Liam Hill" userId="cf4eacb2-5eb2-4c8d-8100-2f2500eca56b" providerId="ADAL" clId="{270B87AE-5C36-4EE3-86D6-572A2367F9E4}" dt="2025-06-12T18:33:58.407" v="2539" actId="14100"/>
          <ac:spMkLst>
            <pc:docMk/>
            <pc:sldMk cId="2425737240" sldId="384"/>
            <ac:spMk id="7" creationId="{B17B1735-370C-47F8-ADFB-11846F066CD6}"/>
          </ac:spMkLst>
        </pc:spChg>
        <pc:spChg chg="add mod">
          <ac:chgData name="Liam Hill" userId="cf4eacb2-5eb2-4c8d-8100-2f2500eca56b" providerId="ADAL" clId="{270B87AE-5C36-4EE3-86D6-572A2367F9E4}" dt="2025-06-12T18:33:58.407" v="2539" actId="14100"/>
          <ac:spMkLst>
            <pc:docMk/>
            <pc:sldMk cId="2425737240" sldId="384"/>
            <ac:spMk id="8" creationId="{FD457E40-628E-4FB6-AD95-16A36A6D5622}"/>
          </ac:spMkLst>
        </pc:spChg>
        <pc:spChg chg="add mod">
          <ac:chgData name="Liam Hill" userId="cf4eacb2-5eb2-4c8d-8100-2f2500eca56b" providerId="ADAL" clId="{270B87AE-5C36-4EE3-86D6-572A2367F9E4}" dt="2025-06-12T18:33:58.407" v="2539" actId="14100"/>
          <ac:spMkLst>
            <pc:docMk/>
            <pc:sldMk cId="2425737240" sldId="384"/>
            <ac:spMk id="9" creationId="{56732970-6B85-4269-9C59-A7AF1B76C943}"/>
          </ac:spMkLst>
        </pc:spChg>
        <pc:spChg chg="add mod">
          <ac:chgData name="Liam Hill" userId="cf4eacb2-5eb2-4c8d-8100-2f2500eca56b" providerId="ADAL" clId="{270B87AE-5C36-4EE3-86D6-572A2367F9E4}" dt="2025-06-12T18:33:58.407" v="2539" actId="14100"/>
          <ac:spMkLst>
            <pc:docMk/>
            <pc:sldMk cId="2425737240" sldId="384"/>
            <ac:spMk id="10" creationId="{9EF96FF2-A988-4D70-A7A5-7C7CD68E7620}"/>
          </ac:spMkLst>
        </pc:spChg>
        <pc:spChg chg="add mod">
          <ac:chgData name="Liam Hill" userId="cf4eacb2-5eb2-4c8d-8100-2f2500eca56b" providerId="ADAL" clId="{270B87AE-5C36-4EE3-86D6-572A2367F9E4}" dt="2025-06-12T18:33:58.407" v="2539" actId="14100"/>
          <ac:spMkLst>
            <pc:docMk/>
            <pc:sldMk cId="2425737240" sldId="384"/>
            <ac:spMk id="11" creationId="{427C138B-9074-4232-9588-7051FF7B6C92}"/>
          </ac:spMkLst>
        </pc:spChg>
        <pc:spChg chg="add mod">
          <ac:chgData name="Liam Hill" userId="cf4eacb2-5eb2-4c8d-8100-2f2500eca56b" providerId="ADAL" clId="{270B87AE-5C36-4EE3-86D6-572A2367F9E4}" dt="2025-06-12T18:35:19.432" v="2596" actId="1076"/>
          <ac:spMkLst>
            <pc:docMk/>
            <pc:sldMk cId="2425737240" sldId="384"/>
            <ac:spMk id="12" creationId="{722FD925-8031-41A3-BD37-527CD6A61C7B}"/>
          </ac:spMkLst>
        </pc:spChg>
        <pc:spChg chg="add mod">
          <ac:chgData name="Liam Hill" userId="cf4eacb2-5eb2-4c8d-8100-2f2500eca56b" providerId="ADAL" clId="{270B87AE-5C36-4EE3-86D6-572A2367F9E4}" dt="2025-06-12T18:35:19.432" v="2596" actId="1076"/>
          <ac:spMkLst>
            <pc:docMk/>
            <pc:sldMk cId="2425737240" sldId="384"/>
            <ac:spMk id="13" creationId="{D3692B37-12DE-4916-B9F7-42CC77189804}"/>
          </ac:spMkLst>
        </pc:spChg>
        <pc:spChg chg="add mod">
          <ac:chgData name="Liam Hill" userId="cf4eacb2-5eb2-4c8d-8100-2f2500eca56b" providerId="ADAL" clId="{270B87AE-5C36-4EE3-86D6-572A2367F9E4}" dt="2025-06-12T18:35:19.432" v="2596" actId="1076"/>
          <ac:spMkLst>
            <pc:docMk/>
            <pc:sldMk cId="2425737240" sldId="384"/>
            <ac:spMk id="14" creationId="{03F7390E-BA80-440D-B1F8-A7F5394E7D57}"/>
          </ac:spMkLst>
        </pc:spChg>
        <pc:spChg chg="add mod">
          <ac:chgData name="Liam Hill" userId="cf4eacb2-5eb2-4c8d-8100-2f2500eca56b" providerId="ADAL" clId="{270B87AE-5C36-4EE3-86D6-572A2367F9E4}" dt="2025-06-12T18:35:19.432" v="2596" actId="1076"/>
          <ac:spMkLst>
            <pc:docMk/>
            <pc:sldMk cId="2425737240" sldId="384"/>
            <ac:spMk id="15" creationId="{2537737E-D09D-4C32-B6BC-8626FEDC8015}"/>
          </ac:spMkLst>
        </pc:spChg>
        <pc:spChg chg="add mod">
          <ac:chgData name="Liam Hill" userId="cf4eacb2-5eb2-4c8d-8100-2f2500eca56b" providerId="ADAL" clId="{270B87AE-5C36-4EE3-86D6-572A2367F9E4}" dt="2025-06-12T18:33:58.407" v="2539" actId="14100"/>
          <ac:spMkLst>
            <pc:docMk/>
            <pc:sldMk cId="2425737240" sldId="384"/>
            <ac:spMk id="16" creationId="{0FA9D4E3-AAE7-49E9-AF5B-3ED2C79218BD}"/>
          </ac:spMkLst>
        </pc:spChg>
        <pc:spChg chg="add del mod">
          <ac:chgData name="Liam Hill" userId="cf4eacb2-5eb2-4c8d-8100-2f2500eca56b" providerId="ADAL" clId="{270B87AE-5C36-4EE3-86D6-572A2367F9E4}" dt="2025-06-12T18:33:02.196" v="2529" actId="478"/>
          <ac:spMkLst>
            <pc:docMk/>
            <pc:sldMk cId="2425737240" sldId="384"/>
            <ac:spMk id="17" creationId="{CEDF725C-D761-4A74-85EB-4D3154A93020}"/>
          </ac:spMkLst>
        </pc:spChg>
        <pc:spChg chg="add mod">
          <ac:chgData name="Liam Hill" userId="cf4eacb2-5eb2-4c8d-8100-2f2500eca56b" providerId="ADAL" clId="{270B87AE-5C36-4EE3-86D6-572A2367F9E4}" dt="2025-06-12T18:35:19.432" v="2596" actId="1076"/>
          <ac:spMkLst>
            <pc:docMk/>
            <pc:sldMk cId="2425737240" sldId="384"/>
            <ac:spMk id="18" creationId="{DDE7A1EA-A3F8-4A85-9CB2-D2DBE6579EE5}"/>
          </ac:spMkLst>
        </pc:spChg>
        <pc:spChg chg="add mod">
          <ac:chgData name="Liam Hill" userId="cf4eacb2-5eb2-4c8d-8100-2f2500eca56b" providerId="ADAL" clId="{270B87AE-5C36-4EE3-86D6-572A2367F9E4}" dt="2025-06-12T18:33:58.407" v="2539" actId="14100"/>
          <ac:spMkLst>
            <pc:docMk/>
            <pc:sldMk cId="2425737240" sldId="384"/>
            <ac:spMk id="19" creationId="{DA055D1B-69F7-499F-84E3-D440AE082D9B}"/>
          </ac:spMkLst>
        </pc:spChg>
        <pc:spChg chg="add mod">
          <ac:chgData name="Liam Hill" userId="cf4eacb2-5eb2-4c8d-8100-2f2500eca56b" providerId="ADAL" clId="{270B87AE-5C36-4EE3-86D6-572A2367F9E4}" dt="2025-06-12T18:34:37.599" v="2557" actId="20577"/>
          <ac:spMkLst>
            <pc:docMk/>
            <pc:sldMk cId="2425737240" sldId="384"/>
            <ac:spMk id="20" creationId="{C3000C62-2BED-4CC8-8AED-5FAAEDCD9FF7}"/>
          </ac:spMkLst>
        </pc:spChg>
        <pc:spChg chg="add mod">
          <ac:chgData name="Liam Hill" userId="cf4eacb2-5eb2-4c8d-8100-2f2500eca56b" providerId="ADAL" clId="{270B87AE-5C36-4EE3-86D6-572A2367F9E4}" dt="2025-06-12T18:35:27.486" v="2598" actId="14100"/>
          <ac:spMkLst>
            <pc:docMk/>
            <pc:sldMk cId="2425737240" sldId="384"/>
            <ac:spMk id="21" creationId="{D6C74D41-484B-467E-A2A0-F3173CE3B0B3}"/>
          </ac:spMkLst>
        </pc:spChg>
        <pc:spChg chg="add mod">
          <ac:chgData name="Liam Hill" userId="cf4eacb2-5eb2-4c8d-8100-2f2500eca56b" providerId="ADAL" clId="{270B87AE-5C36-4EE3-86D6-572A2367F9E4}" dt="2025-06-12T18:35:46.017" v="2611" actId="14100"/>
          <ac:spMkLst>
            <pc:docMk/>
            <pc:sldMk cId="2425737240" sldId="384"/>
            <ac:spMk id="22" creationId="{D91C3A75-8E0F-43BE-B7F0-860446FCE6EF}"/>
          </ac:spMkLst>
        </pc:spChg>
      </pc:sldChg>
      <pc:sldChg chg="addSp modSp mod modAnim">
        <pc:chgData name="Liam Hill" userId="cf4eacb2-5eb2-4c8d-8100-2f2500eca56b" providerId="ADAL" clId="{270B87AE-5C36-4EE3-86D6-572A2367F9E4}" dt="2025-06-12T17:35:53.301" v="2287" actId="1076"/>
        <pc:sldMkLst>
          <pc:docMk/>
          <pc:sldMk cId="2867310330" sldId="386"/>
        </pc:sldMkLst>
        <pc:spChg chg="mod">
          <ac:chgData name="Liam Hill" userId="cf4eacb2-5eb2-4c8d-8100-2f2500eca56b" providerId="ADAL" clId="{270B87AE-5C36-4EE3-86D6-572A2367F9E4}" dt="2025-06-12T14:45:05.638" v="38" actId="20577"/>
          <ac:spMkLst>
            <pc:docMk/>
            <pc:sldMk cId="2867310330" sldId="386"/>
            <ac:spMk id="2" creationId="{5E4768BA-5F52-4F68-9377-FEE16ECA4B3F}"/>
          </ac:spMkLst>
        </pc:spChg>
        <pc:spChg chg="add mod">
          <ac:chgData name="Liam Hill" userId="cf4eacb2-5eb2-4c8d-8100-2f2500eca56b" providerId="ADAL" clId="{270B87AE-5C36-4EE3-86D6-572A2367F9E4}" dt="2025-06-12T17:35:48.057" v="2286" actId="1076"/>
          <ac:spMkLst>
            <pc:docMk/>
            <pc:sldMk cId="2867310330" sldId="386"/>
            <ac:spMk id="5" creationId="{14795EAF-1161-4CA1-A6DC-F300F243B306}"/>
          </ac:spMkLst>
        </pc:spChg>
        <pc:picChg chg="add mod">
          <ac:chgData name="Liam Hill" userId="cf4eacb2-5eb2-4c8d-8100-2f2500eca56b" providerId="ADAL" clId="{270B87AE-5C36-4EE3-86D6-572A2367F9E4}" dt="2025-06-12T17:35:23.254" v="2185" actId="1076"/>
          <ac:picMkLst>
            <pc:docMk/>
            <pc:sldMk cId="2867310330" sldId="386"/>
            <ac:picMk id="3" creationId="{6CE41C71-47F2-4848-85C3-7ED1066707E1}"/>
          </ac:picMkLst>
        </pc:picChg>
        <pc:cxnChg chg="add mod">
          <ac:chgData name="Liam Hill" userId="cf4eacb2-5eb2-4c8d-8100-2f2500eca56b" providerId="ADAL" clId="{270B87AE-5C36-4EE3-86D6-572A2367F9E4}" dt="2025-06-12T17:35:53.301" v="2287" actId="1076"/>
          <ac:cxnSpMkLst>
            <pc:docMk/>
            <pc:sldMk cId="2867310330" sldId="386"/>
            <ac:cxnSpMk id="4" creationId="{06E93D20-8286-4997-90FC-5B893083834F}"/>
          </ac:cxnSpMkLst>
        </pc:cxnChg>
      </pc:sldChg>
      <pc:sldChg chg="del">
        <pc:chgData name="Liam Hill" userId="cf4eacb2-5eb2-4c8d-8100-2f2500eca56b" providerId="ADAL" clId="{270B87AE-5C36-4EE3-86D6-572A2367F9E4}" dt="2025-06-12T14:43:31.479" v="6" actId="47"/>
        <pc:sldMkLst>
          <pc:docMk/>
          <pc:sldMk cId="1157804027" sldId="387"/>
        </pc:sldMkLst>
      </pc:sldChg>
      <pc:sldChg chg="del">
        <pc:chgData name="Liam Hill" userId="cf4eacb2-5eb2-4c8d-8100-2f2500eca56b" providerId="ADAL" clId="{270B87AE-5C36-4EE3-86D6-572A2367F9E4}" dt="2025-06-12T14:44:52.685" v="20" actId="47"/>
        <pc:sldMkLst>
          <pc:docMk/>
          <pc:sldMk cId="1953173390" sldId="388"/>
        </pc:sldMkLst>
      </pc:sldChg>
      <pc:sldChg chg="del">
        <pc:chgData name="Liam Hill" userId="cf4eacb2-5eb2-4c8d-8100-2f2500eca56b" providerId="ADAL" clId="{270B87AE-5C36-4EE3-86D6-572A2367F9E4}" dt="2025-06-12T14:44:57.760" v="25" actId="47"/>
        <pc:sldMkLst>
          <pc:docMk/>
          <pc:sldMk cId="1174796714" sldId="389"/>
        </pc:sldMkLst>
      </pc:sldChg>
      <pc:sldChg chg="del">
        <pc:chgData name="Liam Hill" userId="cf4eacb2-5eb2-4c8d-8100-2f2500eca56b" providerId="ADAL" clId="{270B87AE-5C36-4EE3-86D6-572A2367F9E4}" dt="2025-06-12T14:45:00.098" v="26" actId="47"/>
        <pc:sldMkLst>
          <pc:docMk/>
          <pc:sldMk cId="1616346005" sldId="390"/>
        </pc:sldMkLst>
      </pc:sldChg>
      <pc:sldChg chg="del">
        <pc:chgData name="Liam Hill" userId="cf4eacb2-5eb2-4c8d-8100-2f2500eca56b" providerId="ADAL" clId="{270B87AE-5C36-4EE3-86D6-572A2367F9E4}" dt="2025-06-12T14:44:53.367" v="21" actId="47"/>
        <pc:sldMkLst>
          <pc:docMk/>
          <pc:sldMk cId="1932527057" sldId="391"/>
        </pc:sldMkLst>
      </pc:sldChg>
      <pc:sldChg chg="del">
        <pc:chgData name="Liam Hill" userId="cf4eacb2-5eb2-4c8d-8100-2f2500eca56b" providerId="ADAL" clId="{270B87AE-5C36-4EE3-86D6-572A2367F9E4}" dt="2025-06-12T14:44:54.164" v="22" actId="47"/>
        <pc:sldMkLst>
          <pc:docMk/>
          <pc:sldMk cId="1870253323" sldId="392"/>
        </pc:sldMkLst>
      </pc:sldChg>
      <pc:sldChg chg="del">
        <pc:chgData name="Liam Hill" userId="cf4eacb2-5eb2-4c8d-8100-2f2500eca56b" providerId="ADAL" clId="{270B87AE-5C36-4EE3-86D6-572A2367F9E4}" dt="2025-06-12T14:44:56.302" v="23" actId="47"/>
        <pc:sldMkLst>
          <pc:docMk/>
          <pc:sldMk cId="1582406254" sldId="393"/>
        </pc:sldMkLst>
      </pc:sldChg>
      <pc:sldChg chg="del">
        <pc:chgData name="Liam Hill" userId="cf4eacb2-5eb2-4c8d-8100-2f2500eca56b" providerId="ADAL" clId="{270B87AE-5C36-4EE3-86D6-572A2367F9E4}" dt="2025-06-12T14:43:59.327" v="12" actId="47"/>
        <pc:sldMkLst>
          <pc:docMk/>
          <pc:sldMk cId="3055714642" sldId="397"/>
        </pc:sldMkLst>
      </pc:sldChg>
      <pc:sldChg chg="del">
        <pc:chgData name="Liam Hill" userId="cf4eacb2-5eb2-4c8d-8100-2f2500eca56b" providerId="ADAL" clId="{270B87AE-5C36-4EE3-86D6-572A2367F9E4}" dt="2025-06-12T14:44:00.239" v="13" actId="47"/>
        <pc:sldMkLst>
          <pc:docMk/>
          <pc:sldMk cId="2522688967" sldId="399"/>
        </pc:sldMkLst>
      </pc:sldChg>
      <pc:sldChg chg="del">
        <pc:chgData name="Liam Hill" userId="cf4eacb2-5eb2-4c8d-8100-2f2500eca56b" providerId="ADAL" clId="{270B87AE-5C36-4EE3-86D6-572A2367F9E4}" dt="2025-06-12T14:43:51.059" v="11" actId="47"/>
        <pc:sldMkLst>
          <pc:docMk/>
          <pc:sldMk cId="122652160" sldId="400"/>
        </pc:sldMkLst>
      </pc:sldChg>
      <pc:sldChg chg="del">
        <pc:chgData name="Liam Hill" userId="cf4eacb2-5eb2-4c8d-8100-2f2500eca56b" providerId="ADAL" clId="{270B87AE-5C36-4EE3-86D6-572A2367F9E4}" dt="2025-06-12T14:44:01.130" v="14" actId="47"/>
        <pc:sldMkLst>
          <pc:docMk/>
          <pc:sldMk cId="2447090272" sldId="401"/>
        </pc:sldMkLst>
      </pc:sldChg>
      <pc:sldChg chg="del">
        <pc:chgData name="Liam Hill" userId="cf4eacb2-5eb2-4c8d-8100-2f2500eca56b" providerId="ADAL" clId="{270B87AE-5C36-4EE3-86D6-572A2367F9E4}" dt="2025-06-12T14:44:08.086" v="16" actId="47"/>
        <pc:sldMkLst>
          <pc:docMk/>
          <pc:sldMk cId="2860962042" sldId="402"/>
        </pc:sldMkLst>
      </pc:sldChg>
      <pc:sldChg chg="del">
        <pc:chgData name="Liam Hill" userId="cf4eacb2-5eb2-4c8d-8100-2f2500eca56b" providerId="ADAL" clId="{270B87AE-5C36-4EE3-86D6-572A2367F9E4}" dt="2025-06-12T14:44:10.813" v="17" actId="47"/>
        <pc:sldMkLst>
          <pc:docMk/>
          <pc:sldMk cId="157168131" sldId="403"/>
        </pc:sldMkLst>
      </pc:sldChg>
      <pc:sldChg chg="del">
        <pc:chgData name="Liam Hill" userId="cf4eacb2-5eb2-4c8d-8100-2f2500eca56b" providerId="ADAL" clId="{270B87AE-5C36-4EE3-86D6-572A2367F9E4}" dt="2025-06-12T14:44:12.735" v="18" actId="47"/>
        <pc:sldMkLst>
          <pc:docMk/>
          <pc:sldMk cId="2093968592" sldId="404"/>
        </pc:sldMkLst>
      </pc:sldChg>
      <pc:sldChg chg="del">
        <pc:chgData name="Liam Hill" userId="cf4eacb2-5eb2-4c8d-8100-2f2500eca56b" providerId="ADAL" clId="{270B87AE-5C36-4EE3-86D6-572A2367F9E4}" dt="2025-06-12T14:44:14.193" v="19" actId="47"/>
        <pc:sldMkLst>
          <pc:docMk/>
          <pc:sldMk cId="405315113" sldId="405"/>
        </pc:sldMkLst>
      </pc:sldChg>
      <pc:sldChg chg="del">
        <pc:chgData name="Liam Hill" userId="cf4eacb2-5eb2-4c8d-8100-2f2500eca56b" providerId="ADAL" clId="{270B87AE-5C36-4EE3-86D6-572A2367F9E4}" dt="2025-06-12T14:43:36.779" v="7" actId="47"/>
        <pc:sldMkLst>
          <pc:docMk/>
          <pc:sldMk cId="3715174737" sldId="406"/>
        </pc:sldMkLst>
      </pc:sldChg>
      <pc:sldChg chg="del">
        <pc:chgData name="Liam Hill" userId="cf4eacb2-5eb2-4c8d-8100-2f2500eca56b" providerId="ADAL" clId="{270B87AE-5C36-4EE3-86D6-572A2367F9E4}" dt="2025-06-12T14:43:38.263" v="8" actId="47"/>
        <pc:sldMkLst>
          <pc:docMk/>
          <pc:sldMk cId="3877742128" sldId="407"/>
        </pc:sldMkLst>
      </pc:sldChg>
      <pc:sldChg chg="del">
        <pc:chgData name="Liam Hill" userId="cf4eacb2-5eb2-4c8d-8100-2f2500eca56b" providerId="ADAL" clId="{270B87AE-5C36-4EE3-86D6-572A2367F9E4}" dt="2025-06-12T14:43:42.439" v="9" actId="47"/>
        <pc:sldMkLst>
          <pc:docMk/>
          <pc:sldMk cId="3205043461" sldId="408"/>
        </pc:sldMkLst>
      </pc:sldChg>
      <pc:sldChg chg="modSp new mod">
        <pc:chgData name="Liam Hill" userId="cf4eacb2-5eb2-4c8d-8100-2f2500eca56b" providerId="ADAL" clId="{270B87AE-5C36-4EE3-86D6-572A2367F9E4}" dt="2025-06-12T17:27:51.111" v="1843" actId="20577"/>
        <pc:sldMkLst>
          <pc:docMk/>
          <pc:sldMk cId="3941781229" sldId="409"/>
        </pc:sldMkLst>
        <pc:spChg chg="mod">
          <ac:chgData name="Liam Hill" userId="cf4eacb2-5eb2-4c8d-8100-2f2500eca56b" providerId="ADAL" clId="{270B87AE-5C36-4EE3-86D6-572A2367F9E4}" dt="2025-06-12T16:27:53.924" v="1026" actId="20577"/>
          <ac:spMkLst>
            <pc:docMk/>
            <pc:sldMk cId="3941781229" sldId="409"/>
            <ac:spMk id="2" creationId="{CA7EA2CC-015A-4387-B9B0-E1CCBE28FB99}"/>
          </ac:spMkLst>
        </pc:spChg>
        <pc:spChg chg="mod">
          <ac:chgData name="Liam Hill" userId="cf4eacb2-5eb2-4c8d-8100-2f2500eca56b" providerId="ADAL" clId="{270B87AE-5C36-4EE3-86D6-572A2367F9E4}" dt="2025-06-12T17:27:51.111" v="1843" actId="20577"/>
          <ac:spMkLst>
            <pc:docMk/>
            <pc:sldMk cId="3941781229" sldId="409"/>
            <ac:spMk id="3" creationId="{96ECE35A-C1AD-4FD5-B9AC-D2266BFFE21B}"/>
          </ac:spMkLst>
        </pc:spChg>
      </pc:sldChg>
      <pc:sldChg chg="addSp delSp modSp new mod delAnim modAnim">
        <pc:chgData name="Liam Hill" userId="cf4eacb2-5eb2-4c8d-8100-2f2500eca56b" providerId="ADAL" clId="{270B87AE-5C36-4EE3-86D6-572A2367F9E4}" dt="2025-06-12T19:06:24.946" v="3073" actId="20577"/>
        <pc:sldMkLst>
          <pc:docMk/>
          <pc:sldMk cId="3825032302" sldId="410"/>
        </pc:sldMkLst>
        <pc:spChg chg="mod">
          <ac:chgData name="Liam Hill" userId="cf4eacb2-5eb2-4c8d-8100-2f2500eca56b" providerId="ADAL" clId="{270B87AE-5C36-4EE3-86D6-572A2367F9E4}" dt="2025-06-12T14:45:44.534" v="163" actId="313"/>
          <ac:spMkLst>
            <pc:docMk/>
            <pc:sldMk cId="3825032302" sldId="410"/>
            <ac:spMk id="2" creationId="{68835BE2-DE5B-4854-85C5-30E9F612C7F3}"/>
          </ac:spMkLst>
        </pc:spChg>
        <pc:spChg chg="mod">
          <ac:chgData name="Liam Hill" userId="cf4eacb2-5eb2-4c8d-8100-2f2500eca56b" providerId="ADAL" clId="{270B87AE-5C36-4EE3-86D6-572A2367F9E4}" dt="2025-06-12T18:46:02.579" v="2719" actId="5793"/>
          <ac:spMkLst>
            <pc:docMk/>
            <pc:sldMk cId="3825032302" sldId="410"/>
            <ac:spMk id="3" creationId="{320DFBB2-2AC1-4BE6-BC4E-56C00FAA9CB3}"/>
          </ac:spMkLst>
        </pc:spChg>
        <pc:spChg chg="add del mod">
          <ac:chgData name="Liam Hill" userId="cf4eacb2-5eb2-4c8d-8100-2f2500eca56b" providerId="ADAL" clId="{270B87AE-5C36-4EE3-86D6-572A2367F9E4}" dt="2025-06-12T18:52:53.029" v="2746" actId="478"/>
          <ac:spMkLst>
            <pc:docMk/>
            <pc:sldMk cId="3825032302" sldId="410"/>
            <ac:spMk id="7" creationId="{D56A384C-E6AB-4E74-8381-B68BFB17C2C9}"/>
          </ac:spMkLst>
        </pc:spChg>
        <pc:spChg chg="add mod ord">
          <ac:chgData name="Liam Hill" userId="cf4eacb2-5eb2-4c8d-8100-2f2500eca56b" providerId="ADAL" clId="{270B87AE-5C36-4EE3-86D6-572A2367F9E4}" dt="2025-06-12T19:03:16.491" v="3026" actId="164"/>
          <ac:spMkLst>
            <pc:docMk/>
            <pc:sldMk cId="3825032302" sldId="410"/>
            <ac:spMk id="9" creationId="{9D5FDC06-2B3A-4877-B4A7-C38B4BBB29BA}"/>
          </ac:spMkLst>
        </pc:spChg>
        <pc:spChg chg="add mod">
          <ac:chgData name="Liam Hill" userId="cf4eacb2-5eb2-4c8d-8100-2f2500eca56b" providerId="ADAL" clId="{270B87AE-5C36-4EE3-86D6-572A2367F9E4}" dt="2025-06-12T19:01:29.571" v="3004" actId="164"/>
          <ac:spMkLst>
            <pc:docMk/>
            <pc:sldMk cId="3825032302" sldId="410"/>
            <ac:spMk id="10" creationId="{158EAFD5-F7AD-4D2A-9071-C265F90375A3}"/>
          </ac:spMkLst>
        </pc:spChg>
        <pc:spChg chg="add mod">
          <ac:chgData name="Liam Hill" userId="cf4eacb2-5eb2-4c8d-8100-2f2500eca56b" providerId="ADAL" clId="{270B87AE-5C36-4EE3-86D6-572A2367F9E4}" dt="2025-06-12T19:02:15.262" v="3014" actId="164"/>
          <ac:spMkLst>
            <pc:docMk/>
            <pc:sldMk cId="3825032302" sldId="410"/>
            <ac:spMk id="11" creationId="{F867FCB3-FF66-4C80-867C-94CE0D21FD09}"/>
          </ac:spMkLst>
        </pc:spChg>
        <pc:spChg chg="add mod">
          <ac:chgData name="Liam Hill" userId="cf4eacb2-5eb2-4c8d-8100-2f2500eca56b" providerId="ADAL" clId="{270B87AE-5C36-4EE3-86D6-572A2367F9E4}" dt="2025-06-12T19:01:29.571" v="3004" actId="164"/>
          <ac:spMkLst>
            <pc:docMk/>
            <pc:sldMk cId="3825032302" sldId="410"/>
            <ac:spMk id="14" creationId="{5D8EEB96-F73C-4467-8B6E-F09E1458C883}"/>
          </ac:spMkLst>
        </pc:spChg>
        <pc:spChg chg="add mod">
          <ac:chgData name="Liam Hill" userId="cf4eacb2-5eb2-4c8d-8100-2f2500eca56b" providerId="ADAL" clId="{270B87AE-5C36-4EE3-86D6-572A2367F9E4}" dt="2025-06-12T19:02:15.262" v="3014" actId="164"/>
          <ac:spMkLst>
            <pc:docMk/>
            <pc:sldMk cId="3825032302" sldId="410"/>
            <ac:spMk id="15" creationId="{E71BFD3C-9D03-4AAB-ABCF-D25BC4353D04}"/>
          </ac:spMkLst>
        </pc:spChg>
        <pc:spChg chg="add del mod">
          <ac:chgData name="Liam Hill" userId="cf4eacb2-5eb2-4c8d-8100-2f2500eca56b" providerId="ADAL" clId="{270B87AE-5C36-4EE3-86D6-572A2367F9E4}" dt="2025-06-12T18:59:49.410" v="2979"/>
          <ac:spMkLst>
            <pc:docMk/>
            <pc:sldMk cId="3825032302" sldId="410"/>
            <ac:spMk id="16" creationId="{B4BB2E93-7322-4497-9495-7ACB8094E271}"/>
          </ac:spMkLst>
        </pc:spChg>
        <pc:spChg chg="mod">
          <ac:chgData name="Liam Hill" userId="cf4eacb2-5eb2-4c8d-8100-2f2500eca56b" providerId="ADAL" clId="{270B87AE-5C36-4EE3-86D6-572A2367F9E4}" dt="2025-06-12T19:06:24.946" v="3073" actId="20577"/>
          <ac:spMkLst>
            <pc:docMk/>
            <pc:sldMk cId="3825032302" sldId="410"/>
            <ac:spMk id="18" creationId="{2B066DBB-D54D-4FE2-89F0-E4BE7318B664}"/>
          </ac:spMkLst>
        </pc:spChg>
        <pc:grpChg chg="add mod">
          <ac:chgData name="Liam Hill" userId="cf4eacb2-5eb2-4c8d-8100-2f2500eca56b" providerId="ADAL" clId="{270B87AE-5C36-4EE3-86D6-572A2367F9E4}" dt="2025-06-12T19:03:00.552" v="3022" actId="1076"/>
          <ac:grpSpMkLst>
            <pc:docMk/>
            <pc:sldMk cId="3825032302" sldId="410"/>
            <ac:grpSpMk id="17" creationId="{085A13C0-F399-4780-A00C-72AD72587931}"/>
          </ac:grpSpMkLst>
        </pc:grpChg>
        <pc:grpChg chg="add mod">
          <ac:chgData name="Liam Hill" userId="cf4eacb2-5eb2-4c8d-8100-2f2500eca56b" providerId="ADAL" clId="{270B87AE-5C36-4EE3-86D6-572A2367F9E4}" dt="2025-06-12T19:01:29.571" v="3004" actId="164"/>
          <ac:grpSpMkLst>
            <pc:docMk/>
            <pc:sldMk cId="3825032302" sldId="410"/>
            <ac:grpSpMk id="27" creationId="{B7847C2D-A962-4DD0-B122-8B185D5F65D4}"/>
          </ac:grpSpMkLst>
        </pc:grpChg>
        <pc:grpChg chg="add mod">
          <ac:chgData name="Liam Hill" userId="cf4eacb2-5eb2-4c8d-8100-2f2500eca56b" providerId="ADAL" clId="{270B87AE-5C36-4EE3-86D6-572A2367F9E4}" dt="2025-06-12T19:03:16.491" v="3026" actId="164"/>
          <ac:grpSpMkLst>
            <pc:docMk/>
            <pc:sldMk cId="3825032302" sldId="410"/>
            <ac:grpSpMk id="28" creationId="{07BCA9D3-572D-4371-A6C1-9D7A66D93D5D}"/>
          </ac:grpSpMkLst>
        </pc:grpChg>
        <pc:grpChg chg="add mod">
          <ac:chgData name="Liam Hill" userId="cf4eacb2-5eb2-4c8d-8100-2f2500eca56b" providerId="ADAL" clId="{270B87AE-5C36-4EE3-86D6-572A2367F9E4}" dt="2025-06-12T19:02:15.262" v="3014" actId="164"/>
          <ac:grpSpMkLst>
            <pc:docMk/>
            <pc:sldMk cId="3825032302" sldId="410"/>
            <ac:grpSpMk id="29" creationId="{F85BEE05-5CDA-4E1C-99A1-058B65731B25}"/>
          </ac:grpSpMkLst>
        </pc:grpChg>
        <pc:grpChg chg="add mod">
          <ac:chgData name="Liam Hill" userId="cf4eacb2-5eb2-4c8d-8100-2f2500eca56b" providerId="ADAL" clId="{270B87AE-5C36-4EE3-86D6-572A2367F9E4}" dt="2025-06-12T19:03:21.711" v="3027" actId="167"/>
          <ac:grpSpMkLst>
            <pc:docMk/>
            <pc:sldMk cId="3825032302" sldId="410"/>
            <ac:grpSpMk id="30" creationId="{4FB86B5E-1291-46B3-9CED-8DB9CA476C8B}"/>
          </ac:grpSpMkLst>
        </pc:grpChg>
        <pc:picChg chg="add mod">
          <ac:chgData name="Liam Hill" userId="cf4eacb2-5eb2-4c8d-8100-2f2500eca56b" providerId="ADAL" clId="{270B87AE-5C36-4EE3-86D6-572A2367F9E4}" dt="2025-06-12T19:04:10.817" v="3039" actId="1076"/>
          <ac:picMkLst>
            <pc:docMk/>
            <pc:sldMk cId="3825032302" sldId="410"/>
            <ac:picMk id="4" creationId="{7709DA86-B01A-4DDA-BAEA-CC2F0E297A46}"/>
          </ac:picMkLst>
        </pc:picChg>
        <pc:picChg chg="add mod">
          <ac:chgData name="Liam Hill" userId="cf4eacb2-5eb2-4c8d-8100-2f2500eca56b" providerId="ADAL" clId="{270B87AE-5C36-4EE3-86D6-572A2367F9E4}" dt="2025-06-12T18:46:24.341" v="2727" actId="1076"/>
          <ac:picMkLst>
            <pc:docMk/>
            <pc:sldMk cId="3825032302" sldId="410"/>
            <ac:picMk id="5" creationId="{8710F831-9221-4F8E-B6DF-39A0CE8A54FA}"/>
          </ac:picMkLst>
        </pc:picChg>
        <pc:picChg chg="add del mod">
          <ac:chgData name="Liam Hill" userId="cf4eacb2-5eb2-4c8d-8100-2f2500eca56b" providerId="ADAL" clId="{270B87AE-5C36-4EE3-86D6-572A2367F9E4}" dt="2025-06-12T18:51:58.327" v="2739" actId="478"/>
          <ac:picMkLst>
            <pc:docMk/>
            <pc:sldMk cId="3825032302" sldId="410"/>
            <ac:picMk id="6" creationId="{4E264136-5A92-462C-B5D5-B7D2AA50EA34}"/>
          </ac:picMkLst>
        </pc:picChg>
        <pc:picChg chg="add mod">
          <ac:chgData name="Liam Hill" userId="cf4eacb2-5eb2-4c8d-8100-2f2500eca56b" providerId="ADAL" clId="{270B87AE-5C36-4EE3-86D6-572A2367F9E4}" dt="2025-06-12T19:03:00.552" v="3022" actId="1076"/>
          <ac:picMkLst>
            <pc:docMk/>
            <pc:sldMk cId="3825032302" sldId="410"/>
            <ac:picMk id="8" creationId="{42406734-523C-4847-A4E8-3F122385F66D}"/>
          </ac:picMkLst>
        </pc:picChg>
        <pc:cxnChg chg="add del mod">
          <ac:chgData name="Liam Hill" userId="cf4eacb2-5eb2-4c8d-8100-2f2500eca56b" providerId="ADAL" clId="{270B87AE-5C36-4EE3-86D6-572A2367F9E4}" dt="2025-06-12T18:59:00.040" v="2969" actId="478"/>
          <ac:cxnSpMkLst>
            <pc:docMk/>
            <pc:sldMk cId="3825032302" sldId="410"/>
            <ac:cxnSpMk id="13" creationId="{4A8DF592-5C46-430E-A984-689202EEFBD3}"/>
          </ac:cxnSpMkLst>
        </pc:cxnChg>
        <pc:cxnChg chg="mod">
          <ac:chgData name="Liam Hill" userId="cf4eacb2-5eb2-4c8d-8100-2f2500eca56b" providerId="ADAL" clId="{270B87AE-5C36-4EE3-86D6-572A2367F9E4}" dt="2025-06-12T19:06:16.706" v="3070" actId="14100"/>
          <ac:cxnSpMkLst>
            <pc:docMk/>
            <pc:sldMk cId="3825032302" sldId="410"/>
            <ac:cxnSpMk id="19" creationId="{09AE50A2-0810-4A36-A121-7E4CD319672F}"/>
          </ac:cxnSpMkLst>
        </pc:cxnChg>
        <pc:cxnChg chg="add mod">
          <ac:chgData name="Liam Hill" userId="cf4eacb2-5eb2-4c8d-8100-2f2500eca56b" providerId="ADAL" clId="{270B87AE-5C36-4EE3-86D6-572A2367F9E4}" dt="2025-06-12T19:01:06.866" v="3000" actId="14100"/>
          <ac:cxnSpMkLst>
            <pc:docMk/>
            <pc:sldMk cId="3825032302" sldId="410"/>
            <ac:cxnSpMk id="23" creationId="{DAF5FCE9-665A-42C3-BF7A-4CB11E67A1C9}"/>
          </ac:cxnSpMkLst>
        </pc:cxnChg>
        <pc:cxnChg chg="add mod">
          <ac:chgData name="Liam Hill" userId="cf4eacb2-5eb2-4c8d-8100-2f2500eca56b" providerId="ADAL" clId="{270B87AE-5C36-4EE3-86D6-572A2367F9E4}" dt="2025-06-12T19:01:21.072" v="3003" actId="208"/>
          <ac:cxnSpMkLst>
            <pc:docMk/>
            <pc:sldMk cId="3825032302" sldId="410"/>
            <ac:cxnSpMk id="26" creationId="{E90828A3-3011-4F52-9F9F-7EA7D8C3AB5F}"/>
          </ac:cxnSpMkLst>
        </pc:cxnChg>
      </pc:sldChg>
      <pc:sldChg chg="modSp new mod">
        <pc:chgData name="Liam Hill" userId="cf4eacb2-5eb2-4c8d-8100-2f2500eca56b" providerId="ADAL" clId="{270B87AE-5C36-4EE3-86D6-572A2367F9E4}" dt="2025-06-12T20:28:29.040" v="3999" actId="20577"/>
        <pc:sldMkLst>
          <pc:docMk/>
          <pc:sldMk cId="116950389" sldId="411"/>
        </pc:sldMkLst>
        <pc:spChg chg="mod">
          <ac:chgData name="Liam Hill" userId="cf4eacb2-5eb2-4c8d-8100-2f2500eca56b" providerId="ADAL" clId="{270B87AE-5C36-4EE3-86D6-572A2367F9E4}" dt="2025-06-12T20:28:12.350" v="3959" actId="6549"/>
          <ac:spMkLst>
            <pc:docMk/>
            <pc:sldMk cId="116950389" sldId="411"/>
            <ac:spMk id="2" creationId="{AD4D048B-2A6F-4A5B-B3E4-7E38F85C40E7}"/>
          </ac:spMkLst>
        </pc:spChg>
        <pc:spChg chg="mod">
          <ac:chgData name="Liam Hill" userId="cf4eacb2-5eb2-4c8d-8100-2f2500eca56b" providerId="ADAL" clId="{270B87AE-5C36-4EE3-86D6-572A2367F9E4}" dt="2025-06-12T20:28:29.040" v="3999" actId="20577"/>
          <ac:spMkLst>
            <pc:docMk/>
            <pc:sldMk cId="116950389" sldId="411"/>
            <ac:spMk id="3" creationId="{CF3A51E2-75B5-4434-A930-B31AC45A4C38}"/>
          </ac:spMkLst>
        </pc:spChg>
      </pc:sldChg>
      <pc:sldChg chg="addSp modSp new mod ord">
        <pc:chgData name="Liam Hill" userId="cf4eacb2-5eb2-4c8d-8100-2f2500eca56b" providerId="ADAL" clId="{270B87AE-5C36-4EE3-86D6-572A2367F9E4}" dt="2025-06-12T14:52:04.108" v="602" actId="20577"/>
        <pc:sldMkLst>
          <pc:docMk/>
          <pc:sldMk cId="741990374" sldId="412"/>
        </pc:sldMkLst>
        <pc:spChg chg="mod">
          <ac:chgData name="Liam Hill" userId="cf4eacb2-5eb2-4c8d-8100-2f2500eca56b" providerId="ADAL" clId="{270B87AE-5C36-4EE3-86D6-572A2367F9E4}" dt="2025-06-12T14:52:04.108" v="602" actId="20577"/>
          <ac:spMkLst>
            <pc:docMk/>
            <pc:sldMk cId="741990374" sldId="412"/>
            <ac:spMk id="2" creationId="{5FEEB204-9CC6-4B0A-8391-F3B8B3F619A1}"/>
          </ac:spMkLst>
        </pc:spChg>
        <pc:spChg chg="mod">
          <ac:chgData name="Liam Hill" userId="cf4eacb2-5eb2-4c8d-8100-2f2500eca56b" providerId="ADAL" clId="{270B87AE-5C36-4EE3-86D6-572A2367F9E4}" dt="2025-06-12T14:48:18.943" v="281" actId="20577"/>
          <ac:spMkLst>
            <pc:docMk/>
            <pc:sldMk cId="741990374" sldId="412"/>
            <ac:spMk id="3" creationId="{9D32C057-4000-4864-9372-3FD70701480E}"/>
          </ac:spMkLst>
        </pc:spChg>
        <pc:graphicFrameChg chg="add mod modGraphic">
          <ac:chgData name="Liam Hill" userId="cf4eacb2-5eb2-4c8d-8100-2f2500eca56b" providerId="ADAL" clId="{270B87AE-5C36-4EE3-86D6-572A2367F9E4}" dt="2025-06-12T14:51:27.757" v="560" actId="20577"/>
          <ac:graphicFrameMkLst>
            <pc:docMk/>
            <pc:sldMk cId="741990374" sldId="412"/>
            <ac:graphicFrameMk id="4" creationId="{6DE519D4-01D9-44B3-BEDA-A88DC74CA87B}"/>
          </ac:graphicFrameMkLst>
        </pc:graphicFrameChg>
      </pc:sldChg>
      <pc:sldChg chg="addSp delSp modSp new mod modClrScheme delAnim modAnim chgLayout modNotesTx">
        <pc:chgData name="Liam Hill" userId="cf4eacb2-5eb2-4c8d-8100-2f2500eca56b" providerId="ADAL" clId="{270B87AE-5C36-4EE3-86D6-572A2367F9E4}" dt="2025-06-12T15:06:06.956" v="1017"/>
        <pc:sldMkLst>
          <pc:docMk/>
          <pc:sldMk cId="2470707498" sldId="413"/>
        </pc:sldMkLst>
        <pc:spChg chg="mod ord">
          <ac:chgData name="Liam Hill" userId="cf4eacb2-5eb2-4c8d-8100-2f2500eca56b" providerId="ADAL" clId="{270B87AE-5C36-4EE3-86D6-572A2367F9E4}" dt="2025-06-12T14:54:46.659" v="710" actId="700"/>
          <ac:spMkLst>
            <pc:docMk/>
            <pc:sldMk cId="2470707498" sldId="413"/>
            <ac:spMk id="2" creationId="{4A79A6FC-F46F-41DD-BE99-9E3E1A5BEE04}"/>
          </ac:spMkLst>
        </pc:spChg>
        <pc:spChg chg="del">
          <ac:chgData name="Liam Hill" userId="cf4eacb2-5eb2-4c8d-8100-2f2500eca56b" providerId="ADAL" clId="{270B87AE-5C36-4EE3-86D6-572A2367F9E4}" dt="2025-06-12T14:54:33.195" v="709" actId="478"/>
          <ac:spMkLst>
            <pc:docMk/>
            <pc:sldMk cId="2470707498" sldId="413"/>
            <ac:spMk id="3" creationId="{186A5046-0FC9-49A8-A150-D5A8F57390A4}"/>
          </ac:spMkLst>
        </pc:spChg>
        <pc:spChg chg="del">
          <ac:chgData name="Liam Hill" userId="cf4eacb2-5eb2-4c8d-8100-2f2500eca56b" providerId="ADAL" clId="{270B87AE-5C36-4EE3-86D6-572A2367F9E4}" dt="2025-06-12T14:54:33.195" v="709" actId="478"/>
          <ac:spMkLst>
            <pc:docMk/>
            <pc:sldMk cId="2470707498" sldId="413"/>
            <ac:spMk id="4" creationId="{EDDB32B3-1680-469F-B609-F677D8EE7989}"/>
          </ac:spMkLst>
        </pc:spChg>
        <pc:spChg chg="del">
          <ac:chgData name="Liam Hill" userId="cf4eacb2-5eb2-4c8d-8100-2f2500eca56b" providerId="ADAL" clId="{270B87AE-5C36-4EE3-86D6-572A2367F9E4}" dt="2025-06-12T14:54:33.195" v="709" actId="478"/>
          <ac:spMkLst>
            <pc:docMk/>
            <pc:sldMk cId="2470707498" sldId="413"/>
            <ac:spMk id="5" creationId="{5D9EEEE2-435A-48D8-A8D7-7E3005C813DC}"/>
          </ac:spMkLst>
        </pc:spChg>
        <pc:spChg chg="del">
          <ac:chgData name="Liam Hill" userId="cf4eacb2-5eb2-4c8d-8100-2f2500eca56b" providerId="ADAL" clId="{270B87AE-5C36-4EE3-86D6-572A2367F9E4}" dt="2025-06-12T14:54:33.195" v="709" actId="478"/>
          <ac:spMkLst>
            <pc:docMk/>
            <pc:sldMk cId="2470707498" sldId="413"/>
            <ac:spMk id="6" creationId="{4C2BAB26-65F3-449B-8FF1-FE9AB316D26E}"/>
          </ac:spMkLst>
        </pc:spChg>
        <pc:spChg chg="add del mod ord">
          <ac:chgData name="Liam Hill" userId="cf4eacb2-5eb2-4c8d-8100-2f2500eca56b" providerId="ADAL" clId="{270B87AE-5C36-4EE3-86D6-572A2367F9E4}" dt="2025-06-12T14:55:17.039" v="715" actId="478"/>
          <ac:spMkLst>
            <pc:docMk/>
            <pc:sldMk cId="2470707498" sldId="413"/>
            <ac:spMk id="7" creationId="{8FD45AE2-5AA7-4FE6-9FEF-BBCBD0CA69B3}"/>
          </ac:spMkLst>
        </pc:spChg>
        <pc:spChg chg="mod topLvl">
          <ac:chgData name="Liam Hill" userId="cf4eacb2-5eb2-4c8d-8100-2f2500eca56b" providerId="ADAL" clId="{270B87AE-5C36-4EE3-86D6-572A2367F9E4}" dt="2025-06-12T15:01:50.435" v="979" actId="1076"/>
          <ac:spMkLst>
            <pc:docMk/>
            <pc:sldMk cId="2470707498" sldId="413"/>
            <ac:spMk id="10" creationId="{0120FE74-9721-4A35-B09F-53B160F92BD2}"/>
          </ac:spMkLst>
        </pc:spChg>
        <pc:spChg chg="del mod topLvl">
          <ac:chgData name="Liam Hill" userId="cf4eacb2-5eb2-4c8d-8100-2f2500eca56b" providerId="ADAL" clId="{270B87AE-5C36-4EE3-86D6-572A2367F9E4}" dt="2025-06-12T14:55:07.696" v="713" actId="478"/>
          <ac:spMkLst>
            <pc:docMk/>
            <pc:sldMk cId="2470707498" sldId="413"/>
            <ac:spMk id="11" creationId="{2C6346F4-61B4-416C-AE4C-440071AE7417}"/>
          </ac:spMkLst>
        </pc:spChg>
        <pc:spChg chg="mod topLvl">
          <ac:chgData name="Liam Hill" userId="cf4eacb2-5eb2-4c8d-8100-2f2500eca56b" providerId="ADAL" clId="{270B87AE-5C36-4EE3-86D6-572A2367F9E4}" dt="2025-06-12T15:01:58.514" v="980" actId="165"/>
          <ac:spMkLst>
            <pc:docMk/>
            <pc:sldMk cId="2470707498" sldId="413"/>
            <ac:spMk id="14" creationId="{A388040D-2DD7-45D3-85C5-E1BF4213BB27}"/>
          </ac:spMkLst>
        </pc:spChg>
        <pc:spChg chg="add del mod">
          <ac:chgData name="Liam Hill" userId="cf4eacb2-5eb2-4c8d-8100-2f2500eca56b" providerId="ADAL" clId="{270B87AE-5C36-4EE3-86D6-572A2367F9E4}" dt="2025-06-12T14:56:06.290" v="740"/>
          <ac:spMkLst>
            <pc:docMk/>
            <pc:sldMk cId="2470707498" sldId="413"/>
            <ac:spMk id="19" creationId="{AF5ED973-7BF9-4F2C-8655-36F2588F03B6}"/>
          </ac:spMkLst>
        </pc:spChg>
        <pc:spChg chg="add mod">
          <ac:chgData name="Liam Hill" userId="cf4eacb2-5eb2-4c8d-8100-2f2500eca56b" providerId="ADAL" clId="{270B87AE-5C36-4EE3-86D6-572A2367F9E4}" dt="2025-06-12T15:03:42.218" v="998" actId="164"/>
          <ac:spMkLst>
            <pc:docMk/>
            <pc:sldMk cId="2470707498" sldId="413"/>
            <ac:spMk id="20" creationId="{C527F081-2AE8-46D1-8587-4591B14E3146}"/>
          </ac:spMkLst>
        </pc:spChg>
        <pc:spChg chg="add mod">
          <ac:chgData name="Liam Hill" userId="cf4eacb2-5eb2-4c8d-8100-2f2500eca56b" providerId="ADAL" clId="{270B87AE-5C36-4EE3-86D6-572A2367F9E4}" dt="2025-06-12T15:01:50.435" v="979" actId="1076"/>
          <ac:spMkLst>
            <pc:docMk/>
            <pc:sldMk cId="2470707498" sldId="413"/>
            <ac:spMk id="21" creationId="{E5177EAE-F693-4BB4-88E3-DC72DB917CC9}"/>
          </ac:spMkLst>
        </pc:spChg>
        <pc:spChg chg="add mod">
          <ac:chgData name="Liam Hill" userId="cf4eacb2-5eb2-4c8d-8100-2f2500eca56b" providerId="ADAL" clId="{270B87AE-5C36-4EE3-86D6-572A2367F9E4}" dt="2025-06-12T15:03:42.218" v="998" actId="164"/>
          <ac:spMkLst>
            <pc:docMk/>
            <pc:sldMk cId="2470707498" sldId="413"/>
            <ac:spMk id="22" creationId="{63DCF9E1-C525-4B02-81AD-1953213A965E}"/>
          </ac:spMkLst>
        </pc:spChg>
        <pc:spChg chg="add del mod">
          <ac:chgData name="Liam Hill" userId="cf4eacb2-5eb2-4c8d-8100-2f2500eca56b" providerId="ADAL" clId="{270B87AE-5C36-4EE3-86D6-572A2367F9E4}" dt="2025-06-12T14:58:35.795" v="821" actId="478"/>
          <ac:spMkLst>
            <pc:docMk/>
            <pc:sldMk cId="2470707498" sldId="413"/>
            <ac:spMk id="23" creationId="{E54382CD-3E87-48FB-A8B0-4D2F0EB701A8}"/>
          </ac:spMkLst>
        </pc:spChg>
        <pc:spChg chg="add del mod">
          <ac:chgData name="Liam Hill" userId="cf4eacb2-5eb2-4c8d-8100-2f2500eca56b" providerId="ADAL" clId="{270B87AE-5C36-4EE3-86D6-572A2367F9E4}" dt="2025-06-12T14:58:35.795" v="821" actId="478"/>
          <ac:spMkLst>
            <pc:docMk/>
            <pc:sldMk cId="2470707498" sldId="413"/>
            <ac:spMk id="24" creationId="{985C8021-0417-458C-9B36-642F47868EA7}"/>
          </ac:spMkLst>
        </pc:spChg>
        <pc:spChg chg="mod">
          <ac:chgData name="Liam Hill" userId="cf4eacb2-5eb2-4c8d-8100-2f2500eca56b" providerId="ADAL" clId="{270B87AE-5C36-4EE3-86D6-572A2367F9E4}" dt="2025-06-12T14:56:35.314" v="752"/>
          <ac:spMkLst>
            <pc:docMk/>
            <pc:sldMk cId="2470707498" sldId="413"/>
            <ac:spMk id="27" creationId="{1221DD37-1C63-4EAF-ADB3-DC33D2A0010F}"/>
          </ac:spMkLst>
        </pc:spChg>
        <pc:spChg chg="add mod">
          <ac:chgData name="Liam Hill" userId="cf4eacb2-5eb2-4c8d-8100-2f2500eca56b" providerId="ADAL" clId="{270B87AE-5C36-4EE3-86D6-572A2367F9E4}" dt="2025-06-12T14:58:01.316" v="817" actId="1076"/>
          <ac:spMkLst>
            <pc:docMk/>
            <pc:sldMk cId="2470707498" sldId="413"/>
            <ac:spMk id="33" creationId="{6491BE14-B3E9-43E1-B836-D3D72BDB1F34}"/>
          </ac:spMkLst>
        </pc:spChg>
        <pc:spChg chg="add mod">
          <ac:chgData name="Liam Hill" userId="cf4eacb2-5eb2-4c8d-8100-2f2500eca56b" providerId="ADAL" clId="{270B87AE-5C36-4EE3-86D6-572A2367F9E4}" dt="2025-06-12T14:58:01.316" v="817" actId="1076"/>
          <ac:spMkLst>
            <pc:docMk/>
            <pc:sldMk cId="2470707498" sldId="413"/>
            <ac:spMk id="34" creationId="{E5C53281-30B3-4816-804C-2B7E46D22D3E}"/>
          </ac:spMkLst>
        </pc:spChg>
        <pc:spChg chg="add mod">
          <ac:chgData name="Liam Hill" userId="cf4eacb2-5eb2-4c8d-8100-2f2500eca56b" providerId="ADAL" clId="{270B87AE-5C36-4EE3-86D6-572A2367F9E4}" dt="2025-06-12T15:05:49.529" v="1009" actId="164"/>
          <ac:spMkLst>
            <pc:docMk/>
            <pc:sldMk cId="2470707498" sldId="413"/>
            <ac:spMk id="35" creationId="{D151D119-CFD4-4C0F-9D8F-53EB68B6BB40}"/>
          </ac:spMkLst>
        </pc:spChg>
        <pc:spChg chg="add mod">
          <ac:chgData name="Liam Hill" userId="cf4eacb2-5eb2-4c8d-8100-2f2500eca56b" providerId="ADAL" clId="{270B87AE-5C36-4EE3-86D6-572A2367F9E4}" dt="2025-06-12T15:05:49.529" v="1009" actId="164"/>
          <ac:spMkLst>
            <pc:docMk/>
            <pc:sldMk cId="2470707498" sldId="413"/>
            <ac:spMk id="36" creationId="{74694030-985E-4697-9318-7054B6DD9FAC}"/>
          </ac:spMkLst>
        </pc:spChg>
        <pc:spChg chg="add mod">
          <ac:chgData name="Liam Hill" userId="cf4eacb2-5eb2-4c8d-8100-2f2500eca56b" providerId="ADAL" clId="{270B87AE-5C36-4EE3-86D6-572A2367F9E4}" dt="2025-06-12T15:05:49.529" v="1009" actId="164"/>
          <ac:spMkLst>
            <pc:docMk/>
            <pc:sldMk cId="2470707498" sldId="413"/>
            <ac:spMk id="37" creationId="{5866F412-C6D8-4457-AD24-E3C991B9FB3C}"/>
          </ac:spMkLst>
        </pc:spChg>
        <pc:spChg chg="add mod">
          <ac:chgData name="Liam Hill" userId="cf4eacb2-5eb2-4c8d-8100-2f2500eca56b" providerId="ADAL" clId="{270B87AE-5C36-4EE3-86D6-572A2367F9E4}" dt="2025-06-12T15:05:49.529" v="1009" actId="164"/>
          <ac:spMkLst>
            <pc:docMk/>
            <pc:sldMk cId="2470707498" sldId="413"/>
            <ac:spMk id="38" creationId="{923F9DC6-045E-45C3-86F5-6F5418EDEBD4}"/>
          </ac:spMkLst>
        </pc:spChg>
        <pc:spChg chg="add mod">
          <ac:chgData name="Liam Hill" userId="cf4eacb2-5eb2-4c8d-8100-2f2500eca56b" providerId="ADAL" clId="{270B87AE-5C36-4EE3-86D6-572A2367F9E4}" dt="2025-06-12T15:05:49.529" v="1009" actId="164"/>
          <ac:spMkLst>
            <pc:docMk/>
            <pc:sldMk cId="2470707498" sldId="413"/>
            <ac:spMk id="39" creationId="{F59E2F62-61E6-4F2D-A9F2-D6F506299B85}"/>
          </ac:spMkLst>
        </pc:spChg>
        <pc:spChg chg="add mod">
          <ac:chgData name="Liam Hill" userId="cf4eacb2-5eb2-4c8d-8100-2f2500eca56b" providerId="ADAL" clId="{270B87AE-5C36-4EE3-86D6-572A2367F9E4}" dt="2025-06-12T15:05:49.529" v="1009" actId="164"/>
          <ac:spMkLst>
            <pc:docMk/>
            <pc:sldMk cId="2470707498" sldId="413"/>
            <ac:spMk id="40" creationId="{5A75B269-5194-4C03-B9D7-A17882BA8B36}"/>
          </ac:spMkLst>
        </pc:spChg>
        <pc:spChg chg="add mod">
          <ac:chgData name="Liam Hill" userId="cf4eacb2-5eb2-4c8d-8100-2f2500eca56b" providerId="ADAL" clId="{270B87AE-5C36-4EE3-86D6-572A2367F9E4}" dt="2025-06-12T15:05:49.529" v="1009" actId="164"/>
          <ac:spMkLst>
            <pc:docMk/>
            <pc:sldMk cId="2470707498" sldId="413"/>
            <ac:spMk id="41" creationId="{81E5AA25-27BF-477B-AC62-881DAFDF3FBC}"/>
          </ac:spMkLst>
        </pc:spChg>
        <pc:spChg chg="add mod">
          <ac:chgData name="Liam Hill" userId="cf4eacb2-5eb2-4c8d-8100-2f2500eca56b" providerId="ADAL" clId="{270B87AE-5C36-4EE3-86D6-572A2367F9E4}" dt="2025-06-12T15:05:49.529" v="1009" actId="164"/>
          <ac:spMkLst>
            <pc:docMk/>
            <pc:sldMk cId="2470707498" sldId="413"/>
            <ac:spMk id="42" creationId="{7995EFE9-5384-45CA-947E-DAB05C804C5E}"/>
          </ac:spMkLst>
        </pc:spChg>
        <pc:spChg chg="add mod">
          <ac:chgData name="Liam Hill" userId="cf4eacb2-5eb2-4c8d-8100-2f2500eca56b" providerId="ADAL" clId="{270B87AE-5C36-4EE3-86D6-572A2367F9E4}" dt="2025-06-12T15:05:49.529" v="1009" actId="164"/>
          <ac:spMkLst>
            <pc:docMk/>
            <pc:sldMk cId="2470707498" sldId="413"/>
            <ac:spMk id="43" creationId="{5E10137C-AAF8-4FDD-AE74-153B11028FC9}"/>
          </ac:spMkLst>
        </pc:spChg>
        <pc:spChg chg="add mod">
          <ac:chgData name="Liam Hill" userId="cf4eacb2-5eb2-4c8d-8100-2f2500eca56b" providerId="ADAL" clId="{270B87AE-5C36-4EE3-86D6-572A2367F9E4}" dt="2025-06-12T15:05:49.529" v="1009" actId="164"/>
          <ac:spMkLst>
            <pc:docMk/>
            <pc:sldMk cId="2470707498" sldId="413"/>
            <ac:spMk id="44" creationId="{7AA8AAC9-980D-4939-8455-8283867A8816}"/>
          </ac:spMkLst>
        </pc:spChg>
        <pc:spChg chg="add mod">
          <ac:chgData name="Liam Hill" userId="cf4eacb2-5eb2-4c8d-8100-2f2500eca56b" providerId="ADAL" clId="{270B87AE-5C36-4EE3-86D6-572A2367F9E4}" dt="2025-06-12T15:05:49.529" v="1009" actId="164"/>
          <ac:spMkLst>
            <pc:docMk/>
            <pc:sldMk cId="2470707498" sldId="413"/>
            <ac:spMk id="48" creationId="{5B8BA3EF-C8E7-48AA-9CCC-A4EE05ECE3F2}"/>
          </ac:spMkLst>
        </pc:spChg>
        <pc:spChg chg="add mod">
          <ac:chgData name="Liam Hill" userId="cf4eacb2-5eb2-4c8d-8100-2f2500eca56b" providerId="ADAL" clId="{270B87AE-5C36-4EE3-86D6-572A2367F9E4}" dt="2025-06-12T14:59:50.079" v="906" actId="1076"/>
          <ac:spMkLst>
            <pc:docMk/>
            <pc:sldMk cId="2470707498" sldId="413"/>
            <ac:spMk id="55" creationId="{5D179249-94B4-4B8A-995D-900BBD14987E}"/>
          </ac:spMkLst>
        </pc:spChg>
        <pc:spChg chg="add mod">
          <ac:chgData name="Liam Hill" userId="cf4eacb2-5eb2-4c8d-8100-2f2500eca56b" providerId="ADAL" clId="{270B87AE-5C36-4EE3-86D6-572A2367F9E4}" dt="2025-06-12T15:00:18.394" v="955" actId="1038"/>
          <ac:spMkLst>
            <pc:docMk/>
            <pc:sldMk cId="2470707498" sldId="413"/>
            <ac:spMk id="56" creationId="{3E7EC733-687A-4F96-B873-B9BFD3804BDA}"/>
          </ac:spMkLst>
        </pc:spChg>
        <pc:spChg chg="add mod">
          <ac:chgData name="Liam Hill" userId="cf4eacb2-5eb2-4c8d-8100-2f2500eca56b" providerId="ADAL" clId="{270B87AE-5C36-4EE3-86D6-572A2367F9E4}" dt="2025-06-12T15:00:33.723" v="958" actId="1076"/>
          <ac:spMkLst>
            <pc:docMk/>
            <pc:sldMk cId="2470707498" sldId="413"/>
            <ac:spMk id="57" creationId="{F452620C-2090-44EA-915F-66880CA07923}"/>
          </ac:spMkLst>
        </pc:spChg>
        <pc:grpChg chg="add del mod">
          <ac:chgData name="Liam Hill" userId="cf4eacb2-5eb2-4c8d-8100-2f2500eca56b" providerId="ADAL" clId="{270B87AE-5C36-4EE3-86D6-572A2367F9E4}" dt="2025-06-12T14:55:03.299" v="712" actId="165"/>
          <ac:grpSpMkLst>
            <pc:docMk/>
            <pc:sldMk cId="2470707498" sldId="413"/>
            <ac:grpSpMk id="8" creationId="{4F9AFD9C-681A-409D-B88A-3E65633E312B}"/>
          </ac:grpSpMkLst>
        </pc:grpChg>
        <pc:grpChg chg="del mod topLvl">
          <ac:chgData name="Liam Hill" userId="cf4eacb2-5eb2-4c8d-8100-2f2500eca56b" providerId="ADAL" clId="{270B87AE-5C36-4EE3-86D6-572A2367F9E4}" dt="2025-06-12T14:55:07.696" v="713" actId="478"/>
          <ac:grpSpMkLst>
            <pc:docMk/>
            <pc:sldMk cId="2470707498" sldId="413"/>
            <ac:grpSpMk id="9" creationId="{C7ED913D-46F5-427C-997E-B6953E11ADA3}"/>
          </ac:grpSpMkLst>
        </pc:grpChg>
        <pc:grpChg chg="del mod topLvl">
          <ac:chgData name="Liam Hill" userId="cf4eacb2-5eb2-4c8d-8100-2f2500eca56b" providerId="ADAL" clId="{270B87AE-5C36-4EE3-86D6-572A2367F9E4}" dt="2025-06-12T15:01:58.514" v="980" actId="165"/>
          <ac:grpSpMkLst>
            <pc:docMk/>
            <pc:sldMk cId="2470707498" sldId="413"/>
            <ac:grpSpMk id="12" creationId="{5182E04A-0305-4438-B073-C0B76889D17E}"/>
          </ac:grpSpMkLst>
        </pc:grpChg>
        <pc:grpChg chg="add del mod">
          <ac:chgData name="Liam Hill" userId="cf4eacb2-5eb2-4c8d-8100-2f2500eca56b" providerId="ADAL" clId="{270B87AE-5C36-4EE3-86D6-572A2367F9E4}" dt="2025-06-12T14:58:38.474" v="822" actId="478"/>
          <ac:grpSpMkLst>
            <pc:docMk/>
            <pc:sldMk cId="2470707498" sldId="413"/>
            <ac:grpSpMk id="26" creationId="{D1567DEF-C580-433B-BE0D-D54C2BB4CAA6}"/>
          </ac:grpSpMkLst>
        </pc:grpChg>
        <pc:grpChg chg="add mod">
          <ac:chgData name="Liam Hill" userId="cf4eacb2-5eb2-4c8d-8100-2f2500eca56b" providerId="ADAL" clId="{270B87AE-5C36-4EE3-86D6-572A2367F9E4}" dt="2025-06-12T15:03:42.218" v="998" actId="164"/>
          <ac:grpSpMkLst>
            <pc:docMk/>
            <pc:sldMk cId="2470707498" sldId="413"/>
            <ac:grpSpMk id="69" creationId="{89171575-E558-4657-BB3B-7F364608420F}"/>
          </ac:grpSpMkLst>
        </pc:grpChg>
        <pc:grpChg chg="add mod">
          <ac:chgData name="Liam Hill" userId="cf4eacb2-5eb2-4c8d-8100-2f2500eca56b" providerId="ADAL" clId="{270B87AE-5C36-4EE3-86D6-572A2367F9E4}" dt="2025-06-12T15:05:49.529" v="1009" actId="164"/>
          <ac:grpSpMkLst>
            <pc:docMk/>
            <pc:sldMk cId="2470707498" sldId="413"/>
            <ac:grpSpMk id="70" creationId="{16C41DC2-C365-43A8-882A-829ABD39DAA0}"/>
          </ac:grpSpMkLst>
        </pc:grpChg>
        <pc:picChg chg="add mod">
          <ac:chgData name="Liam Hill" userId="cf4eacb2-5eb2-4c8d-8100-2f2500eca56b" providerId="ADAL" clId="{270B87AE-5C36-4EE3-86D6-572A2367F9E4}" dt="2025-06-12T14:58:01.316" v="817" actId="1076"/>
          <ac:picMkLst>
            <pc:docMk/>
            <pc:sldMk cId="2470707498" sldId="413"/>
            <ac:picMk id="32" creationId="{D305D555-6A19-429A-8216-21A5F3D14240}"/>
          </ac:picMkLst>
        </pc:picChg>
        <pc:cxnChg chg="mod topLvl">
          <ac:chgData name="Liam Hill" userId="cf4eacb2-5eb2-4c8d-8100-2f2500eca56b" providerId="ADAL" clId="{270B87AE-5C36-4EE3-86D6-572A2367F9E4}" dt="2025-06-12T15:01:58.514" v="980" actId="165"/>
          <ac:cxnSpMkLst>
            <pc:docMk/>
            <pc:sldMk cId="2470707498" sldId="413"/>
            <ac:cxnSpMk id="13" creationId="{D47CADE5-0C6D-47AB-BB08-B218EA74B20A}"/>
          </ac:cxnSpMkLst>
        </pc:cxnChg>
        <pc:cxnChg chg="mod topLvl">
          <ac:chgData name="Liam Hill" userId="cf4eacb2-5eb2-4c8d-8100-2f2500eca56b" providerId="ADAL" clId="{270B87AE-5C36-4EE3-86D6-572A2367F9E4}" dt="2025-06-12T15:01:58.514" v="980" actId="165"/>
          <ac:cxnSpMkLst>
            <pc:docMk/>
            <pc:sldMk cId="2470707498" sldId="413"/>
            <ac:cxnSpMk id="15" creationId="{9F3D73D4-3BC9-45F9-87DE-AF485B6642E5}"/>
          </ac:cxnSpMkLst>
        </pc:cxnChg>
        <pc:cxnChg chg="mod topLvl">
          <ac:chgData name="Liam Hill" userId="cf4eacb2-5eb2-4c8d-8100-2f2500eca56b" providerId="ADAL" clId="{270B87AE-5C36-4EE3-86D6-572A2367F9E4}" dt="2025-06-12T15:01:58.514" v="980" actId="165"/>
          <ac:cxnSpMkLst>
            <pc:docMk/>
            <pc:sldMk cId="2470707498" sldId="413"/>
            <ac:cxnSpMk id="16" creationId="{EA67207E-4876-48AD-B6C4-C678306B353B}"/>
          </ac:cxnSpMkLst>
        </pc:cxnChg>
        <pc:cxnChg chg="mod topLvl">
          <ac:chgData name="Liam Hill" userId="cf4eacb2-5eb2-4c8d-8100-2f2500eca56b" providerId="ADAL" clId="{270B87AE-5C36-4EE3-86D6-572A2367F9E4}" dt="2025-06-12T15:03:42.218" v="998" actId="164"/>
          <ac:cxnSpMkLst>
            <pc:docMk/>
            <pc:sldMk cId="2470707498" sldId="413"/>
            <ac:cxnSpMk id="17" creationId="{619AC86D-AAFD-4EB8-84AB-C71867CFD61A}"/>
          </ac:cxnSpMkLst>
        </pc:cxnChg>
        <pc:cxnChg chg="mod topLvl">
          <ac:chgData name="Liam Hill" userId="cf4eacb2-5eb2-4c8d-8100-2f2500eca56b" providerId="ADAL" clId="{270B87AE-5C36-4EE3-86D6-572A2367F9E4}" dt="2025-06-12T15:03:42.218" v="998" actId="164"/>
          <ac:cxnSpMkLst>
            <pc:docMk/>
            <pc:sldMk cId="2470707498" sldId="413"/>
            <ac:cxnSpMk id="18" creationId="{E980E8E2-1DE4-40AB-BED9-0D91E29E34F5}"/>
          </ac:cxnSpMkLst>
        </pc:cxnChg>
        <pc:cxnChg chg="add del mod">
          <ac:chgData name="Liam Hill" userId="cf4eacb2-5eb2-4c8d-8100-2f2500eca56b" providerId="ADAL" clId="{270B87AE-5C36-4EE3-86D6-572A2367F9E4}" dt="2025-06-12T14:58:35.795" v="821" actId="478"/>
          <ac:cxnSpMkLst>
            <pc:docMk/>
            <pc:sldMk cId="2470707498" sldId="413"/>
            <ac:cxnSpMk id="25" creationId="{E88E1212-6E85-4452-8A9E-E33B20EF90A9}"/>
          </ac:cxnSpMkLst>
        </pc:cxnChg>
        <pc:cxnChg chg="mod">
          <ac:chgData name="Liam Hill" userId="cf4eacb2-5eb2-4c8d-8100-2f2500eca56b" providerId="ADAL" clId="{270B87AE-5C36-4EE3-86D6-572A2367F9E4}" dt="2025-06-12T14:58:38.474" v="822" actId="478"/>
          <ac:cxnSpMkLst>
            <pc:docMk/>
            <pc:sldMk cId="2470707498" sldId="413"/>
            <ac:cxnSpMk id="28" creationId="{AA4641C5-EC24-4DD9-8B4C-2EA0C347157C}"/>
          </ac:cxnSpMkLst>
        </pc:cxnChg>
        <pc:cxnChg chg="add del mod">
          <ac:chgData name="Liam Hill" userId="cf4eacb2-5eb2-4c8d-8100-2f2500eca56b" providerId="ADAL" clId="{270B87AE-5C36-4EE3-86D6-572A2367F9E4}" dt="2025-06-12T14:58:35.795" v="821" actId="478"/>
          <ac:cxnSpMkLst>
            <pc:docMk/>
            <pc:sldMk cId="2470707498" sldId="413"/>
            <ac:cxnSpMk id="29" creationId="{72B2B261-52BF-4175-B8DC-2D0C92963F53}"/>
          </ac:cxnSpMkLst>
        </pc:cxnChg>
        <pc:cxnChg chg="add mod">
          <ac:chgData name="Liam Hill" userId="cf4eacb2-5eb2-4c8d-8100-2f2500eca56b" providerId="ADAL" clId="{270B87AE-5C36-4EE3-86D6-572A2367F9E4}" dt="2025-06-12T15:05:49.529" v="1009" actId="164"/>
          <ac:cxnSpMkLst>
            <pc:docMk/>
            <pc:sldMk cId="2470707498" sldId="413"/>
            <ac:cxnSpMk id="45" creationId="{53C60795-C896-40EF-A4E7-769D0CC0E00E}"/>
          </ac:cxnSpMkLst>
        </pc:cxnChg>
        <pc:cxnChg chg="add mod">
          <ac:chgData name="Liam Hill" userId="cf4eacb2-5eb2-4c8d-8100-2f2500eca56b" providerId="ADAL" clId="{270B87AE-5C36-4EE3-86D6-572A2367F9E4}" dt="2025-06-12T15:05:49.529" v="1009" actId="164"/>
          <ac:cxnSpMkLst>
            <pc:docMk/>
            <pc:sldMk cId="2470707498" sldId="413"/>
            <ac:cxnSpMk id="46" creationId="{A6BB953B-E39A-49E6-818D-78C9C6D99AF4}"/>
          </ac:cxnSpMkLst>
        </pc:cxnChg>
        <pc:cxnChg chg="add mod">
          <ac:chgData name="Liam Hill" userId="cf4eacb2-5eb2-4c8d-8100-2f2500eca56b" providerId="ADAL" clId="{270B87AE-5C36-4EE3-86D6-572A2367F9E4}" dt="2025-06-12T15:05:49.529" v="1009" actId="164"/>
          <ac:cxnSpMkLst>
            <pc:docMk/>
            <pc:sldMk cId="2470707498" sldId="413"/>
            <ac:cxnSpMk id="47" creationId="{DD3E8CEF-774D-4176-B46A-489BF5383B13}"/>
          </ac:cxnSpMkLst>
        </pc:cxnChg>
        <pc:cxnChg chg="add mod">
          <ac:chgData name="Liam Hill" userId="cf4eacb2-5eb2-4c8d-8100-2f2500eca56b" providerId="ADAL" clId="{270B87AE-5C36-4EE3-86D6-572A2367F9E4}" dt="2025-06-12T15:05:49.529" v="1009" actId="164"/>
          <ac:cxnSpMkLst>
            <pc:docMk/>
            <pc:sldMk cId="2470707498" sldId="413"/>
            <ac:cxnSpMk id="49" creationId="{A8B2785F-C88E-4D3A-9552-C68F5C283E68}"/>
          </ac:cxnSpMkLst>
        </pc:cxnChg>
        <pc:cxnChg chg="add mod">
          <ac:chgData name="Liam Hill" userId="cf4eacb2-5eb2-4c8d-8100-2f2500eca56b" providerId="ADAL" clId="{270B87AE-5C36-4EE3-86D6-572A2367F9E4}" dt="2025-06-12T15:05:49.529" v="1009" actId="164"/>
          <ac:cxnSpMkLst>
            <pc:docMk/>
            <pc:sldMk cId="2470707498" sldId="413"/>
            <ac:cxnSpMk id="50" creationId="{073D9343-65A0-4458-90C1-C5AE87919ADA}"/>
          </ac:cxnSpMkLst>
        </pc:cxnChg>
        <pc:cxnChg chg="add mod">
          <ac:chgData name="Liam Hill" userId="cf4eacb2-5eb2-4c8d-8100-2f2500eca56b" providerId="ADAL" clId="{270B87AE-5C36-4EE3-86D6-572A2367F9E4}" dt="2025-06-12T15:05:49.529" v="1009" actId="164"/>
          <ac:cxnSpMkLst>
            <pc:docMk/>
            <pc:sldMk cId="2470707498" sldId="413"/>
            <ac:cxnSpMk id="51" creationId="{E5BCAAF1-E51A-426E-93BD-AEC6E836FF06}"/>
          </ac:cxnSpMkLst>
        </pc:cxnChg>
        <pc:cxnChg chg="add mod">
          <ac:chgData name="Liam Hill" userId="cf4eacb2-5eb2-4c8d-8100-2f2500eca56b" providerId="ADAL" clId="{270B87AE-5C36-4EE3-86D6-572A2367F9E4}" dt="2025-06-12T15:00:23.569" v="957" actId="13822"/>
          <ac:cxnSpMkLst>
            <pc:docMk/>
            <pc:sldMk cId="2470707498" sldId="413"/>
            <ac:cxnSpMk id="59" creationId="{88DEA529-4611-4798-A3FF-F05F2BED7DE3}"/>
          </ac:cxnSpMkLst>
        </pc:cxnChg>
        <pc:cxnChg chg="add mod">
          <ac:chgData name="Liam Hill" userId="cf4eacb2-5eb2-4c8d-8100-2f2500eca56b" providerId="ADAL" clId="{270B87AE-5C36-4EE3-86D6-572A2367F9E4}" dt="2025-06-12T15:00:41.117" v="961" actId="14100"/>
          <ac:cxnSpMkLst>
            <pc:docMk/>
            <pc:sldMk cId="2470707498" sldId="413"/>
            <ac:cxnSpMk id="63" creationId="{88EB50B3-7983-42AE-A62B-8E1AC9C3F597}"/>
          </ac:cxnSpMkLst>
        </pc:cxnChg>
        <pc:cxnChg chg="add mod">
          <ac:chgData name="Liam Hill" userId="cf4eacb2-5eb2-4c8d-8100-2f2500eca56b" providerId="ADAL" clId="{270B87AE-5C36-4EE3-86D6-572A2367F9E4}" dt="2025-06-12T15:00:46.013" v="964" actId="14100"/>
          <ac:cxnSpMkLst>
            <pc:docMk/>
            <pc:sldMk cId="2470707498" sldId="413"/>
            <ac:cxnSpMk id="66" creationId="{078D3897-5876-4DB2-9A78-2DD529F75CA4}"/>
          </ac:cxnSpMkLst>
        </pc:cxnChg>
      </pc:sldChg>
      <pc:sldChg chg="new del">
        <pc:chgData name="Liam Hill" userId="cf4eacb2-5eb2-4c8d-8100-2f2500eca56b" providerId="ADAL" clId="{270B87AE-5C36-4EE3-86D6-572A2367F9E4}" dt="2025-06-12T16:32:08.036" v="1294" actId="680"/>
        <pc:sldMkLst>
          <pc:docMk/>
          <pc:sldMk cId="1611607011" sldId="414"/>
        </pc:sldMkLst>
      </pc:sldChg>
      <pc:sldChg chg="addSp delSp modSp new mod modClrScheme modAnim chgLayout">
        <pc:chgData name="Liam Hill" userId="cf4eacb2-5eb2-4c8d-8100-2f2500eca56b" providerId="ADAL" clId="{270B87AE-5C36-4EE3-86D6-572A2367F9E4}" dt="2025-06-12T17:37:23.435" v="2292"/>
        <pc:sldMkLst>
          <pc:docMk/>
          <pc:sldMk cId="3754412307" sldId="414"/>
        </pc:sldMkLst>
        <pc:spChg chg="del">
          <ac:chgData name="Liam Hill" userId="cf4eacb2-5eb2-4c8d-8100-2f2500eca56b" providerId="ADAL" clId="{270B87AE-5C36-4EE3-86D6-572A2367F9E4}" dt="2025-06-12T16:32:16.304" v="1296" actId="700"/>
          <ac:spMkLst>
            <pc:docMk/>
            <pc:sldMk cId="3754412307" sldId="414"/>
            <ac:spMk id="2" creationId="{9493806D-B521-4DFA-B980-8703D2B498CE}"/>
          </ac:spMkLst>
        </pc:spChg>
        <pc:spChg chg="del">
          <ac:chgData name="Liam Hill" userId="cf4eacb2-5eb2-4c8d-8100-2f2500eca56b" providerId="ADAL" clId="{270B87AE-5C36-4EE3-86D6-572A2367F9E4}" dt="2025-06-12T16:32:16.304" v="1296" actId="700"/>
          <ac:spMkLst>
            <pc:docMk/>
            <pc:sldMk cId="3754412307" sldId="414"/>
            <ac:spMk id="3" creationId="{8A7B3446-2CE2-4319-8BE4-32C4B4FE026E}"/>
          </ac:spMkLst>
        </pc:spChg>
        <pc:spChg chg="add mod">
          <ac:chgData name="Liam Hill" userId="cf4eacb2-5eb2-4c8d-8100-2f2500eca56b" providerId="ADAL" clId="{270B87AE-5C36-4EE3-86D6-572A2367F9E4}" dt="2025-06-12T17:22:25.929" v="1744" actId="14100"/>
          <ac:spMkLst>
            <pc:docMk/>
            <pc:sldMk cId="3754412307" sldId="414"/>
            <ac:spMk id="4" creationId="{99324E35-8B65-495D-93F3-880CD4063B40}"/>
          </ac:spMkLst>
        </pc:spChg>
        <pc:spChg chg="add mod">
          <ac:chgData name="Liam Hill" userId="cf4eacb2-5eb2-4c8d-8100-2f2500eca56b" providerId="ADAL" clId="{270B87AE-5C36-4EE3-86D6-572A2367F9E4}" dt="2025-06-12T17:25:59.517" v="1827" actId="14100"/>
          <ac:spMkLst>
            <pc:docMk/>
            <pc:sldMk cId="3754412307" sldId="414"/>
            <ac:spMk id="5" creationId="{BF6106AB-3A58-41B9-89B9-6107CC7E0976}"/>
          </ac:spMkLst>
        </pc:spChg>
        <pc:spChg chg="add mod">
          <ac:chgData name="Liam Hill" userId="cf4eacb2-5eb2-4c8d-8100-2f2500eca56b" providerId="ADAL" clId="{270B87AE-5C36-4EE3-86D6-572A2367F9E4}" dt="2025-06-12T17:25:56.692" v="1826" actId="1076"/>
          <ac:spMkLst>
            <pc:docMk/>
            <pc:sldMk cId="3754412307" sldId="414"/>
            <ac:spMk id="7" creationId="{FCB30767-0F7E-439D-B06B-39BDF38D471D}"/>
          </ac:spMkLst>
        </pc:spChg>
        <pc:spChg chg="add mod">
          <ac:chgData name="Liam Hill" userId="cf4eacb2-5eb2-4c8d-8100-2f2500eca56b" providerId="ADAL" clId="{270B87AE-5C36-4EE3-86D6-572A2367F9E4}" dt="2025-06-12T17:25:56.692" v="1826" actId="1076"/>
          <ac:spMkLst>
            <pc:docMk/>
            <pc:sldMk cId="3754412307" sldId="414"/>
            <ac:spMk id="8" creationId="{B9409D36-9A03-43D0-909F-CBBB524A9E0B}"/>
          </ac:spMkLst>
        </pc:spChg>
        <pc:spChg chg="add mod">
          <ac:chgData name="Liam Hill" userId="cf4eacb2-5eb2-4c8d-8100-2f2500eca56b" providerId="ADAL" clId="{270B87AE-5C36-4EE3-86D6-572A2367F9E4}" dt="2025-06-12T17:25:56.692" v="1826" actId="1076"/>
          <ac:spMkLst>
            <pc:docMk/>
            <pc:sldMk cId="3754412307" sldId="414"/>
            <ac:spMk id="9" creationId="{5E9EB28B-0CAA-4C3B-A000-C1BC8F01F77B}"/>
          </ac:spMkLst>
        </pc:spChg>
        <pc:spChg chg="add mod">
          <ac:chgData name="Liam Hill" userId="cf4eacb2-5eb2-4c8d-8100-2f2500eca56b" providerId="ADAL" clId="{270B87AE-5C36-4EE3-86D6-572A2367F9E4}" dt="2025-06-12T17:25:56.692" v="1826" actId="1076"/>
          <ac:spMkLst>
            <pc:docMk/>
            <pc:sldMk cId="3754412307" sldId="414"/>
            <ac:spMk id="10" creationId="{DA56B942-0F2D-40A0-957D-97E7BC44F1BC}"/>
          </ac:spMkLst>
        </pc:spChg>
        <pc:spChg chg="add mod">
          <ac:chgData name="Liam Hill" userId="cf4eacb2-5eb2-4c8d-8100-2f2500eca56b" providerId="ADAL" clId="{270B87AE-5C36-4EE3-86D6-572A2367F9E4}" dt="2025-06-12T17:25:50.765" v="1825" actId="1076"/>
          <ac:spMkLst>
            <pc:docMk/>
            <pc:sldMk cId="3754412307" sldId="414"/>
            <ac:spMk id="11" creationId="{CCCBB27B-DB08-4374-BCBD-444126984498}"/>
          </ac:spMkLst>
        </pc:spChg>
        <pc:spChg chg="add mod">
          <ac:chgData name="Liam Hill" userId="cf4eacb2-5eb2-4c8d-8100-2f2500eca56b" providerId="ADAL" clId="{270B87AE-5C36-4EE3-86D6-572A2367F9E4}" dt="2025-06-12T17:23:09.803" v="1754" actId="1076"/>
          <ac:spMkLst>
            <pc:docMk/>
            <pc:sldMk cId="3754412307" sldId="414"/>
            <ac:spMk id="12" creationId="{95767BB9-C374-4BDE-95DF-2A6FA6F24338}"/>
          </ac:spMkLst>
        </pc:spChg>
        <pc:spChg chg="add mod">
          <ac:chgData name="Liam Hill" userId="cf4eacb2-5eb2-4c8d-8100-2f2500eca56b" providerId="ADAL" clId="{270B87AE-5C36-4EE3-86D6-572A2367F9E4}" dt="2025-06-12T17:23:09.803" v="1754" actId="1076"/>
          <ac:spMkLst>
            <pc:docMk/>
            <pc:sldMk cId="3754412307" sldId="414"/>
            <ac:spMk id="13" creationId="{D2894365-E257-450A-8928-509F8EC63BDE}"/>
          </ac:spMkLst>
        </pc:spChg>
        <pc:spChg chg="add mod">
          <ac:chgData name="Liam Hill" userId="cf4eacb2-5eb2-4c8d-8100-2f2500eca56b" providerId="ADAL" clId="{270B87AE-5C36-4EE3-86D6-572A2367F9E4}" dt="2025-06-12T17:23:09.803" v="1754" actId="1076"/>
          <ac:spMkLst>
            <pc:docMk/>
            <pc:sldMk cId="3754412307" sldId="414"/>
            <ac:spMk id="14" creationId="{972C9566-738B-4F41-A65F-6872631A92F9}"/>
          </ac:spMkLst>
        </pc:spChg>
        <pc:spChg chg="add mod">
          <ac:chgData name="Liam Hill" userId="cf4eacb2-5eb2-4c8d-8100-2f2500eca56b" providerId="ADAL" clId="{270B87AE-5C36-4EE3-86D6-572A2367F9E4}" dt="2025-06-12T17:23:09.803" v="1754" actId="1076"/>
          <ac:spMkLst>
            <pc:docMk/>
            <pc:sldMk cId="3754412307" sldId="414"/>
            <ac:spMk id="15" creationId="{97B46F0F-D974-40C0-BB66-4497AF8131EE}"/>
          </ac:spMkLst>
        </pc:spChg>
        <pc:spChg chg="add mod">
          <ac:chgData name="Liam Hill" userId="cf4eacb2-5eb2-4c8d-8100-2f2500eca56b" providerId="ADAL" clId="{270B87AE-5C36-4EE3-86D6-572A2367F9E4}" dt="2025-06-12T17:26:20.902" v="1832" actId="14100"/>
          <ac:spMkLst>
            <pc:docMk/>
            <pc:sldMk cId="3754412307" sldId="414"/>
            <ac:spMk id="16" creationId="{371F9113-7679-4FA4-BE4B-050C97E88657}"/>
          </ac:spMkLst>
        </pc:spChg>
        <pc:spChg chg="add mod">
          <ac:chgData name="Liam Hill" userId="cf4eacb2-5eb2-4c8d-8100-2f2500eca56b" providerId="ADAL" clId="{270B87AE-5C36-4EE3-86D6-572A2367F9E4}" dt="2025-06-12T17:25:35.202" v="1819" actId="1076"/>
          <ac:spMkLst>
            <pc:docMk/>
            <pc:sldMk cId="3754412307" sldId="414"/>
            <ac:spMk id="18" creationId="{9F63C0DF-71FF-4269-B0F4-0D8D8FB9F414}"/>
          </ac:spMkLst>
        </pc:spChg>
        <pc:picChg chg="add del mod">
          <ac:chgData name="Liam Hill" userId="cf4eacb2-5eb2-4c8d-8100-2f2500eca56b" providerId="ADAL" clId="{270B87AE-5C36-4EE3-86D6-572A2367F9E4}" dt="2025-06-12T17:25:31.236" v="1818" actId="478"/>
          <ac:picMkLst>
            <pc:docMk/>
            <pc:sldMk cId="3754412307" sldId="414"/>
            <ac:picMk id="17" creationId="{A091183D-252A-4524-8DA9-76F908D519D2}"/>
          </ac:picMkLst>
        </pc:picChg>
        <pc:cxnChg chg="add mod">
          <ac:chgData name="Liam Hill" userId="cf4eacb2-5eb2-4c8d-8100-2f2500eca56b" providerId="ADAL" clId="{270B87AE-5C36-4EE3-86D6-572A2367F9E4}" dt="2025-06-12T17:25:56.692" v="1826" actId="1076"/>
          <ac:cxnSpMkLst>
            <pc:docMk/>
            <pc:sldMk cId="3754412307" sldId="414"/>
            <ac:cxnSpMk id="6" creationId="{CBE2C482-2E13-4AAC-B9B6-60D56EF79F4B}"/>
          </ac:cxnSpMkLst>
        </pc:cxnChg>
      </pc:sldChg>
      <pc:sldChg chg="addSp delSp modSp del mod ord">
        <pc:chgData name="Liam Hill" userId="cf4eacb2-5eb2-4c8d-8100-2f2500eca56b" providerId="ADAL" clId="{270B87AE-5C36-4EE3-86D6-572A2367F9E4}" dt="2025-06-12T19:08:23.867" v="3180" actId="47"/>
        <pc:sldMkLst>
          <pc:docMk/>
          <pc:sldMk cId="404481539" sldId="431"/>
        </pc:sldMkLst>
        <pc:spChg chg="add del mod">
          <ac:chgData name="Liam Hill" userId="cf4eacb2-5eb2-4c8d-8100-2f2500eca56b" providerId="ADAL" clId="{270B87AE-5C36-4EE3-86D6-572A2367F9E4}" dt="2025-06-12T18:41:31.748" v="2675" actId="478"/>
          <ac:spMkLst>
            <pc:docMk/>
            <pc:sldMk cId="404481539" sldId="431"/>
            <ac:spMk id="13" creationId="{9E2E3A14-9504-4AF4-8637-A4A805BA8ACD}"/>
          </ac:spMkLst>
        </pc:spChg>
      </pc:sldChg>
      <pc:sldChg chg="del ord">
        <pc:chgData name="Liam Hill" userId="cf4eacb2-5eb2-4c8d-8100-2f2500eca56b" providerId="ADAL" clId="{270B87AE-5C36-4EE3-86D6-572A2367F9E4}" dt="2025-06-12T17:27:37.456" v="1841" actId="47"/>
        <pc:sldMkLst>
          <pc:docMk/>
          <pc:sldMk cId="3611182681" sldId="442"/>
        </pc:sldMkLst>
      </pc:sldChg>
      <pc:sldChg chg="del">
        <pc:chgData name="Liam Hill" userId="cf4eacb2-5eb2-4c8d-8100-2f2500eca56b" providerId="ADAL" clId="{270B87AE-5C36-4EE3-86D6-572A2367F9E4}" dt="2025-06-12T17:37:53.909" v="2293" actId="47"/>
        <pc:sldMkLst>
          <pc:docMk/>
          <pc:sldMk cId="3528873013" sldId="443"/>
        </pc:sldMkLst>
      </pc:sldChg>
      <pc:sldChg chg="del ord">
        <pc:chgData name="Liam Hill" userId="cf4eacb2-5eb2-4c8d-8100-2f2500eca56b" providerId="ADAL" clId="{270B87AE-5C36-4EE3-86D6-572A2367F9E4}" dt="2025-06-12T19:08:41.062" v="3183" actId="47"/>
        <pc:sldMkLst>
          <pc:docMk/>
          <pc:sldMk cId="1007174100" sldId="445"/>
        </pc:sldMkLst>
      </pc:sldChg>
      <pc:sldChg chg="addSp delSp modSp del mod">
        <pc:chgData name="Liam Hill" userId="cf4eacb2-5eb2-4c8d-8100-2f2500eca56b" providerId="ADAL" clId="{270B87AE-5C36-4EE3-86D6-572A2367F9E4}" dt="2025-06-12T19:08:39.247" v="3182" actId="47"/>
        <pc:sldMkLst>
          <pc:docMk/>
          <pc:sldMk cId="3659881136" sldId="447"/>
        </pc:sldMkLst>
        <pc:spChg chg="add del mod">
          <ac:chgData name="Liam Hill" userId="cf4eacb2-5eb2-4c8d-8100-2f2500eca56b" providerId="ADAL" clId="{270B87AE-5C36-4EE3-86D6-572A2367F9E4}" dt="2025-06-12T18:41:24.298" v="2674" actId="478"/>
          <ac:spMkLst>
            <pc:docMk/>
            <pc:sldMk cId="3659881136" sldId="447"/>
            <ac:spMk id="14" creationId="{444AD886-2AA4-4500-B127-2E7227C0AA9C}"/>
          </ac:spMkLst>
        </pc:spChg>
        <pc:picChg chg="del">
          <ac:chgData name="Liam Hill" userId="cf4eacb2-5eb2-4c8d-8100-2f2500eca56b" providerId="ADAL" clId="{270B87AE-5C36-4EE3-86D6-572A2367F9E4}" dt="2025-06-12T16:44:54.020" v="1417"/>
          <ac:picMkLst>
            <pc:docMk/>
            <pc:sldMk cId="3659881136" sldId="447"/>
            <ac:picMk id="4" creationId="{4C4B0594-C0BC-4316-AD58-7D3D9C1CFC7F}"/>
          </ac:picMkLst>
        </pc:picChg>
        <pc:cxnChg chg="mod">
          <ac:chgData name="Liam Hill" userId="cf4eacb2-5eb2-4c8d-8100-2f2500eca56b" providerId="ADAL" clId="{270B87AE-5C36-4EE3-86D6-572A2367F9E4}" dt="2025-06-12T18:23:53.333" v="2300" actId="1076"/>
          <ac:cxnSpMkLst>
            <pc:docMk/>
            <pc:sldMk cId="3659881136" sldId="447"/>
            <ac:cxnSpMk id="21" creationId="{00000000-0000-0000-0000-000000000000}"/>
          </ac:cxnSpMkLst>
        </pc:cxnChg>
      </pc:sldChg>
      <pc:sldChg chg="del">
        <pc:chgData name="Liam Hill" userId="cf4eacb2-5eb2-4c8d-8100-2f2500eca56b" providerId="ADAL" clId="{270B87AE-5C36-4EE3-86D6-572A2367F9E4}" dt="2025-06-12T17:26:34.725" v="1833" actId="47"/>
        <pc:sldMkLst>
          <pc:docMk/>
          <pc:sldMk cId="284429707" sldId="449"/>
        </pc:sldMkLst>
      </pc:sldChg>
      <pc:sldChg chg="del">
        <pc:chgData name="Liam Hill" userId="cf4eacb2-5eb2-4c8d-8100-2f2500eca56b" providerId="ADAL" clId="{270B87AE-5C36-4EE3-86D6-572A2367F9E4}" dt="2025-06-12T19:08:38.048" v="3181" actId="47"/>
        <pc:sldMkLst>
          <pc:docMk/>
          <pc:sldMk cId="1927555870" sldId="452"/>
        </pc:sldMkLst>
      </pc:sldChg>
      <pc:sldChg chg="modSp add del mod">
        <pc:chgData name="Liam Hill" userId="cf4eacb2-5eb2-4c8d-8100-2f2500eca56b" providerId="ADAL" clId="{270B87AE-5C36-4EE3-86D6-572A2367F9E4}" dt="2025-06-12T19:18:42.218" v="3650" actId="47"/>
        <pc:sldMkLst>
          <pc:docMk/>
          <pc:sldMk cId="3845903579" sldId="453"/>
        </pc:sldMkLst>
        <pc:grpChg chg="mod">
          <ac:chgData name="Liam Hill" userId="cf4eacb2-5eb2-4c8d-8100-2f2500eca56b" providerId="ADAL" clId="{270B87AE-5C36-4EE3-86D6-572A2367F9E4}" dt="2025-06-12T19:11:03.159" v="3276" actId="1076"/>
          <ac:grpSpMkLst>
            <pc:docMk/>
            <pc:sldMk cId="3845903579" sldId="453"/>
            <ac:grpSpMk id="32" creationId="{00000000-0000-0000-0000-000000000000}"/>
          </ac:grpSpMkLst>
        </pc:grpChg>
        <pc:picChg chg="mod">
          <ac:chgData name="Liam Hill" userId="cf4eacb2-5eb2-4c8d-8100-2f2500eca56b" providerId="ADAL" clId="{270B87AE-5C36-4EE3-86D6-572A2367F9E4}" dt="2025-06-12T18:22:58.696" v="2299" actId="1076"/>
          <ac:picMkLst>
            <pc:docMk/>
            <pc:sldMk cId="3845903579" sldId="453"/>
            <ac:picMk id="9" creationId="{00000000-0000-0000-0000-000000000000}"/>
          </ac:picMkLst>
        </pc:picChg>
      </pc:sldChg>
      <pc:sldChg chg="addSp delSp modSp new mod modClrScheme modAnim chgLayout">
        <pc:chgData name="Liam Hill" userId="cf4eacb2-5eb2-4c8d-8100-2f2500eca56b" providerId="ADAL" clId="{270B87AE-5C36-4EE3-86D6-572A2367F9E4}" dt="2025-06-12T17:27:29.533" v="1840" actId="1076"/>
        <pc:sldMkLst>
          <pc:docMk/>
          <pc:sldMk cId="2057896183" sldId="454"/>
        </pc:sldMkLst>
        <pc:spChg chg="del">
          <ac:chgData name="Liam Hill" userId="cf4eacb2-5eb2-4c8d-8100-2f2500eca56b" providerId="ADAL" clId="{270B87AE-5C36-4EE3-86D6-572A2367F9E4}" dt="2025-06-12T17:27:22.576" v="1838" actId="700"/>
          <ac:spMkLst>
            <pc:docMk/>
            <pc:sldMk cId="2057896183" sldId="454"/>
            <ac:spMk id="2" creationId="{2F18C9AD-7ADC-495D-9B52-7BC1CA364833}"/>
          </ac:spMkLst>
        </pc:spChg>
        <pc:spChg chg="del">
          <ac:chgData name="Liam Hill" userId="cf4eacb2-5eb2-4c8d-8100-2f2500eca56b" providerId="ADAL" clId="{270B87AE-5C36-4EE3-86D6-572A2367F9E4}" dt="2025-06-12T17:27:22.576" v="1838" actId="700"/>
          <ac:spMkLst>
            <pc:docMk/>
            <pc:sldMk cId="2057896183" sldId="454"/>
            <ac:spMk id="3" creationId="{F28FB0E2-8E59-4272-B528-9D66CEFE9E74}"/>
          </ac:spMkLst>
        </pc:spChg>
        <pc:spChg chg="add mod">
          <ac:chgData name="Liam Hill" userId="cf4eacb2-5eb2-4c8d-8100-2f2500eca56b" providerId="ADAL" clId="{270B87AE-5C36-4EE3-86D6-572A2367F9E4}" dt="2025-06-12T17:27:29.533" v="1840" actId="1076"/>
          <ac:spMkLst>
            <pc:docMk/>
            <pc:sldMk cId="2057896183" sldId="454"/>
            <ac:spMk id="4" creationId="{B386C6E7-347F-47A3-BE58-FF6ACDDEB287}"/>
          </ac:spMkLst>
        </pc:spChg>
        <pc:spChg chg="add mod">
          <ac:chgData name="Liam Hill" userId="cf4eacb2-5eb2-4c8d-8100-2f2500eca56b" providerId="ADAL" clId="{270B87AE-5C36-4EE3-86D6-572A2367F9E4}" dt="2025-06-12T17:27:29.533" v="1840" actId="1076"/>
          <ac:spMkLst>
            <pc:docMk/>
            <pc:sldMk cId="2057896183" sldId="454"/>
            <ac:spMk id="5" creationId="{188997A7-091B-4201-A480-68AECA3A47D6}"/>
          </ac:spMkLst>
        </pc:spChg>
        <pc:spChg chg="add mod">
          <ac:chgData name="Liam Hill" userId="cf4eacb2-5eb2-4c8d-8100-2f2500eca56b" providerId="ADAL" clId="{270B87AE-5C36-4EE3-86D6-572A2367F9E4}" dt="2025-06-12T17:27:29.533" v="1840" actId="1076"/>
          <ac:spMkLst>
            <pc:docMk/>
            <pc:sldMk cId="2057896183" sldId="454"/>
            <ac:spMk id="6" creationId="{BE248D51-48C9-4059-86F5-C7C6B294936E}"/>
          </ac:spMkLst>
        </pc:spChg>
        <pc:spChg chg="add mod">
          <ac:chgData name="Liam Hill" userId="cf4eacb2-5eb2-4c8d-8100-2f2500eca56b" providerId="ADAL" clId="{270B87AE-5C36-4EE3-86D6-572A2367F9E4}" dt="2025-06-12T17:27:29.533" v="1840" actId="1076"/>
          <ac:spMkLst>
            <pc:docMk/>
            <pc:sldMk cId="2057896183" sldId="454"/>
            <ac:spMk id="7" creationId="{E7BB4A54-C611-48E1-B793-94FA60685CA5}"/>
          </ac:spMkLst>
        </pc:spChg>
        <pc:spChg chg="add mod">
          <ac:chgData name="Liam Hill" userId="cf4eacb2-5eb2-4c8d-8100-2f2500eca56b" providerId="ADAL" clId="{270B87AE-5C36-4EE3-86D6-572A2367F9E4}" dt="2025-06-12T17:27:29.533" v="1840" actId="1076"/>
          <ac:spMkLst>
            <pc:docMk/>
            <pc:sldMk cId="2057896183" sldId="454"/>
            <ac:spMk id="9" creationId="{78638FB5-BD5C-436E-A455-6099B2AE692B}"/>
          </ac:spMkLst>
        </pc:spChg>
        <pc:spChg chg="add mod">
          <ac:chgData name="Liam Hill" userId="cf4eacb2-5eb2-4c8d-8100-2f2500eca56b" providerId="ADAL" clId="{270B87AE-5C36-4EE3-86D6-572A2367F9E4}" dt="2025-06-12T17:27:29.533" v="1840" actId="1076"/>
          <ac:spMkLst>
            <pc:docMk/>
            <pc:sldMk cId="2057896183" sldId="454"/>
            <ac:spMk id="10" creationId="{F683A306-2102-4CBE-9992-1A0BCA679971}"/>
          </ac:spMkLst>
        </pc:spChg>
        <pc:spChg chg="add mod">
          <ac:chgData name="Liam Hill" userId="cf4eacb2-5eb2-4c8d-8100-2f2500eca56b" providerId="ADAL" clId="{270B87AE-5C36-4EE3-86D6-572A2367F9E4}" dt="2025-06-12T17:27:29.533" v="1840" actId="1076"/>
          <ac:spMkLst>
            <pc:docMk/>
            <pc:sldMk cId="2057896183" sldId="454"/>
            <ac:spMk id="12" creationId="{1B329591-08C1-4EDC-A1D8-29204CA62760}"/>
          </ac:spMkLst>
        </pc:spChg>
        <pc:spChg chg="add mod">
          <ac:chgData name="Liam Hill" userId="cf4eacb2-5eb2-4c8d-8100-2f2500eca56b" providerId="ADAL" clId="{270B87AE-5C36-4EE3-86D6-572A2367F9E4}" dt="2025-06-12T17:27:29.533" v="1840" actId="1076"/>
          <ac:spMkLst>
            <pc:docMk/>
            <pc:sldMk cId="2057896183" sldId="454"/>
            <ac:spMk id="13" creationId="{9FDA1C65-D0FB-4267-B22F-1E2033DCB848}"/>
          </ac:spMkLst>
        </pc:spChg>
        <pc:spChg chg="add mod">
          <ac:chgData name="Liam Hill" userId="cf4eacb2-5eb2-4c8d-8100-2f2500eca56b" providerId="ADAL" clId="{270B87AE-5C36-4EE3-86D6-572A2367F9E4}" dt="2025-06-12T17:27:29.533" v="1840" actId="1076"/>
          <ac:spMkLst>
            <pc:docMk/>
            <pc:sldMk cId="2057896183" sldId="454"/>
            <ac:spMk id="15" creationId="{11EA84F9-08F1-47AB-B7EB-F03806DCD72B}"/>
          </ac:spMkLst>
        </pc:spChg>
        <pc:spChg chg="add mod">
          <ac:chgData name="Liam Hill" userId="cf4eacb2-5eb2-4c8d-8100-2f2500eca56b" providerId="ADAL" clId="{270B87AE-5C36-4EE3-86D6-572A2367F9E4}" dt="2025-06-12T17:27:29.533" v="1840" actId="1076"/>
          <ac:spMkLst>
            <pc:docMk/>
            <pc:sldMk cId="2057896183" sldId="454"/>
            <ac:spMk id="17" creationId="{018F38C9-4E86-4310-B38C-CBFA5639765C}"/>
          </ac:spMkLst>
        </pc:spChg>
        <pc:cxnChg chg="add mod">
          <ac:chgData name="Liam Hill" userId="cf4eacb2-5eb2-4c8d-8100-2f2500eca56b" providerId="ADAL" clId="{270B87AE-5C36-4EE3-86D6-572A2367F9E4}" dt="2025-06-12T17:27:29.533" v="1840" actId="1076"/>
          <ac:cxnSpMkLst>
            <pc:docMk/>
            <pc:sldMk cId="2057896183" sldId="454"/>
            <ac:cxnSpMk id="8" creationId="{152DCAA9-A7C3-4D37-B8BA-4A606907C15F}"/>
          </ac:cxnSpMkLst>
        </pc:cxnChg>
        <pc:cxnChg chg="add mod">
          <ac:chgData name="Liam Hill" userId="cf4eacb2-5eb2-4c8d-8100-2f2500eca56b" providerId="ADAL" clId="{270B87AE-5C36-4EE3-86D6-572A2367F9E4}" dt="2025-06-12T17:27:29.533" v="1840" actId="1076"/>
          <ac:cxnSpMkLst>
            <pc:docMk/>
            <pc:sldMk cId="2057896183" sldId="454"/>
            <ac:cxnSpMk id="11" creationId="{6892B7A6-4C3A-4EC3-96BB-916DCD831668}"/>
          </ac:cxnSpMkLst>
        </pc:cxnChg>
        <pc:cxnChg chg="add mod">
          <ac:chgData name="Liam Hill" userId="cf4eacb2-5eb2-4c8d-8100-2f2500eca56b" providerId="ADAL" clId="{270B87AE-5C36-4EE3-86D6-572A2367F9E4}" dt="2025-06-12T17:27:29.533" v="1840" actId="1076"/>
          <ac:cxnSpMkLst>
            <pc:docMk/>
            <pc:sldMk cId="2057896183" sldId="454"/>
            <ac:cxnSpMk id="14" creationId="{D1AB18B6-ABB9-4BF8-AF21-6277E0F2E9CB}"/>
          </ac:cxnSpMkLst>
        </pc:cxnChg>
        <pc:cxnChg chg="add mod">
          <ac:chgData name="Liam Hill" userId="cf4eacb2-5eb2-4c8d-8100-2f2500eca56b" providerId="ADAL" clId="{270B87AE-5C36-4EE3-86D6-572A2367F9E4}" dt="2025-06-12T17:27:29.533" v="1840" actId="1076"/>
          <ac:cxnSpMkLst>
            <pc:docMk/>
            <pc:sldMk cId="2057896183" sldId="454"/>
            <ac:cxnSpMk id="16" creationId="{B17A1A91-F5FB-4D52-91EB-CF82F019C1F1}"/>
          </ac:cxnSpMkLst>
        </pc:cxnChg>
      </pc:sldChg>
      <pc:sldChg chg="addSp delSp modSp new mod modClrScheme chgLayout">
        <pc:chgData name="Liam Hill" userId="cf4eacb2-5eb2-4c8d-8100-2f2500eca56b" providerId="ADAL" clId="{270B87AE-5C36-4EE3-86D6-572A2367F9E4}" dt="2025-06-12T17:34:22.528" v="2150" actId="5793"/>
        <pc:sldMkLst>
          <pc:docMk/>
          <pc:sldMk cId="3622454126" sldId="455"/>
        </pc:sldMkLst>
        <pc:spChg chg="mod ord">
          <ac:chgData name="Liam Hill" userId="cf4eacb2-5eb2-4c8d-8100-2f2500eca56b" providerId="ADAL" clId="{270B87AE-5C36-4EE3-86D6-572A2367F9E4}" dt="2025-06-12T17:34:22.528" v="2150" actId="5793"/>
          <ac:spMkLst>
            <pc:docMk/>
            <pc:sldMk cId="3622454126" sldId="455"/>
            <ac:spMk id="2" creationId="{D6C8EECF-81D4-49DC-B5E0-542ACC2AD004}"/>
          </ac:spMkLst>
        </pc:spChg>
        <pc:spChg chg="mod ord">
          <ac:chgData name="Liam Hill" userId="cf4eacb2-5eb2-4c8d-8100-2f2500eca56b" providerId="ADAL" clId="{270B87AE-5C36-4EE3-86D6-572A2367F9E4}" dt="2025-06-12T17:34:14.766" v="2128" actId="1076"/>
          <ac:spMkLst>
            <pc:docMk/>
            <pc:sldMk cId="3622454126" sldId="455"/>
            <ac:spMk id="3" creationId="{16698410-7FB2-4D69-B286-621866E35C33}"/>
          </ac:spMkLst>
        </pc:spChg>
        <pc:spChg chg="add del">
          <ac:chgData name="Liam Hill" userId="cf4eacb2-5eb2-4c8d-8100-2f2500eca56b" providerId="ADAL" clId="{270B87AE-5C36-4EE3-86D6-572A2367F9E4}" dt="2025-06-12T17:28:19.583" v="1877" actId="22"/>
          <ac:spMkLst>
            <pc:docMk/>
            <pc:sldMk cId="3622454126" sldId="455"/>
            <ac:spMk id="5" creationId="{A74FE8A2-A0BB-4B9F-A679-99D17DEF0076}"/>
          </ac:spMkLst>
        </pc:spChg>
        <pc:spChg chg="add mod ord">
          <ac:chgData name="Liam Hill" userId="cf4eacb2-5eb2-4c8d-8100-2f2500eca56b" providerId="ADAL" clId="{270B87AE-5C36-4EE3-86D6-572A2367F9E4}" dt="2025-06-12T17:30:52.029" v="2022" actId="20577"/>
          <ac:spMkLst>
            <pc:docMk/>
            <pc:sldMk cId="3622454126" sldId="455"/>
            <ac:spMk id="6" creationId="{1491D838-22C2-4018-86AD-928CB13A0D84}"/>
          </ac:spMkLst>
        </pc:spChg>
      </pc:sldChg>
      <pc:sldChg chg="addSp delSp modSp add mod delAnim modAnim">
        <pc:chgData name="Liam Hill" userId="cf4eacb2-5eb2-4c8d-8100-2f2500eca56b" providerId="ADAL" clId="{270B87AE-5C36-4EE3-86D6-572A2367F9E4}" dt="2025-06-12T19:18:26.556" v="3649" actId="20577"/>
        <pc:sldMkLst>
          <pc:docMk/>
          <pc:sldMk cId="2697903982" sldId="456"/>
        </pc:sldMkLst>
        <pc:spChg chg="mod">
          <ac:chgData name="Liam Hill" userId="cf4eacb2-5eb2-4c8d-8100-2f2500eca56b" providerId="ADAL" clId="{270B87AE-5C36-4EE3-86D6-572A2367F9E4}" dt="2025-06-12T19:18:26.556" v="3649" actId="20577"/>
          <ac:spMkLst>
            <pc:docMk/>
            <pc:sldMk cId="2697903982" sldId="456"/>
            <ac:spMk id="3" creationId="{320DFBB2-2AC1-4BE6-BC4E-56C00FAA9CB3}"/>
          </ac:spMkLst>
        </pc:spChg>
        <pc:spChg chg="mod">
          <ac:chgData name="Liam Hill" userId="cf4eacb2-5eb2-4c8d-8100-2f2500eca56b" providerId="ADAL" clId="{270B87AE-5C36-4EE3-86D6-572A2367F9E4}" dt="2025-06-12T18:49:31.923" v="2730"/>
          <ac:spMkLst>
            <pc:docMk/>
            <pc:sldMk cId="2697903982" sldId="456"/>
            <ac:spMk id="8" creationId="{AC9DB29C-9F00-44D0-BA22-5F6E22A97FB1}"/>
          </ac:spMkLst>
        </pc:spChg>
        <pc:spChg chg="mod">
          <ac:chgData name="Liam Hill" userId="cf4eacb2-5eb2-4c8d-8100-2f2500eca56b" providerId="ADAL" clId="{270B87AE-5C36-4EE3-86D6-572A2367F9E4}" dt="2025-06-12T18:49:31.923" v="2730"/>
          <ac:spMkLst>
            <pc:docMk/>
            <pc:sldMk cId="2697903982" sldId="456"/>
            <ac:spMk id="11" creationId="{F84E656B-C3EA-4E0D-94A6-26FC0113158F}"/>
          </ac:spMkLst>
        </pc:spChg>
        <pc:spChg chg="mod">
          <ac:chgData name="Liam Hill" userId="cf4eacb2-5eb2-4c8d-8100-2f2500eca56b" providerId="ADAL" clId="{270B87AE-5C36-4EE3-86D6-572A2367F9E4}" dt="2025-06-12T18:49:52.866" v="2733"/>
          <ac:spMkLst>
            <pc:docMk/>
            <pc:sldMk cId="2697903982" sldId="456"/>
            <ac:spMk id="15" creationId="{8AC57ADF-CE2A-40B4-ACFA-12C73A5905B8}"/>
          </ac:spMkLst>
        </pc:spChg>
        <pc:spChg chg="mod">
          <ac:chgData name="Liam Hill" userId="cf4eacb2-5eb2-4c8d-8100-2f2500eca56b" providerId="ADAL" clId="{270B87AE-5C36-4EE3-86D6-572A2367F9E4}" dt="2025-06-12T18:49:52.866" v="2733"/>
          <ac:spMkLst>
            <pc:docMk/>
            <pc:sldMk cId="2697903982" sldId="456"/>
            <ac:spMk id="16" creationId="{5322F609-DBB4-4AE0-8FC3-D43F2E20438D}"/>
          </ac:spMkLst>
        </pc:spChg>
        <pc:spChg chg="del mod topLvl">
          <ac:chgData name="Liam Hill" userId="cf4eacb2-5eb2-4c8d-8100-2f2500eca56b" providerId="ADAL" clId="{270B87AE-5C36-4EE3-86D6-572A2367F9E4}" dt="2025-06-12T19:14:10.706" v="3370" actId="478"/>
          <ac:spMkLst>
            <pc:docMk/>
            <pc:sldMk cId="2697903982" sldId="456"/>
            <ac:spMk id="19" creationId="{0C9068D7-E208-4D26-8AFF-F8C82310FE07}"/>
          </ac:spMkLst>
        </pc:spChg>
        <pc:spChg chg="mod topLvl">
          <ac:chgData name="Liam Hill" userId="cf4eacb2-5eb2-4c8d-8100-2f2500eca56b" providerId="ADAL" clId="{270B87AE-5C36-4EE3-86D6-572A2367F9E4}" dt="2025-06-12T19:14:26.618" v="3373" actId="113"/>
          <ac:spMkLst>
            <pc:docMk/>
            <pc:sldMk cId="2697903982" sldId="456"/>
            <ac:spMk id="20" creationId="{35269333-5FA1-41E5-824B-2ACBA301D6C2}"/>
          </ac:spMkLst>
        </pc:spChg>
        <pc:spChg chg="add del mod">
          <ac:chgData name="Liam Hill" userId="cf4eacb2-5eb2-4c8d-8100-2f2500eca56b" providerId="ADAL" clId="{270B87AE-5C36-4EE3-86D6-572A2367F9E4}" dt="2025-06-12T19:10:47.468" v="3273" actId="478"/>
          <ac:spMkLst>
            <pc:docMk/>
            <pc:sldMk cId="2697903982" sldId="456"/>
            <ac:spMk id="22" creationId="{9C98D66C-33BE-4EBB-82B2-8E1572C6DBF4}"/>
          </ac:spMkLst>
        </pc:spChg>
        <pc:spChg chg="mod">
          <ac:chgData name="Liam Hill" userId="cf4eacb2-5eb2-4c8d-8100-2f2500eca56b" providerId="ADAL" clId="{270B87AE-5C36-4EE3-86D6-572A2367F9E4}" dt="2025-06-12T19:11:06.532" v="3277"/>
          <ac:spMkLst>
            <pc:docMk/>
            <pc:sldMk cId="2697903982" sldId="456"/>
            <ac:spMk id="27" creationId="{596C0597-1730-46D5-ACC1-4713B6AAF7A3}"/>
          </ac:spMkLst>
        </pc:spChg>
        <pc:spChg chg="mod">
          <ac:chgData name="Liam Hill" userId="cf4eacb2-5eb2-4c8d-8100-2f2500eca56b" providerId="ADAL" clId="{270B87AE-5C36-4EE3-86D6-572A2367F9E4}" dt="2025-06-12T19:11:06.532" v="3277"/>
          <ac:spMkLst>
            <pc:docMk/>
            <pc:sldMk cId="2697903982" sldId="456"/>
            <ac:spMk id="28" creationId="{849227FC-ED5B-415C-98E3-D68B5B7F746D}"/>
          </ac:spMkLst>
        </pc:spChg>
        <pc:spChg chg="mod">
          <ac:chgData name="Liam Hill" userId="cf4eacb2-5eb2-4c8d-8100-2f2500eca56b" providerId="ADAL" clId="{270B87AE-5C36-4EE3-86D6-572A2367F9E4}" dt="2025-06-12T19:11:06.532" v="3277"/>
          <ac:spMkLst>
            <pc:docMk/>
            <pc:sldMk cId="2697903982" sldId="456"/>
            <ac:spMk id="29" creationId="{24D2647F-DC88-4785-A9B5-61644C9046F5}"/>
          </ac:spMkLst>
        </pc:spChg>
        <pc:spChg chg="mod">
          <ac:chgData name="Liam Hill" userId="cf4eacb2-5eb2-4c8d-8100-2f2500eca56b" providerId="ADAL" clId="{270B87AE-5C36-4EE3-86D6-572A2367F9E4}" dt="2025-06-12T19:11:06.532" v="3277"/>
          <ac:spMkLst>
            <pc:docMk/>
            <pc:sldMk cId="2697903982" sldId="456"/>
            <ac:spMk id="30" creationId="{0988031D-D0C3-4B9A-A59E-2182BF69666C}"/>
          </ac:spMkLst>
        </pc:spChg>
        <pc:spChg chg="del mod topLvl">
          <ac:chgData name="Liam Hill" userId="cf4eacb2-5eb2-4c8d-8100-2f2500eca56b" providerId="ADAL" clId="{270B87AE-5C36-4EE3-86D6-572A2367F9E4}" dt="2025-06-12T19:14:17.042" v="3371" actId="478"/>
          <ac:spMkLst>
            <pc:docMk/>
            <pc:sldMk cId="2697903982" sldId="456"/>
            <ac:spMk id="35" creationId="{C3547BDF-C2FF-40EF-A00B-079E9AD86149}"/>
          </ac:spMkLst>
        </pc:spChg>
        <pc:spChg chg="del mod">
          <ac:chgData name="Liam Hill" userId="cf4eacb2-5eb2-4c8d-8100-2f2500eca56b" providerId="ADAL" clId="{270B87AE-5C36-4EE3-86D6-572A2367F9E4}" dt="2025-06-12T19:11:30.003" v="3282" actId="478"/>
          <ac:spMkLst>
            <pc:docMk/>
            <pc:sldMk cId="2697903982" sldId="456"/>
            <ac:spMk id="36" creationId="{103C3280-D1E4-40F6-80FE-34DA4920AC87}"/>
          </ac:spMkLst>
        </pc:spChg>
        <pc:spChg chg="del mod topLvl">
          <ac:chgData name="Liam Hill" userId="cf4eacb2-5eb2-4c8d-8100-2f2500eca56b" providerId="ADAL" clId="{270B87AE-5C36-4EE3-86D6-572A2367F9E4}" dt="2025-06-12T19:14:17.042" v="3371" actId="478"/>
          <ac:spMkLst>
            <pc:docMk/>
            <pc:sldMk cId="2697903982" sldId="456"/>
            <ac:spMk id="37" creationId="{AF3E33D6-22AF-49C4-8C9B-0EC9EE502161}"/>
          </ac:spMkLst>
        </pc:spChg>
        <pc:spChg chg="mod topLvl">
          <ac:chgData name="Liam Hill" userId="cf4eacb2-5eb2-4c8d-8100-2f2500eca56b" providerId="ADAL" clId="{270B87AE-5C36-4EE3-86D6-572A2367F9E4}" dt="2025-06-12T19:14:31.372" v="3374" actId="113"/>
          <ac:spMkLst>
            <pc:docMk/>
            <pc:sldMk cId="2697903982" sldId="456"/>
            <ac:spMk id="38" creationId="{303AF414-6BEA-4EF3-97E3-7637D801DEB8}"/>
          </ac:spMkLst>
        </pc:spChg>
        <pc:grpChg chg="add del mod">
          <ac:chgData name="Liam Hill" userId="cf4eacb2-5eb2-4c8d-8100-2f2500eca56b" providerId="ADAL" clId="{270B87AE-5C36-4EE3-86D6-572A2367F9E4}" dt="2025-06-12T18:53:50.125" v="2749" actId="478"/>
          <ac:grpSpMkLst>
            <pc:docMk/>
            <pc:sldMk cId="2697903982" sldId="456"/>
            <ac:grpSpMk id="7" creationId="{D8623D4D-4136-4327-9BFA-404FB2129C21}"/>
          </ac:grpSpMkLst>
        </pc:grpChg>
        <pc:grpChg chg="add del mod">
          <ac:chgData name="Liam Hill" userId="cf4eacb2-5eb2-4c8d-8100-2f2500eca56b" providerId="ADAL" clId="{270B87AE-5C36-4EE3-86D6-572A2367F9E4}" dt="2025-06-12T18:53:52.804" v="2750" actId="478"/>
          <ac:grpSpMkLst>
            <pc:docMk/>
            <pc:sldMk cId="2697903982" sldId="456"/>
            <ac:grpSpMk id="14" creationId="{FCFE2099-9AC4-439B-AA50-76697CBE4672}"/>
          </ac:grpSpMkLst>
        </pc:grpChg>
        <pc:grpChg chg="add del mod">
          <ac:chgData name="Liam Hill" userId="cf4eacb2-5eb2-4c8d-8100-2f2500eca56b" providerId="ADAL" clId="{270B87AE-5C36-4EE3-86D6-572A2367F9E4}" dt="2025-06-12T19:09:42.233" v="3196" actId="165"/>
          <ac:grpSpMkLst>
            <pc:docMk/>
            <pc:sldMk cId="2697903982" sldId="456"/>
            <ac:grpSpMk id="17" creationId="{8A8C6133-926A-4635-AF9A-3653995C6437}"/>
          </ac:grpSpMkLst>
        </pc:grpChg>
        <pc:grpChg chg="add del mod">
          <ac:chgData name="Liam Hill" userId="cf4eacb2-5eb2-4c8d-8100-2f2500eca56b" providerId="ADAL" clId="{270B87AE-5C36-4EE3-86D6-572A2367F9E4}" dt="2025-06-12T19:11:09.357" v="3278"/>
          <ac:grpSpMkLst>
            <pc:docMk/>
            <pc:sldMk cId="2697903982" sldId="456"/>
            <ac:grpSpMk id="23" creationId="{BD008158-023C-4B7A-B428-30938BC3C0D3}"/>
          </ac:grpSpMkLst>
        </pc:grpChg>
        <pc:grpChg chg="add del mod topLvl">
          <ac:chgData name="Liam Hill" userId="cf4eacb2-5eb2-4c8d-8100-2f2500eca56b" providerId="ADAL" clId="{270B87AE-5C36-4EE3-86D6-572A2367F9E4}" dt="2025-06-12T19:13:48.601" v="3367" actId="165"/>
          <ac:grpSpMkLst>
            <pc:docMk/>
            <pc:sldMk cId="2697903982" sldId="456"/>
            <ac:grpSpMk id="31" creationId="{EECB97A0-D04F-421F-B582-DAEA3E0258FE}"/>
          </ac:grpSpMkLst>
        </pc:grpChg>
        <pc:grpChg chg="add del mod">
          <ac:chgData name="Liam Hill" userId="cf4eacb2-5eb2-4c8d-8100-2f2500eca56b" providerId="ADAL" clId="{270B87AE-5C36-4EE3-86D6-572A2367F9E4}" dt="2025-06-12T19:13:34.150" v="3364" actId="165"/>
          <ac:grpSpMkLst>
            <pc:docMk/>
            <pc:sldMk cId="2697903982" sldId="456"/>
            <ac:grpSpMk id="43" creationId="{54F22BBD-F14E-4520-840E-EE7DEDFBF9D9}"/>
          </ac:grpSpMkLst>
        </pc:grpChg>
        <pc:picChg chg="del">
          <ac:chgData name="Liam Hill" userId="cf4eacb2-5eb2-4c8d-8100-2f2500eca56b" providerId="ADAL" clId="{270B87AE-5C36-4EE3-86D6-572A2367F9E4}" dt="2025-06-12T18:49:30.539" v="2729" actId="478"/>
          <ac:picMkLst>
            <pc:docMk/>
            <pc:sldMk cId="2697903982" sldId="456"/>
            <ac:picMk id="4" creationId="{7709DA86-B01A-4DDA-BAEA-CC2F0E297A46}"/>
          </ac:picMkLst>
        </pc:picChg>
        <pc:picChg chg="del">
          <ac:chgData name="Liam Hill" userId="cf4eacb2-5eb2-4c8d-8100-2f2500eca56b" providerId="ADAL" clId="{270B87AE-5C36-4EE3-86D6-572A2367F9E4}" dt="2025-06-12T18:49:52.502" v="2732" actId="478"/>
          <ac:picMkLst>
            <pc:docMk/>
            <pc:sldMk cId="2697903982" sldId="456"/>
            <ac:picMk id="5" creationId="{8710F831-9221-4F8E-B6DF-39A0CE8A54FA}"/>
          </ac:picMkLst>
        </pc:picChg>
        <pc:picChg chg="add mod">
          <ac:chgData name="Liam Hill" userId="cf4eacb2-5eb2-4c8d-8100-2f2500eca56b" providerId="ADAL" clId="{270B87AE-5C36-4EE3-86D6-572A2367F9E4}" dt="2025-06-12T19:09:01.574" v="3184" actId="1076"/>
          <ac:picMkLst>
            <pc:docMk/>
            <pc:sldMk cId="2697903982" sldId="456"/>
            <ac:picMk id="6" creationId="{A7358EB5-3DEE-495C-A390-5B6FAE3F5653}"/>
          </ac:picMkLst>
        </pc:picChg>
        <pc:picChg chg="add mod">
          <ac:chgData name="Liam Hill" userId="cf4eacb2-5eb2-4c8d-8100-2f2500eca56b" providerId="ADAL" clId="{270B87AE-5C36-4EE3-86D6-572A2367F9E4}" dt="2025-06-12T19:17:21.460" v="3497" actId="1037"/>
          <ac:picMkLst>
            <pc:docMk/>
            <pc:sldMk cId="2697903982" sldId="456"/>
            <ac:picMk id="12" creationId="{D75136E3-C1BD-4CDB-85B4-9890B546F298}"/>
          </ac:picMkLst>
        </pc:picChg>
        <pc:cxnChg chg="mod">
          <ac:chgData name="Liam Hill" userId="cf4eacb2-5eb2-4c8d-8100-2f2500eca56b" providerId="ADAL" clId="{270B87AE-5C36-4EE3-86D6-572A2367F9E4}" dt="2025-06-12T18:49:31.923" v="2730"/>
          <ac:cxnSpMkLst>
            <pc:docMk/>
            <pc:sldMk cId="2697903982" sldId="456"/>
            <ac:cxnSpMk id="9" creationId="{95133985-C17C-4CEA-B5DB-505BF9A4AEF3}"/>
          </ac:cxnSpMkLst>
        </pc:cxnChg>
        <pc:cxnChg chg="del mod">
          <ac:chgData name="Liam Hill" userId="cf4eacb2-5eb2-4c8d-8100-2f2500eca56b" providerId="ADAL" clId="{270B87AE-5C36-4EE3-86D6-572A2367F9E4}" dt="2025-06-12T18:53:49.125" v="2748" actId="478"/>
          <ac:cxnSpMkLst>
            <pc:docMk/>
            <pc:sldMk cId="2697903982" sldId="456"/>
            <ac:cxnSpMk id="10" creationId="{239386BD-17BE-4599-A5F5-179E3FE75CA3}"/>
          </ac:cxnSpMkLst>
        </pc:cxnChg>
        <pc:cxnChg chg="add del mod">
          <ac:chgData name="Liam Hill" userId="cf4eacb2-5eb2-4c8d-8100-2f2500eca56b" providerId="ADAL" clId="{270B87AE-5C36-4EE3-86D6-572A2367F9E4}" dt="2025-06-12T18:53:53.821" v="2751" actId="478"/>
          <ac:cxnSpMkLst>
            <pc:docMk/>
            <pc:sldMk cId="2697903982" sldId="456"/>
            <ac:cxnSpMk id="13" creationId="{0F1EC867-32FA-4E2C-9830-71C0E19AFC61}"/>
          </ac:cxnSpMkLst>
        </pc:cxnChg>
        <pc:cxnChg chg="mod topLvl">
          <ac:chgData name="Liam Hill" userId="cf4eacb2-5eb2-4c8d-8100-2f2500eca56b" providerId="ADAL" clId="{270B87AE-5C36-4EE3-86D6-572A2367F9E4}" dt="2025-06-12T19:09:42.233" v="3196" actId="165"/>
          <ac:cxnSpMkLst>
            <pc:docMk/>
            <pc:sldMk cId="2697903982" sldId="456"/>
            <ac:cxnSpMk id="18" creationId="{B5EB620C-1A0A-4E98-AD5C-4B089B6311D1}"/>
          </ac:cxnSpMkLst>
        </pc:cxnChg>
        <pc:cxnChg chg="add mod">
          <ac:chgData name="Liam Hill" userId="cf4eacb2-5eb2-4c8d-8100-2f2500eca56b" providerId="ADAL" clId="{270B87AE-5C36-4EE3-86D6-572A2367F9E4}" dt="2025-06-12T19:17:27.347" v="3499" actId="14100"/>
          <ac:cxnSpMkLst>
            <pc:docMk/>
            <pc:sldMk cId="2697903982" sldId="456"/>
            <ac:cxnSpMk id="21" creationId="{21161997-F1A6-4C4D-AC4A-C33629A98F6C}"/>
          </ac:cxnSpMkLst>
        </pc:cxnChg>
        <pc:cxnChg chg="mod">
          <ac:chgData name="Liam Hill" userId="cf4eacb2-5eb2-4c8d-8100-2f2500eca56b" providerId="ADAL" clId="{270B87AE-5C36-4EE3-86D6-572A2367F9E4}" dt="2025-06-12T19:11:06.532" v="3277"/>
          <ac:cxnSpMkLst>
            <pc:docMk/>
            <pc:sldMk cId="2697903982" sldId="456"/>
            <ac:cxnSpMk id="24" creationId="{D3F77440-EC33-4D5A-B0D2-98684AAC33FF}"/>
          </ac:cxnSpMkLst>
        </pc:cxnChg>
        <pc:cxnChg chg="mod">
          <ac:chgData name="Liam Hill" userId="cf4eacb2-5eb2-4c8d-8100-2f2500eca56b" providerId="ADAL" clId="{270B87AE-5C36-4EE3-86D6-572A2367F9E4}" dt="2025-06-12T19:11:06.532" v="3277"/>
          <ac:cxnSpMkLst>
            <pc:docMk/>
            <pc:sldMk cId="2697903982" sldId="456"/>
            <ac:cxnSpMk id="25" creationId="{47C512DE-9E81-4C88-A2DC-988F75D87703}"/>
          </ac:cxnSpMkLst>
        </pc:cxnChg>
        <pc:cxnChg chg="mod">
          <ac:chgData name="Liam Hill" userId="cf4eacb2-5eb2-4c8d-8100-2f2500eca56b" providerId="ADAL" clId="{270B87AE-5C36-4EE3-86D6-572A2367F9E4}" dt="2025-06-12T19:11:06.532" v="3277"/>
          <ac:cxnSpMkLst>
            <pc:docMk/>
            <pc:sldMk cId="2697903982" sldId="456"/>
            <ac:cxnSpMk id="26" creationId="{97B20B7B-BC0F-46B4-B72D-B9F6A08BB177}"/>
          </ac:cxnSpMkLst>
        </pc:cxnChg>
        <pc:cxnChg chg="mod topLvl">
          <ac:chgData name="Liam Hill" userId="cf4eacb2-5eb2-4c8d-8100-2f2500eca56b" providerId="ADAL" clId="{270B87AE-5C36-4EE3-86D6-572A2367F9E4}" dt="2025-06-12T19:13:48.601" v="3367" actId="165"/>
          <ac:cxnSpMkLst>
            <pc:docMk/>
            <pc:sldMk cId="2697903982" sldId="456"/>
            <ac:cxnSpMk id="32" creationId="{C52E282E-6E9C-4D94-B0E1-5172C14D831F}"/>
          </ac:cxnSpMkLst>
        </pc:cxnChg>
        <pc:cxnChg chg="del mod">
          <ac:chgData name="Liam Hill" userId="cf4eacb2-5eb2-4c8d-8100-2f2500eca56b" providerId="ADAL" clId="{270B87AE-5C36-4EE3-86D6-572A2367F9E4}" dt="2025-06-12T19:11:27.434" v="3281" actId="478"/>
          <ac:cxnSpMkLst>
            <pc:docMk/>
            <pc:sldMk cId="2697903982" sldId="456"/>
            <ac:cxnSpMk id="33" creationId="{7C327464-4BFB-48B5-8BD9-98773C97D5AF}"/>
          </ac:cxnSpMkLst>
        </pc:cxnChg>
        <pc:cxnChg chg="mod topLvl">
          <ac:chgData name="Liam Hill" userId="cf4eacb2-5eb2-4c8d-8100-2f2500eca56b" providerId="ADAL" clId="{270B87AE-5C36-4EE3-86D6-572A2367F9E4}" dt="2025-06-12T19:13:48.601" v="3367" actId="165"/>
          <ac:cxnSpMkLst>
            <pc:docMk/>
            <pc:sldMk cId="2697903982" sldId="456"/>
            <ac:cxnSpMk id="34" creationId="{B17DDAF9-E49E-481A-9D08-A3267F14BFE8}"/>
          </ac:cxnSpMkLst>
        </pc:cxnChg>
        <pc:cxnChg chg="add mod topLvl">
          <ac:chgData name="Liam Hill" userId="cf4eacb2-5eb2-4c8d-8100-2f2500eca56b" providerId="ADAL" clId="{270B87AE-5C36-4EE3-86D6-572A2367F9E4}" dt="2025-06-12T19:17:43" v="3621" actId="1038"/>
          <ac:cxnSpMkLst>
            <pc:docMk/>
            <pc:sldMk cId="2697903982" sldId="456"/>
            <ac:cxnSpMk id="41" creationId="{9BAADCC3-1F84-49D3-B33C-E6D02DE9B6FF}"/>
          </ac:cxnSpMkLst>
        </pc:cxnChg>
        <pc:cxnChg chg="add mod">
          <ac:chgData name="Liam Hill" userId="cf4eacb2-5eb2-4c8d-8100-2f2500eca56b" providerId="ADAL" clId="{270B87AE-5C36-4EE3-86D6-572A2367F9E4}" dt="2025-06-12T19:18:16.348" v="3625" actId="1038"/>
          <ac:cxnSpMkLst>
            <pc:docMk/>
            <pc:sldMk cId="2697903982" sldId="456"/>
            <ac:cxnSpMk id="42" creationId="{17F788D8-035B-4745-87D8-0CF9FDA2387E}"/>
          </ac:cxnSpMkLst>
        </pc:cxnChg>
      </pc:sldChg>
      <pc:sldChg chg="new add del">
        <pc:chgData name="Liam Hill" userId="cf4eacb2-5eb2-4c8d-8100-2f2500eca56b" providerId="ADAL" clId="{270B87AE-5C36-4EE3-86D6-572A2367F9E4}" dt="2025-06-12T19:18:55.122" v="3655" actId="47"/>
        <pc:sldMkLst>
          <pc:docMk/>
          <pc:sldMk cId="1412829027" sldId="457"/>
        </pc:sldMkLst>
      </pc:sldChg>
      <pc:sldChg chg="modSp add mod">
        <pc:chgData name="Liam Hill" userId="cf4eacb2-5eb2-4c8d-8100-2f2500eca56b" providerId="ADAL" clId="{270B87AE-5C36-4EE3-86D6-572A2367F9E4}" dt="2025-06-12T19:19:49.501" v="3872" actId="20577"/>
        <pc:sldMkLst>
          <pc:docMk/>
          <pc:sldMk cId="3919216018" sldId="458"/>
        </pc:sldMkLst>
        <pc:spChg chg="mod">
          <ac:chgData name="Liam Hill" userId="cf4eacb2-5eb2-4c8d-8100-2f2500eca56b" providerId="ADAL" clId="{270B87AE-5C36-4EE3-86D6-572A2367F9E4}" dt="2025-06-12T19:19:49.501" v="3872" actId="20577"/>
          <ac:spMkLst>
            <pc:docMk/>
            <pc:sldMk cId="3919216018" sldId="458"/>
            <ac:spMk id="3" creationId="{96ECE35A-C1AD-4FD5-B9AC-D2266BFFE21B}"/>
          </ac:spMkLst>
        </pc:spChg>
      </pc:sldChg>
      <pc:sldChg chg="addSp delSp modSp new mod modClrScheme chgLayout">
        <pc:chgData name="Liam Hill" userId="cf4eacb2-5eb2-4c8d-8100-2f2500eca56b" providerId="ADAL" clId="{270B87AE-5C36-4EE3-86D6-572A2367F9E4}" dt="2025-06-12T20:50:33.490" v="4788" actId="20577"/>
        <pc:sldMkLst>
          <pc:docMk/>
          <pc:sldMk cId="1131995699" sldId="459"/>
        </pc:sldMkLst>
        <pc:spChg chg="del mod ord">
          <ac:chgData name="Liam Hill" userId="cf4eacb2-5eb2-4c8d-8100-2f2500eca56b" providerId="ADAL" clId="{270B87AE-5C36-4EE3-86D6-572A2367F9E4}" dt="2025-06-12T20:28:36.941" v="4001" actId="700"/>
          <ac:spMkLst>
            <pc:docMk/>
            <pc:sldMk cId="1131995699" sldId="459"/>
            <ac:spMk id="2" creationId="{71343056-ED14-4E71-B90D-1B7287CCEA76}"/>
          </ac:spMkLst>
        </pc:spChg>
        <pc:spChg chg="del mod ord">
          <ac:chgData name="Liam Hill" userId="cf4eacb2-5eb2-4c8d-8100-2f2500eca56b" providerId="ADAL" clId="{270B87AE-5C36-4EE3-86D6-572A2367F9E4}" dt="2025-06-12T20:28:36.941" v="4001" actId="700"/>
          <ac:spMkLst>
            <pc:docMk/>
            <pc:sldMk cId="1131995699" sldId="459"/>
            <ac:spMk id="3" creationId="{C2BF738F-B1D3-466A-8255-7E5D7D31935E}"/>
          </ac:spMkLst>
        </pc:spChg>
        <pc:spChg chg="add mod ord">
          <ac:chgData name="Liam Hill" userId="cf4eacb2-5eb2-4c8d-8100-2f2500eca56b" providerId="ADAL" clId="{270B87AE-5C36-4EE3-86D6-572A2367F9E4}" dt="2025-06-12T20:41:11.759" v="4551" actId="114"/>
          <ac:spMkLst>
            <pc:docMk/>
            <pc:sldMk cId="1131995699" sldId="459"/>
            <ac:spMk id="4" creationId="{7405BB3C-9353-44E4-B159-0E5FF053AD17}"/>
          </ac:spMkLst>
        </pc:spChg>
        <pc:spChg chg="add del mod ord">
          <ac:chgData name="Liam Hill" userId="cf4eacb2-5eb2-4c8d-8100-2f2500eca56b" providerId="ADAL" clId="{270B87AE-5C36-4EE3-86D6-572A2367F9E4}" dt="2025-06-12T20:32:56.918" v="4035" actId="478"/>
          <ac:spMkLst>
            <pc:docMk/>
            <pc:sldMk cId="1131995699" sldId="459"/>
            <ac:spMk id="5" creationId="{F7D501A2-53C2-4A62-ABF9-C10DCB4DED84}"/>
          </ac:spMkLst>
        </pc:spChg>
        <pc:spChg chg="add del mod ord">
          <ac:chgData name="Liam Hill" userId="cf4eacb2-5eb2-4c8d-8100-2f2500eca56b" providerId="ADAL" clId="{270B87AE-5C36-4EE3-86D6-572A2367F9E4}" dt="2025-06-12T20:41:34.179" v="4558" actId="478"/>
          <ac:spMkLst>
            <pc:docMk/>
            <pc:sldMk cId="1131995699" sldId="459"/>
            <ac:spMk id="6" creationId="{701B229D-079B-48BF-A792-7910AABC49F7}"/>
          </ac:spMkLst>
        </pc:spChg>
        <pc:spChg chg="add mod ord">
          <ac:chgData name="Liam Hill" userId="cf4eacb2-5eb2-4c8d-8100-2f2500eca56b" providerId="ADAL" clId="{270B87AE-5C36-4EE3-86D6-572A2367F9E4}" dt="2025-06-12T20:50:33.490" v="4788" actId="20577"/>
          <ac:spMkLst>
            <pc:docMk/>
            <pc:sldMk cId="1131995699" sldId="459"/>
            <ac:spMk id="7" creationId="{F0603781-1881-4324-902A-21EE0F4FF4AC}"/>
          </ac:spMkLst>
        </pc:spChg>
        <pc:spChg chg="add mod">
          <ac:chgData name="Liam Hill" userId="cf4eacb2-5eb2-4c8d-8100-2f2500eca56b" providerId="ADAL" clId="{270B87AE-5C36-4EE3-86D6-572A2367F9E4}" dt="2025-06-12T20:47:37.611" v="4590" actId="1076"/>
          <ac:spMkLst>
            <pc:docMk/>
            <pc:sldMk cId="1131995699" sldId="459"/>
            <ac:spMk id="8" creationId="{1560CC8E-51E0-4E82-A90A-C07BA33EE7D2}"/>
          </ac:spMkLst>
        </pc:spChg>
        <pc:spChg chg="add mod">
          <ac:chgData name="Liam Hill" userId="cf4eacb2-5eb2-4c8d-8100-2f2500eca56b" providerId="ADAL" clId="{270B87AE-5C36-4EE3-86D6-572A2367F9E4}" dt="2025-06-12T20:48:11.049" v="4659" actId="207"/>
          <ac:spMkLst>
            <pc:docMk/>
            <pc:sldMk cId="1131995699" sldId="459"/>
            <ac:spMk id="11" creationId="{53DDEE02-E1C8-433A-BC27-5C33EFD738E8}"/>
          </ac:spMkLst>
        </pc:spChg>
        <pc:spChg chg="add mod">
          <ac:chgData name="Liam Hill" userId="cf4eacb2-5eb2-4c8d-8100-2f2500eca56b" providerId="ADAL" clId="{270B87AE-5C36-4EE3-86D6-572A2367F9E4}" dt="2025-06-12T20:48:31.187" v="4719" actId="207"/>
          <ac:spMkLst>
            <pc:docMk/>
            <pc:sldMk cId="1131995699" sldId="459"/>
            <ac:spMk id="12" creationId="{8ED81BE7-7CA9-45DA-876E-CBC8A18927EE}"/>
          </ac:spMkLst>
        </pc:spChg>
        <pc:spChg chg="add mod">
          <ac:chgData name="Liam Hill" userId="cf4eacb2-5eb2-4c8d-8100-2f2500eca56b" providerId="ADAL" clId="{270B87AE-5C36-4EE3-86D6-572A2367F9E4}" dt="2025-06-12T20:49:56.003" v="4769" actId="1076"/>
          <ac:spMkLst>
            <pc:docMk/>
            <pc:sldMk cId="1131995699" sldId="459"/>
            <ac:spMk id="16" creationId="{73352820-B94C-4294-9E3B-F5D3FF2D7EC3}"/>
          </ac:spMkLst>
        </pc:spChg>
        <pc:picChg chg="add mod">
          <ac:chgData name="Liam Hill" userId="cf4eacb2-5eb2-4c8d-8100-2f2500eca56b" providerId="ADAL" clId="{270B87AE-5C36-4EE3-86D6-572A2367F9E4}" dt="2025-06-12T20:47:44.683" v="4594" actId="1076"/>
          <ac:picMkLst>
            <pc:docMk/>
            <pc:sldMk cId="1131995699" sldId="459"/>
            <ac:picMk id="10" creationId="{B3FC32FD-A7F4-4B26-B7FB-1D63FE5F1CBB}"/>
          </ac:picMkLst>
        </pc:picChg>
        <pc:cxnChg chg="add mod">
          <ac:chgData name="Liam Hill" userId="cf4eacb2-5eb2-4c8d-8100-2f2500eca56b" providerId="ADAL" clId="{270B87AE-5C36-4EE3-86D6-572A2367F9E4}" dt="2025-06-12T20:49:06.649" v="4722" actId="13822"/>
          <ac:cxnSpMkLst>
            <pc:docMk/>
            <pc:sldMk cId="1131995699" sldId="459"/>
            <ac:cxnSpMk id="14" creationId="{35CEE259-0AF1-4090-B93B-17FB214AB26B}"/>
          </ac:cxnSpMkLst>
        </pc:cxnChg>
      </pc:sldChg>
      <pc:sldMasterChg chg="add del addSldLayout delSldLayout">
        <pc:chgData name="Liam Hill" userId="cf4eacb2-5eb2-4c8d-8100-2f2500eca56b" providerId="ADAL" clId="{270B87AE-5C36-4EE3-86D6-572A2367F9E4}" dt="2025-06-12T19:18:42.218" v="3650" actId="47"/>
        <pc:sldMasterMkLst>
          <pc:docMk/>
          <pc:sldMasterMk cId="1306608121" sldId="2147483688"/>
        </pc:sldMasterMkLst>
        <pc:sldLayoutChg chg="add del">
          <pc:chgData name="Liam Hill" userId="cf4eacb2-5eb2-4c8d-8100-2f2500eca56b" providerId="ADAL" clId="{270B87AE-5C36-4EE3-86D6-572A2367F9E4}" dt="2025-06-12T19:18:42.218" v="3650" actId="47"/>
          <pc:sldLayoutMkLst>
            <pc:docMk/>
            <pc:sldMasterMk cId="1306608121" sldId="2147483688"/>
            <pc:sldLayoutMk cId="4091444965" sldId="214748368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47476936" sldId="2147483690"/>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790455550" sldId="2147483691"/>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33296732" sldId="2147483692"/>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275833954" sldId="2147483693"/>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098032545" sldId="2147483694"/>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406283948" sldId="2147483695"/>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938024699" sldId="2147483696"/>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534926466" sldId="2147483697"/>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5381919" sldId="2147483698"/>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554621809" sldId="214748369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709415260"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19</a:t>
            </a:fld>
            <a:endParaRPr lang="en-US"/>
          </a:p>
        </p:txBody>
      </p:sp>
    </p:spTree>
    <p:extLst>
      <p:ext uri="{BB962C8B-B14F-4D97-AF65-F5344CB8AC3E}">
        <p14:creationId xmlns:p14="http://schemas.microsoft.com/office/powerpoint/2010/main" val="260036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a:defRPr/>
            </a:pPr>
            <a:fld id="{3317A025-FEB3-7143-938D-38D02571464D}" type="slidenum">
              <a:rPr lang="en-US" smtClean="0"/>
              <a:pPr>
                <a:defRPr/>
              </a:pPr>
              <a:t>25</a:t>
            </a:fld>
            <a:endParaRPr lang="en-US" dirty="0"/>
          </a:p>
        </p:txBody>
      </p:sp>
    </p:spTree>
    <p:extLst>
      <p:ext uri="{BB962C8B-B14F-4D97-AF65-F5344CB8AC3E}">
        <p14:creationId xmlns:p14="http://schemas.microsoft.com/office/powerpoint/2010/main" val="1500185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occerstats.com/homeaway.asp?league=england" TargetMode="External"/><Relationship Id="rId2" Type="http://schemas.openxmlformats.org/officeDocument/2006/relationships/hyperlink" Target="https://pubmed.ncbi.nlm.nih.gov/34512180/"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2D20C-F7B6-4C3A-9523-F4E36CC188F0}"/>
              </a:ext>
            </a:extLst>
          </p:cNvPr>
          <p:cNvPicPr>
            <a:picLocks noChangeAspect="1"/>
          </p:cNvPicPr>
          <p:nvPr/>
        </p:nvPicPr>
        <p:blipFill>
          <a:blip r:embed="rId3"/>
          <a:stretch>
            <a:fillRect/>
          </a:stretch>
        </p:blipFill>
        <p:spPr>
          <a:xfrm>
            <a:off x="891291" y="3914236"/>
            <a:ext cx="1838582" cy="2410161"/>
          </a:xfrm>
          <a:prstGeom prst="rect">
            <a:avLst/>
          </a:prstGeom>
        </p:spPr>
      </p:pic>
      <p:sp>
        <p:nvSpPr>
          <p:cNvPr id="2" name="Title 1">
            <a:extLst>
              <a:ext uri="{FF2B5EF4-FFF2-40B4-BE49-F238E27FC236}">
                <a16:creationId xmlns:a16="http://schemas.microsoft.com/office/drawing/2014/main" id="{A9A0CCF1-FABD-4371-93E4-CE2208F27D0A}"/>
              </a:ext>
            </a:extLst>
          </p:cNvPr>
          <p:cNvSpPr>
            <a:spLocks noGrp="1"/>
          </p:cNvSpPr>
          <p:nvPr>
            <p:ph type="title"/>
          </p:nvPr>
        </p:nvSpPr>
        <p:spPr/>
        <p:txBody>
          <a:bodyPr/>
          <a:lstStyle/>
          <a:p>
            <a:r>
              <a:rPr lang="en-GB" sz="3200" dirty="0"/>
              <a:t>Some (even more) advanced models</a:t>
            </a:r>
          </a:p>
        </p:txBody>
      </p:sp>
      <p:sp>
        <p:nvSpPr>
          <p:cNvPr id="3" name="Text Placeholder 2">
            <a:extLst>
              <a:ext uri="{FF2B5EF4-FFF2-40B4-BE49-F238E27FC236}">
                <a16:creationId xmlns:a16="http://schemas.microsoft.com/office/drawing/2014/main" id="{915187CD-07D8-48AC-8AFB-63AF0B62A14C}"/>
              </a:ext>
            </a:extLst>
          </p:cNvPr>
          <p:cNvSpPr>
            <a:spLocks noGrp="1"/>
          </p:cNvSpPr>
          <p:nvPr>
            <p:ph type="body" idx="1"/>
          </p:nvPr>
        </p:nvSpPr>
        <p:spPr/>
        <p:txBody>
          <a:bodyPr/>
          <a:lstStyle/>
          <a:p>
            <a:r>
              <a:rPr lang="en-GB" b="1" dirty="0">
                <a:solidFill>
                  <a:schemeClr val="tx1"/>
                </a:solidFill>
              </a:rPr>
              <a:t>Multi-level Modelling</a:t>
            </a:r>
          </a:p>
        </p:txBody>
      </p:sp>
      <p:sp>
        <p:nvSpPr>
          <p:cNvPr id="4" name="Content Placeholder 3">
            <a:extLst>
              <a:ext uri="{FF2B5EF4-FFF2-40B4-BE49-F238E27FC236}">
                <a16:creationId xmlns:a16="http://schemas.microsoft.com/office/drawing/2014/main" id="{9A985A67-D878-42B5-8D89-DDFCE88331D8}"/>
              </a:ext>
            </a:extLst>
          </p:cNvPr>
          <p:cNvSpPr>
            <a:spLocks noGrp="1"/>
          </p:cNvSpPr>
          <p:nvPr>
            <p:ph sz="half" idx="2"/>
          </p:nvPr>
        </p:nvSpPr>
        <p:spPr/>
        <p:txBody>
          <a:bodyPr/>
          <a:lstStyle/>
          <a:p>
            <a:r>
              <a:rPr lang="en-GB" dirty="0"/>
              <a:t>Good for when you have dependent structures in your data.</a:t>
            </a:r>
          </a:p>
        </p:txBody>
      </p:sp>
      <p:sp>
        <p:nvSpPr>
          <p:cNvPr id="5" name="Text Placeholder 4">
            <a:extLst>
              <a:ext uri="{FF2B5EF4-FFF2-40B4-BE49-F238E27FC236}">
                <a16:creationId xmlns:a16="http://schemas.microsoft.com/office/drawing/2014/main" id="{BCA03C16-326B-4817-902C-30590AF42529}"/>
              </a:ext>
            </a:extLst>
          </p:cNvPr>
          <p:cNvSpPr>
            <a:spLocks noGrp="1"/>
          </p:cNvSpPr>
          <p:nvPr>
            <p:ph type="body" sz="quarter" idx="3"/>
          </p:nvPr>
        </p:nvSpPr>
        <p:spPr/>
        <p:txBody>
          <a:bodyPr/>
          <a:lstStyle/>
          <a:p>
            <a:r>
              <a:rPr lang="en-GB" b="1" dirty="0">
                <a:solidFill>
                  <a:schemeClr val="tx1"/>
                </a:solidFill>
              </a:rPr>
              <a:t>Structural Equation Modelling</a:t>
            </a:r>
          </a:p>
        </p:txBody>
      </p:sp>
      <p:sp>
        <p:nvSpPr>
          <p:cNvPr id="6" name="Content Placeholder 5">
            <a:extLst>
              <a:ext uri="{FF2B5EF4-FFF2-40B4-BE49-F238E27FC236}">
                <a16:creationId xmlns:a16="http://schemas.microsoft.com/office/drawing/2014/main" id="{B8E0E8F6-DE00-4B41-928E-DA4B7A61F993}"/>
              </a:ext>
            </a:extLst>
          </p:cNvPr>
          <p:cNvSpPr>
            <a:spLocks noGrp="1"/>
          </p:cNvSpPr>
          <p:nvPr>
            <p:ph sz="quarter" idx="4"/>
          </p:nvPr>
        </p:nvSpPr>
        <p:spPr>
          <a:xfrm>
            <a:off x="6208710" y="3179762"/>
            <a:ext cx="5164140" cy="2840039"/>
          </a:xfrm>
        </p:spPr>
        <p:txBody>
          <a:bodyPr/>
          <a:lstStyle/>
          <a:p>
            <a:r>
              <a:rPr lang="en-GB" dirty="0"/>
              <a:t>Good for exploring complex relationships hypothesis in path diagrams. </a:t>
            </a:r>
          </a:p>
        </p:txBody>
      </p:sp>
      <p:pic>
        <p:nvPicPr>
          <p:cNvPr id="8" name="Picture 7" descr="An example path analysis diagram, which could be used as a the basis for building a structural equation model. Proposing relationships between someone's self-reporting levels of happiness and multiple inter-related personal and environmental factors. ">
            <a:extLst>
              <a:ext uri="{FF2B5EF4-FFF2-40B4-BE49-F238E27FC236}">
                <a16:creationId xmlns:a16="http://schemas.microsoft.com/office/drawing/2014/main" id="{326B5A03-C2E2-4907-AE0F-FBF29CA0444D}"/>
              </a:ext>
            </a:extLst>
          </p:cNvPr>
          <p:cNvPicPr>
            <a:picLocks noChangeAspect="1"/>
          </p:cNvPicPr>
          <p:nvPr/>
        </p:nvPicPr>
        <p:blipFill>
          <a:blip r:embed="rId4"/>
          <a:stretch>
            <a:fillRect/>
          </a:stretch>
        </p:blipFill>
        <p:spPr>
          <a:xfrm>
            <a:off x="6642519" y="3954040"/>
            <a:ext cx="3957544" cy="2214318"/>
          </a:xfrm>
          <a:prstGeom prst="rect">
            <a:avLst/>
          </a:prstGeom>
        </p:spPr>
      </p:pic>
      <p:sp>
        <p:nvSpPr>
          <p:cNvPr id="12" name="Rectangle: Rounded Corners 11">
            <a:extLst>
              <a:ext uri="{FF2B5EF4-FFF2-40B4-BE49-F238E27FC236}">
                <a16:creationId xmlns:a16="http://schemas.microsoft.com/office/drawing/2014/main" id="{AC21D8AE-5C05-4670-AC3A-27BCD9E846A9}"/>
              </a:ext>
            </a:extLst>
          </p:cNvPr>
          <p:cNvSpPr/>
          <p:nvPr/>
        </p:nvSpPr>
        <p:spPr>
          <a:xfrm>
            <a:off x="2887447" y="4046449"/>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13" name="Rectangle: Rounded Corners 12">
            <a:extLst>
              <a:ext uri="{FF2B5EF4-FFF2-40B4-BE49-F238E27FC236}">
                <a16:creationId xmlns:a16="http://schemas.microsoft.com/office/drawing/2014/main" id="{29DA8719-37E8-48AD-9846-0B34FAFAC145}"/>
              </a:ext>
            </a:extLst>
          </p:cNvPr>
          <p:cNvSpPr/>
          <p:nvPr/>
        </p:nvSpPr>
        <p:spPr>
          <a:xfrm>
            <a:off x="2887447" y="45284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14" name="Rectangle: Rounded Corners 13">
            <a:extLst>
              <a:ext uri="{FF2B5EF4-FFF2-40B4-BE49-F238E27FC236}">
                <a16:creationId xmlns:a16="http://schemas.microsoft.com/office/drawing/2014/main" id="{D8F1EF16-A7CC-43FE-9A28-55C523FCE6D8}"/>
              </a:ext>
            </a:extLst>
          </p:cNvPr>
          <p:cNvSpPr/>
          <p:nvPr/>
        </p:nvSpPr>
        <p:spPr>
          <a:xfrm>
            <a:off x="2884898" y="4959888"/>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15" name="Rectangle: Rounded Corners 14">
            <a:extLst>
              <a:ext uri="{FF2B5EF4-FFF2-40B4-BE49-F238E27FC236}">
                <a16:creationId xmlns:a16="http://schemas.microsoft.com/office/drawing/2014/main" id="{D4F4FD4F-C090-4F34-9E7C-5656DD755BC2}"/>
              </a:ext>
            </a:extLst>
          </p:cNvPr>
          <p:cNvSpPr/>
          <p:nvPr/>
        </p:nvSpPr>
        <p:spPr>
          <a:xfrm>
            <a:off x="2884898" y="5423457"/>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16" name="Rectangle: Rounded Corners 15">
            <a:extLst>
              <a:ext uri="{FF2B5EF4-FFF2-40B4-BE49-F238E27FC236}">
                <a16:creationId xmlns:a16="http://schemas.microsoft.com/office/drawing/2014/main" id="{49BAC5CE-61F0-429F-8042-C357BB5C42CD}"/>
              </a:ext>
            </a:extLst>
          </p:cNvPr>
          <p:cNvSpPr/>
          <p:nvPr/>
        </p:nvSpPr>
        <p:spPr>
          <a:xfrm>
            <a:off x="2884898" y="5850947"/>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17" name="Rectangle: Rounded Corners 16">
            <a:extLst>
              <a:ext uri="{FF2B5EF4-FFF2-40B4-BE49-F238E27FC236}">
                <a16:creationId xmlns:a16="http://schemas.microsoft.com/office/drawing/2014/main" id="{2D6CF8FE-7C30-4BFA-A9DE-82C054040E6D}"/>
              </a:ext>
            </a:extLst>
          </p:cNvPr>
          <p:cNvSpPr/>
          <p:nvPr/>
        </p:nvSpPr>
        <p:spPr>
          <a:xfrm>
            <a:off x="2857646" y="6275065"/>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18" name="TextBox 17">
            <a:extLst>
              <a:ext uri="{FF2B5EF4-FFF2-40B4-BE49-F238E27FC236}">
                <a16:creationId xmlns:a16="http://schemas.microsoft.com/office/drawing/2014/main" id="{9D5D0BD7-4721-4F9A-9550-4753E158F31F}"/>
              </a:ext>
            </a:extLst>
          </p:cNvPr>
          <p:cNvSpPr txBox="1"/>
          <p:nvPr/>
        </p:nvSpPr>
        <p:spPr>
          <a:xfrm>
            <a:off x="4331213" y="4126869"/>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19" name="Rectangle 18">
            <a:extLst>
              <a:ext uri="{FF2B5EF4-FFF2-40B4-BE49-F238E27FC236}">
                <a16:creationId xmlns:a16="http://schemas.microsoft.com/office/drawing/2014/main" id="{75A13FE1-3D05-403E-8CFC-247D577737CF}"/>
              </a:ext>
            </a:extLst>
          </p:cNvPr>
          <p:cNvSpPr/>
          <p:nvPr/>
        </p:nvSpPr>
        <p:spPr>
          <a:xfrm>
            <a:off x="5787527" y="4219997"/>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49F978D5-8843-43FF-824E-4D5971457AAE}"/>
              </a:ext>
            </a:extLst>
          </p:cNvPr>
          <p:cNvSpPr/>
          <p:nvPr/>
        </p:nvSpPr>
        <p:spPr>
          <a:xfrm>
            <a:off x="5787527" y="4513208"/>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Oval 20">
            <a:extLst>
              <a:ext uri="{FF2B5EF4-FFF2-40B4-BE49-F238E27FC236}">
                <a16:creationId xmlns:a16="http://schemas.microsoft.com/office/drawing/2014/main" id="{7DBA105A-ACBA-4E9C-B078-DCEC2BB959AA}"/>
              </a:ext>
            </a:extLst>
          </p:cNvPr>
          <p:cNvSpPr/>
          <p:nvPr/>
        </p:nvSpPr>
        <p:spPr>
          <a:xfrm>
            <a:off x="1672903" y="437874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23" name="Straight Arrow Connector 22">
            <a:extLst>
              <a:ext uri="{FF2B5EF4-FFF2-40B4-BE49-F238E27FC236}">
                <a16:creationId xmlns:a16="http://schemas.microsoft.com/office/drawing/2014/main" id="{7A109E8F-E423-4EEF-A2C0-7EBBD8C8E23C}"/>
              </a:ext>
            </a:extLst>
          </p:cNvPr>
          <p:cNvCxnSpPr>
            <a:cxnSpLocks/>
            <a:stCxn id="21" idx="0"/>
            <a:endCxn id="12" idx="1"/>
          </p:cNvCxnSpPr>
          <p:nvPr/>
        </p:nvCxnSpPr>
        <p:spPr>
          <a:xfrm flipV="1">
            <a:off x="1822012" y="4207209"/>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83851E-9833-4740-9EAF-1D21B2D5C44C}"/>
              </a:ext>
            </a:extLst>
          </p:cNvPr>
          <p:cNvCxnSpPr>
            <a:cxnSpLocks/>
            <a:stCxn id="21" idx="6"/>
            <a:endCxn id="13" idx="1"/>
          </p:cNvCxnSpPr>
          <p:nvPr/>
        </p:nvCxnSpPr>
        <p:spPr>
          <a:xfrm>
            <a:off x="1971120" y="4538929"/>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AA3E06-D631-47AE-A798-5BD760943D4E}"/>
              </a:ext>
            </a:extLst>
          </p:cNvPr>
          <p:cNvCxnSpPr>
            <a:cxnSpLocks/>
            <a:stCxn id="21" idx="5"/>
            <a:endCxn id="14" idx="1"/>
          </p:cNvCxnSpPr>
          <p:nvPr/>
        </p:nvCxnSpPr>
        <p:spPr>
          <a:xfrm>
            <a:off x="1927447" y="4652195"/>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58328AC6-DAC5-4C9E-B1AC-71B7E6DB2636}"/>
              </a:ext>
            </a:extLst>
          </p:cNvPr>
          <p:cNvSpPr/>
          <p:nvPr/>
        </p:nvSpPr>
        <p:spPr>
          <a:xfrm>
            <a:off x="2099623" y="561699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1" name="Straight Arrow Connector 40">
            <a:extLst>
              <a:ext uri="{FF2B5EF4-FFF2-40B4-BE49-F238E27FC236}">
                <a16:creationId xmlns:a16="http://schemas.microsoft.com/office/drawing/2014/main" id="{3CB25EEF-23BE-4F03-B57E-46078DFF74B4}"/>
              </a:ext>
            </a:extLst>
          </p:cNvPr>
          <p:cNvCxnSpPr>
            <a:cxnSpLocks/>
            <a:endCxn id="15" idx="1"/>
          </p:cNvCxnSpPr>
          <p:nvPr/>
        </p:nvCxnSpPr>
        <p:spPr>
          <a:xfrm flipV="1">
            <a:off x="2354167" y="5584217"/>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1CA6919-134E-4DFC-AD9D-86FE735E5FD4}"/>
              </a:ext>
            </a:extLst>
          </p:cNvPr>
          <p:cNvCxnSpPr>
            <a:cxnSpLocks/>
            <a:stCxn id="40" idx="6"/>
            <a:endCxn id="16" idx="1"/>
          </p:cNvCxnSpPr>
          <p:nvPr/>
        </p:nvCxnSpPr>
        <p:spPr>
          <a:xfrm>
            <a:off x="2397840" y="5777179"/>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1A32A2-9430-4C6E-A882-C521DA5988E9}"/>
              </a:ext>
            </a:extLst>
          </p:cNvPr>
          <p:cNvCxnSpPr>
            <a:cxnSpLocks/>
            <a:stCxn id="40" idx="5"/>
            <a:endCxn id="17" idx="1"/>
          </p:cNvCxnSpPr>
          <p:nvPr/>
        </p:nvCxnSpPr>
        <p:spPr>
          <a:xfrm>
            <a:off x="2354167" y="5890445"/>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26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1:</a:t>
            </a:r>
            <a:br>
              <a:rPr lang="en-GB" sz="3600" b="1" dirty="0"/>
            </a:br>
            <a:r>
              <a:rPr lang="en-GB" sz="3600" b="1" dirty="0"/>
              <a:t>Correlations</a:t>
            </a:r>
            <a:br>
              <a:rPr lang="en-GB" sz="3600" b="1" dirty="0"/>
            </a:br>
            <a:br>
              <a:rPr lang="en-GB" sz="3600" b="1" dirty="0"/>
            </a:br>
            <a:endParaRPr lang="en-GB" sz="3600" b="1" dirty="0"/>
          </a:p>
        </p:txBody>
      </p:sp>
      <p:pic>
        <p:nvPicPr>
          <p:cNvPr id="3" name="Picture 2">
            <a:extLst>
              <a:ext uri="{FF2B5EF4-FFF2-40B4-BE49-F238E27FC236}">
                <a16:creationId xmlns:a16="http://schemas.microsoft.com/office/drawing/2014/main" id="{6CE41C71-47F2-4848-85C3-7ED1066707E1}"/>
              </a:ext>
            </a:extLst>
          </p:cNvPr>
          <p:cNvPicPr>
            <a:picLocks noChangeAspect="1"/>
          </p:cNvPicPr>
          <p:nvPr/>
        </p:nvPicPr>
        <p:blipFill>
          <a:blip r:embed="rId2"/>
          <a:srcRect/>
          <a:stretch/>
        </p:blipFill>
        <p:spPr>
          <a:xfrm>
            <a:off x="6694311" y="1439897"/>
            <a:ext cx="4485530" cy="3131015"/>
          </a:xfrm>
          <a:prstGeom prst="rect">
            <a:avLst/>
          </a:prstGeom>
        </p:spPr>
      </p:pic>
      <p:cxnSp>
        <p:nvCxnSpPr>
          <p:cNvPr id="4" name="Straight Arrow Connector 3">
            <a:extLst>
              <a:ext uri="{FF2B5EF4-FFF2-40B4-BE49-F238E27FC236}">
                <a16:creationId xmlns:a16="http://schemas.microsoft.com/office/drawing/2014/main" id="{06E93D20-8286-4997-90FC-5B893083834F}"/>
              </a:ext>
            </a:extLst>
          </p:cNvPr>
          <p:cNvCxnSpPr>
            <a:cxnSpLocks/>
          </p:cNvCxnSpPr>
          <p:nvPr/>
        </p:nvCxnSpPr>
        <p:spPr>
          <a:xfrm>
            <a:off x="7018435" y="1923500"/>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4795EAF-1161-4CA1-A6DC-F300F243B306}"/>
              </a:ext>
            </a:extLst>
          </p:cNvPr>
          <p:cNvSpPr txBox="1"/>
          <p:nvPr/>
        </p:nvSpPr>
        <p:spPr>
          <a:xfrm>
            <a:off x="6694311" y="4952915"/>
            <a:ext cx="4948606" cy="1200329"/>
          </a:xfrm>
          <a:prstGeom prst="rect">
            <a:avLst/>
          </a:prstGeom>
          <a:noFill/>
        </p:spPr>
        <p:txBody>
          <a:bodyPr wrap="square" rtlCol="0">
            <a:spAutoFit/>
          </a:bodyPr>
          <a:lstStyle/>
          <a:p>
            <a:pPr marL="342900" indent="-342900">
              <a:buFont typeface="+mj-lt"/>
              <a:buAutoNum type="arabicPeriod"/>
            </a:pPr>
            <a:r>
              <a:rPr lang="en-GB" b="1" dirty="0"/>
              <a:t>What is the strength of the linear relationship on display here?</a:t>
            </a:r>
          </a:p>
          <a:p>
            <a:pPr marL="342900" indent="-342900">
              <a:buFont typeface="+mj-lt"/>
              <a:buAutoNum type="arabicPeriod"/>
            </a:pPr>
            <a:endParaRPr lang="en-GB" b="1" dirty="0"/>
          </a:p>
          <a:p>
            <a:pPr marL="342900" indent="-342900">
              <a:buFont typeface="+mj-lt"/>
              <a:buAutoNum type="arabicPeriod"/>
            </a:pPr>
            <a:r>
              <a:rPr lang="en-GB" b="1" dirty="0"/>
              <a:t>What is it’s direction?</a:t>
            </a:r>
          </a:p>
        </p:txBody>
      </p:sp>
    </p:spTree>
    <p:extLst>
      <p:ext uri="{BB962C8B-B14F-4D97-AF65-F5344CB8AC3E}">
        <p14:creationId xmlns:p14="http://schemas.microsoft.com/office/powerpoint/2010/main" val="28673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24E35-8B65-495D-93F3-880CD4063B40}"/>
              </a:ext>
            </a:extLst>
          </p:cNvPr>
          <p:cNvSpPr>
            <a:spLocks noGrp="1"/>
          </p:cNvSpPr>
          <p:nvPr>
            <p:ph type="title"/>
          </p:nvPr>
        </p:nvSpPr>
        <p:spPr>
          <a:xfrm>
            <a:off x="1154953" y="973668"/>
            <a:ext cx="9140514" cy="706964"/>
          </a:xfrm>
        </p:spPr>
        <p:txBody>
          <a:bodyPr/>
          <a:lstStyle/>
          <a:p>
            <a:r>
              <a:rPr lang="en-GB" dirty="0"/>
              <a:t>What’s the test-statistic and null-</a:t>
            </a:r>
            <a:r>
              <a:rPr lang="en-GB" dirty="0" err="1"/>
              <a:t>hypth</a:t>
            </a:r>
            <a:r>
              <a:rPr lang="en-GB" dirty="0"/>
              <a:t>?</a:t>
            </a:r>
          </a:p>
        </p:txBody>
      </p:sp>
      <p:sp>
        <p:nvSpPr>
          <p:cNvPr id="5" name="Content Placeholder 4">
            <a:extLst>
              <a:ext uri="{FF2B5EF4-FFF2-40B4-BE49-F238E27FC236}">
                <a16:creationId xmlns:a16="http://schemas.microsoft.com/office/drawing/2014/main" id="{BF6106AB-3A58-41B9-89B9-6107CC7E0976}"/>
              </a:ext>
            </a:extLst>
          </p:cNvPr>
          <p:cNvSpPr>
            <a:spLocks noGrp="1"/>
          </p:cNvSpPr>
          <p:nvPr>
            <p:ph idx="1"/>
          </p:nvPr>
        </p:nvSpPr>
        <p:spPr>
          <a:xfrm>
            <a:off x="1154953" y="2377722"/>
            <a:ext cx="7157070" cy="3416300"/>
          </a:xfrm>
        </p:spPr>
        <p:txBody>
          <a:bodyPr/>
          <a:lstStyle/>
          <a:p>
            <a:r>
              <a:rPr lang="en-US" sz="2000" b="1" dirty="0">
                <a:solidFill>
                  <a:schemeClr val="tx2"/>
                </a:solidFill>
                <a:ea typeface="MS PGothic" charset="0"/>
              </a:rPr>
              <a:t>Correlation</a:t>
            </a:r>
            <a:r>
              <a:rPr lang="en-US" sz="2000" b="1" baseline="30000" dirty="0">
                <a:solidFill>
                  <a:schemeClr val="tx2"/>
                </a:solidFill>
                <a:ea typeface="MS PGothic" charset="0"/>
              </a:rPr>
              <a:t> </a:t>
            </a:r>
            <a:r>
              <a:rPr lang="en-US" sz="2000" dirty="0">
                <a:ea typeface="MS PGothic" charset="0"/>
              </a:rPr>
              <a:t>is a </a:t>
            </a:r>
            <a:r>
              <a:rPr lang="en-US" sz="2000" b="1" dirty="0">
                <a:ea typeface="MS PGothic" charset="0"/>
              </a:rPr>
              <a:t>standardized</a:t>
            </a:r>
            <a:r>
              <a:rPr lang="en-US" sz="2000" dirty="0">
                <a:ea typeface="MS PGothic" charset="0"/>
              </a:rPr>
              <a:t> unit of measurement that represents the ratio between the </a:t>
            </a:r>
            <a:r>
              <a:rPr lang="en-US" sz="2000" b="1" dirty="0">
                <a:solidFill>
                  <a:schemeClr val="tx1"/>
                </a:solidFill>
                <a:ea typeface="MS PGothic" charset="0"/>
              </a:rPr>
              <a:t>Covariance</a:t>
            </a:r>
            <a:r>
              <a:rPr lang="en-US" sz="2000" dirty="0">
                <a:ea typeface="MS PGothic" charset="0"/>
              </a:rPr>
              <a:t> and the </a:t>
            </a:r>
            <a:r>
              <a:rPr lang="en-US" sz="2000" b="1" dirty="0">
                <a:ea typeface="MS PGothic" charset="0"/>
              </a:rPr>
              <a:t>Variance</a:t>
            </a:r>
            <a:r>
              <a:rPr lang="en-US" sz="2000" dirty="0">
                <a:ea typeface="MS PGothic" charset="0"/>
              </a:rPr>
              <a:t> of the 2 variables:  </a:t>
            </a:r>
          </a:p>
          <a:p>
            <a:pPr marL="534988" lvl="2" indent="0">
              <a:buNone/>
            </a:pPr>
            <a:endParaRPr lang="en-US" sz="1600" dirty="0">
              <a:latin typeface="Arial" charset="0"/>
              <a:ea typeface="MS PGothic" charset="0"/>
            </a:endParaRPr>
          </a:p>
          <a:p>
            <a:endParaRPr lang="en-GB" dirty="0"/>
          </a:p>
        </p:txBody>
      </p:sp>
      <p:cxnSp>
        <p:nvCxnSpPr>
          <p:cNvPr id="6" name="Straight Connector 5">
            <a:extLst>
              <a:ext uri="{FF2B5EF4-FFF2-40B4-BE49-F238E27FC236}">
                <a16:creationId xmlns:a16="http://schemas.microsoft.com/office/drawing/2014/main" id="{CBE2C482-2E13-4AAC-B9B6-60D56EF79F4B}"/>
              </a:ext>
            </a:extLst>
          </p:cNvPr>
          <p:cNvCxnSpPr/>
          <p:nvPr/>
        </p:nvCxnSpPr>
        <p:spPr>
          <a:xfrm>
            <a:off x="8351091" y="3868760"/>
            <a:ext cx="33131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3">
            <a:extLst>
              <a:ext uri="{FF2B5EF4-FFF2-40B4-BE49-F238E27FC236}">
                <a16:creationId xmlns:a16="http://schemas.microsoft.com/office/drawing/2014/main" id="{FCB30767-0F7E-439D-B06B-39BDF38D471D}"/>
              </a:ext>
            </a:extLst>
          </p:cNvPr>
          <p:cNvSpPr/>
          <p:nvPr/>
        </p:nvSpPr>
        <p:spPr>
          <a:xfrm>
            <a:off x="8351091" y="2933332"/>
            <a:ext cx="3313113" cy="74492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Covariance between 1</a:t>
            </a:r>
            <a:r>
              <a:rPr lang="en-GB" baseline="30000" dirty="0">
                <a:solidFill>
                  <a:srgbClr val="FFFFFF"/>
                </a:solidFill>
                <a:latin typeface="Arial"/>
              </a:rPr>
              <a:t>st</a:t>
            </a:r>
            <a:r>
              <a:rPr lang="en-GB" dirty="0">
                <a:solidFill>
                  <a:srgbClr val="FFFFFF"/>
                </a:solidFill>
                <a:latin typeface="Arial"/>
              </a:rPr>
              <a:t> and 2</a:t>
            </a:r>
            <a:r>
              <a:rPr lang="en-GB" baseline="30000" dirty="0">
                <a:solidFill>
                  <a:srgbClr val="FFFFFF"/>
                </a:solidFill>
                <a:latin typeface="Arial"/>
              </a:rPr>
              <a:t>nd</a:t>
            </a:r>
            <a:r>
              <a:rPr lang="en-GB" dirty="0">
                <a:solidFill>
                  <a:srgbClr val="FFFFFF"/>
                </a:solidFill>
                <a:latin typeface="Arial"/>
              </a:rPr>
              <a:t> year exam scores</a:t>
            </a:r>
            <a:r>
              <a:rPr lang="en-GB" sz="1200" dirty="0">
                <a:solidFill>
                  <a:srgbClr val="FFFFFF"/>
                </a:solidFill>
                <a:latin typeface="Arial"/>
              </a:rPr>
              <a:t> </a:t>
            </a:r>
          </a:p>
        </p:txBody>
      </p:sp>
      <p:sp>
        <p:nvSpPr>
          <p:cNvPr id="8" name="Rounded Rectangle 10">
            <a:extLst>
              <a:ext uri="{FF2B5EF4-FFF2-40B4-BE49-F238E27FC236}">
                <a16:creationId xmlns:a16="http://schemas.microsoft.com/office/drawing/2014/main" id="{B9409D36-9A03-43D0-909F-CBBB524A9E0B}"/>
              </a:ext>
            </a:extLst>
          </p:cNvPr>
          <p:cNvSpPr/>
          <p:nvPr/>
        </p:nvSpPr>
        <p:spPr>
          <a:xfrm>
            <a:off x="8312024" y="4029098"/>
            <a:ext cx="1478930" cy="102183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Variance in 1</a:t>
            </a:r>
            <a:r>
              <a:rPr lang="en-GB" baseline="30000" dirty="0">
                <a:solidFill>
                  <a:srgbClr val="FFFFFF"/>
                </a:solidFill>
                <a:latin typeface="Arial"/>
              </a:rPr>
              <a:t>st </a:t>
            </a:r>
            <a:r>
              <a:rPr lang="en-GB" dirty="0" err="1">
                <a:solidFill>
                  <a:srgbClr val="FFFFFF"/>
                </a:solidFill>
                <a:latin typeface="Arial"/>
              </a:rPr>
              <a:t>yr</a:t>
            </a:r>
            <a:r>
              <a:rPr lang="en-GB" dirty="0">
                <a:solidFill>
                  <a:srgbClr val="FFFFFF"/>
                </a:solidFill>
                <a:latin typeface="Arial"/>
              </a:rPr>
              <a:t> exam scores</a:t>
            </a:r>
            <a:r>
              <a:rPr lang="en-GB" sz="1200" dirty="0">
                <a:solidFill>
                  <a:srgbClr val="FFFFFF"/>
                </a:solidFill>
                <a:latin typeface="Arial"/>
              </a:rPr>
              <a:t> </a:t>
            </a:r>
          </a:p>
        </p:txBody>
      </p:sp>
      <p:sp>
        <p:nvSpPr>
          <p:cNvPr id="9" name="Rounded Rectangle 11">
            <a:extLst>
              <a:ext uri="{FF2B5EF4-FFF2-40B4-BE49-F238E27FC236}">
                <a16:creationId xmlns:a16="http://schemas.microsoft.com/office/drawing/2014/main" id="{5E9EB28B-0CAA-4C3B-A000-C1BC8F01F77B}"/>
              </a:ext>
            </a:extLst>
          </p:cNvPr>
          <p:cNvSpPr/>
          <p:nvPr/>
        </p:nvSpPr>
        <p:spPr>
          <a:xfrm>
            <a:off x="10224340" y="4052911"/>
            <a:ext cx="1478930" cy="9980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eaLnBrk="0" fontAlgn="base" hangingPunct="0">
              <a:spcBef>
                <a:spcPct val="0"/>
              </a:spcBef>
              <a:spcAft>
                <a:spcPct val="0"/>
              </a:spcAft>
              <a:defRPr/>
            </a:pPr>
            <a:r>
              <a:rPr lang="en-GB" dirty="0">
                <a:solidFill>
                  <a:schemeClr val="tx1"/>
                </a:solidFill>
                <a:latin typeface="Arial"/>
              </a:rPr>
              <a:t>Variance in 2</a:t>
            </a:r>
            <a:r>
              <a:rPr lang="en-GB" baseline="30000" dirty="0">
                <a:solidFill>
                  <a:schemeClr val="tx1"/>
                </a:solidFill>
                <a:latin typeface="Arial"/>
              </a:rPr>
              <a:t>nd</a:t>
            </a:r>
            <a:r>
              <a:rPr lang="en-GB" dirty="0">
                <a:solidFill>
                  <a:schemeClr val="tx1"/>
                </a:solidFill>
                <a:latin typeface="Arial"/>
              </a:rPr>
              <a:t> </a:t>
            </a:r>
            <a:r>
              <a:rPr lang="en-GB" dirty="0" err="1">
                <a:solidFill>
                  <a:schemeClr val="tx1"/>
                </a:solidFill>
                <a:latin typeface="Arial"/>
              </a:rPr>
              <a:t>yr</a:t>
            </a:r>
            <a:r>
              <a:rPr lang="en-GB" dirty="0">
                <a:solidFill>
                  <a:schemeClr val="tx1"/>
                </a:solidFill>
                <a:latin typeface="Arial"/>
              </a:rPr>
              <a:t> exam scores</a:t>
            </a:r>
            <a:r>
              <a:rPr lang="en-GB" sz="1200" dirty="0">
                <a:solidFill>
                  <a:schemeClr val="tx1"/>
                </a:solidFill>
                <a:latin typeface="Arial"/>
              </a:rPr>
              <a:t> </a:t>
            </a:r>
          </a:p>
        </p:txBody>
      </p:sp>
      <p:sp>
        <p:nvSpPr>
          <p:cNvPr id="10" name="TextBox 9">
            <a:extLst>
              <a:ext uri="{FF2B5EF4-FFF2-40B4-BE49-F238E27FC236}">
                <a16:creationId xmlns:a16="http://schemas.microsoft.com/office/drawing/2014/main" id="{DA56B942-0F2D-40A0-957D-97E7BC44F1BC}"/>
              </a:ext>
            </a:extLst>
          </p:cNvPr>
          <p:cNvSpPr txBox="1">
            <a:spLocks noChangeArrowheads="1"/>
          </p:cNvSpPr>
          <p:nvPr/>
        </p:nvSpPr>
        <p:spPr bwMode="auto">
          <a:xfrm>
            <a:off x="9790954" y="4403747"/>
            <a:ext cx="433387"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x</a:t>
            </a:r>
          </a:p>
        </p:txBody>
      </p:sp>
      <p:sp>
        <p:nvSpPr>
          <p:cNvPr id="11" name="TextBox 10">
            <a:extLst>
              <a:ext uri="{FF2B5EF4-FFF2-40B4-BE49-F238E27FC236}">
                <a16:creationId xmlns:a16="http://schemas.microsoft.com/office/drawing/2014/main" id="{CCCBB27B-DB08-4374-BCBD-444126984498}"/>
              </a:ext>
            </a:extLst>
          </p:cNvPr>
          <p:cNvSpPr txBox="1">
            <a:spLocks noChangeArrowheads="1"/>
          </p:cNvSpPr>
          <p:nvPr/>
        </p:nvSpPr>
        <p:spPr bwMode="auto">
          <a:xfrm>
            <a:off x="7815541" y="3652861"/>
            <a:ext cx="431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a:t>
            </a:r>
          </a:p>
        </p:txBody>
      </p:sp>
      <p:sp>
        <p:nvSpPr>
          <p:cNvPr id="12" name="Rounded Rectangular Callout 12">
            <a:extLst>
              <a:ext uri="{FF2B5EF4-FFF2-40B4-BE49-F238E27FC236}">
                <a16:creationId xmlns:a16="http://schemas.microsoft.com/office/drawing/2014/main" id="{95767BB9-C374-4BDE-95DF-2A6FA6F24338}"/>
              </a:ext>
            </a:extLst>
          </p:cNvPr>
          <p:cNvSpPr/>
          <p:nvPr/>
        </p:nvSpPr>
        <p:spPr>
          <a:xfrm>
            <a:off x="356788" y="3865834"/>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i="1" dirty="0">
                <a:solidFill>
                  <a:srgbClr val="000005"/>
                </a:solidFill>
                <a:latin typeface="Arial"/>
              </a:rPr>
              <a:t>r</a:t>
            </a:r>
            <a:r>
              <a:rPr lang="en-US" dirty="0">
                <a:solidFill>
                  <a:srgbClr val="000005"/>
                </a:solidFill>
                <a:latin typeface="Arial"/>
              </a:rPr>
              <a:t> is a ratio, ranging from -1 to 1</a:t>
            </a:r>
          </a:p>
        </p:txBody>
      </p:sp>
      <p:sp>
        <p:nvSpPr>
          <p:cNvPr id="13" name="Rounded Rectangular Callout 17">
            <a:extLst>
              <a:ext uri="{FF2B5EF4-FFF2-40B4-BE49-F238E27FC236}">
                <a16:creationId xmlns:a16="http://schemas.microsoft.com/office/drawing/2014/main" id="{D2894365-E257-450A-8928-509F8EC63BDE}"/>
              </a:ext>
            </a:extLst>
          </p:cNvPr>
          <p:cNvSpPr/>
          <p:nvPr/>
        </p:nvSpPr>
        <p:spPr>
          <a:xfrm>
            <a:off x="342848" y="4510255"/>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at ±1 variance = covariance</a:t>
            </a:r>
          </a:p>
        </p:txBody>
      </p:sp>
      <p:sp>
        <p:nvSpPr>
          <p:cNvPr id="14" name="Rounded Rectangular Callout 18">
            <a:extLst>
              <a:ext uri="{FF2B5EF4-FFF2-40B4-BE49-F238E27FC236}">
                <a16:creationId xmlns:a16="http://schemas.microsoft.com/office/drawing/2014/main" id="{972C9566-738B-4F41-A65F-6872631A92F9}"/>
              </a:ext>
            </a:extLst>
          </p:cNvPr>
          <p:cNvSpPr/>
          <p:nvPr/>
        </p:nvSpPr>
        <p:spPr>
          <a:xfrm>
            <a:off x="342848" y="5116969"/>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Farther away from 0 the stronger the correlation</a:t>
            </a:r>
          </a:p>
        </p:txBody>
      </p:sp>
      <p:sp>
        <p:nvSpPr>
          <p:cNvPr id="15" name="Rounded Rectangular Callout 19">
            <a:extLst>
              <a:ext uri="{FF2B5EF4-FFF2-40B4-BE49-F238E27FC236}">
                <a16:creationId xmlns:a16="http://schemas.microsoft.com/office/drawing/2014/main" id="{97B46F0F-D974-40C0-BB66-4497AF8131EE}"/>
              </a:ext>
            </a:extLst>
          </p:cNvPr>
          <p:cNvSpPr/>
          <p:nvPr/>
        </p:nvSpPr>
        <p:spPr>
          <a:xfrm>
            <a:off x="342847" y="5728825"/>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 or – indicates positive or negative relationship</a:t>
            </a:r>
          </a:p>
        </p:txBody>
      </p:sp>
      <p:sp>
        <p:nvSpPr>
          <p:cNvPr id="16" name="Rounded Rectangular Callout 15">
            <a:extLst>
              <a:ext uri="{FF2B5EF4-FFF2-40B4-BE49-F238E27FC236}">
                <a16:creationId xmlns:a16="http://schemas.microsoft.com/office/drawing/2014/main" id="{371F9113-7679-4FA4-BE4B-050C97E88657}"/>
              </a:ext>
            </a:extLst>
          </p:cNvPr>
          <p:cNvSpPr/>
          <p:nvPr/>
        </p:nvSpPr>
        <p:spPr>
          <a:xfrm>
            <a:off x="6215830" y="5401771"/>
            <a:ext cx="5633323" cy="1322705"/>
          </a:xfrm>
          <a:prstGeom prst="wedgeRoundRectCallout">
            <a:avLst>
              <a:gd name="adj1" fmla="val 74678"/>
              <a:gd name="adj2" fmla="val 32469"/>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H</a:t>
            </a:r>
            <a:r>
              <a:rPr lang="en-US" baseline="-25000" dirty="0">
                <a:solidFill>
                  <a:srgbClr val="000005"/>
                </a:solidFill>
                <a:latin typeface="Arial"/>
              </a:rPr>
              <a:t>0 </a:t>
            </a:r>
            <a:r>
              <a:rPr lang="en-US" dirty="0">
                <a:solidFill>
                  <a:srgbClr val="000005"/>
                </a:solidFill>
                <a:latin typeface="Arial"/>
              </a:rPr>
              <a:t>tests hypothesis that </a:t>
            </a:r>
            <a:r>
              <a:rPr lang="en-US" i="1" dirty="0">
                <a:solidFill>
                  <a:srgbClr val="000005"/>
                </a:solidFill>
                <a:latin typeface="Arial"/>
              </a:rPr>
              <a:t>r </a:t>
            </a:r>
            <a:r>
              <a:rPr lang="en-US" dirty="0">
                <a:solidFill>
                  <a:srgbClr val="000005"/>
                </a:solidFill>
                <a:latin typeface="Arial"/>
              </a:rPr>
              <a:t>= 0:</a:t>
            </a:r>
          </a:p>
          <a:p>
            <a:pPr algn="ctr" defTabSz="914400" eaLnBrk="0" fontAlgn="base" hangingPunct="0">
              <a:spcBef>
                <a:spcPct val="0"/>
              </a:spcBef>
              <a:spcAft>
                <a:spcPct val="0"/>
              </a:spcAft>
            </a:pPr>
            <a:r>
              <a:rPr lang="en-US" dirty="0">
                <a:solidFill>
                  <a:srgbClr val="000005"/>
                </a:solidFill>
                <a:latin typeface="Arial"/>
              </a:rPr>
              <a:t>“When calculating covariance x and y are so weakly related you might as well enter a random value for 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63C0DF-71FF-4269-B0F4-0D8D8FB9F414}"/>
                  </a:ext>
                </a:extLst>
              </p:cNvPr>
              <p:cNvSpPr txBox="1"/>
              <p:nvPr/>
            </p:nvSpPr>
            <p:spPr>
              <a:xfrm>
                <a:off x="6079809" y="3444608"/>
                <a:ext cx="1669624" cy="942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r>
                        <a:rPr lang="en-GB" sz="2800" i="1" smtClean="0">
                          <a:latin typeface="Cambria Math" panose="02040503050406030204" pitchFamily="18" charset="0"/>
                        </a:rPr>
                        <m:t>=</m:t>
                      </m:r>
                      <m:f>
                        <m:fPr>
                          <m:ctrlPr>
                            <a:rPr lang="el-GR" sz="2800" i="1" smtClean="0">
                              <a:latin typeface="Cambria Math" panose="02040503050406030204" pitchFamily="18" charset="0"/>
                            </a:rPr>
                          </m:ctrlPr>
                        </m:fPr>
                        <m:num>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𝐶𝑜𝑣</m:t>
                              </m:r>
                            </m:e>
                            <m:sub>
                              <m:r>
                                <a:rPr lang="en-GB" sz="2800" b="0" i="1" smtClean="0">
                                  <a:latin typeface="Cambria Math" panose="02040503050406030204" pitchFamily="18" charset="0"/>
                                </a:rPr>
                                <m:t>𝑥𝑦</m:t>
                              </m:r>
                            </m:sub>
                          </m:sSub>
                        </m:num>
                        <m:den>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𝑥</m:t>
                              </m:r>
                              <m:r>
                                <a:rPr lang="en-GB" sz="2800" b="0" i="1" smtClean="0">
                                  <a:latin typeface="Cambria Math" panose="02040503050406030204" pitchFamily="18" charset="0"/>
                                </a:rPr>
                                <m:t>  </m:t>
                              </m:r>
                            </m:sub>
                          </m:sSub>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𝑦</m:t>
                              </m:r>
                            </m:sub>
                          </m:sSub>
                        </m:den>
                      </m:f>
                    </m:oMath>
                  </m:oMathPara>
                </a14:m>
                <a:endParaRPr lang="en-GB" dirty="0"/>
              </a:p>
            </p:txBody>
          </p:sp>
        </mc:Choice>
        <mc:Fallback xmlns="">
          <p:sp>
            <p:nvSpPr>
              <p:cNvPr id="18" name="TextBox 17">
                <a:extLst>
                  <a:ext uri="{FF2B5EF4-FFF2-40B4-BE49-F238E27FC236}">
                    <a16:creationId xmlns:a16="http://schemas.microsoft.com/office/drawing/2014/main" id="{9F63C0DF-71FF-4269-B0F4-0D8D8FB9F414}"/>
                  </a:ext>
                </a:extLst>
              </p:cNvPr>
              <p:cNvSpPr txBox="1">
                <a:spLocks noRot="1" noChangeAspect="1" noMove="1" noResize="1" noEditPoints="1" noAdjustHandles="1" noChangeArrowheads="1" noChangeShapeType="1" noTextEdit="1"/>
              </p:cNvSpPr>
              <p:nvPr/>
            </p:nvSpPr>
            <p:spPr>
              <a:xfrm>
                <a:off x="6079809" y="3444608"/>
                <a:ext cx="1669624" cy="94211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4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86C6E7-347F-47A3-BE58-FF6ACDDEB287}"/>
              </a:ext>
            </a:extLst>
          </p:cNvPr>
          <p:cNvSpPr txBox="1">
            <a:spLocks/>
          </p:cNvSpPr>
          <p:nvPr/>
        </p:nvSpPr>
        <p:spPr bwMode="auto">
          <a:xfrm>
            <a:off x="1467734" y="1086909"/>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marL="342900" marR="0" lvl="0" indent="-342900" defTabSz="914400" eaLnBrk="0" fontAlgn="base" latinLnBrk="0" hangingPunct="0">
              <a:lnSpc>
                <a:spcPct val="100000"/>
              </a:lnSpc>
              <a:spcBef>
                <a:spcPct val="0"/>
              </a:spcBef>
              <a:spcAft>
                <a:spcPct val="40000"/>
              </a:spcAft>
              <a:buClrTx/>
              <a:buSzTx/>
              <a:buFontTx/>
              <a:buNone/>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algn="ctr"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p:txBody>
      </p:sp>
      <p:sp>
        <p:nvSpPr>
          <p:cNvPr id="5" name="Rounded Rectangle 1">
            <a:extLst>
              <a:ext uri="{FF2B5EF4-FFF2-40B4-BE49-F238E27FC236}">
                <a16:creationId xmlns:a16="http://schemas.microsoft.com/office/drawing/2014/main" id="{188997A7-091B-4201-A480-68AECA3A47D6}"/>
              </a:ext>
            </a:extLst>
          </p:cNvPr>
          <p:cNvSpPr>
            <a:spLocks noChangeArrowheads="1"/>
          </p:cNvSpPr>
          <p:nvPr/>
        </p:nvSpPr>
        <p:spPr bwMode="auto">
          <a:xfrm>
            <a:off x="3844220" y="2239435"/>
            <a:ext cx="3671888" cy="792163"/>
          </a:xfrm>
          <a:prstGeom prst="roundRect">
            <a:avLst>
              <a:gd name="adj" fmla="val 16667"/>
            </a:avLst>
          </a:prstGeom>
          <a:noFill/>
          <a:ln w="63500">
            <a:solidFill>
              <a:srgbClr val="00502E"/>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defTabSz="914400" eaLnBrk="0" fontAlgn="base" hangingPunct="0">
              <a:spcBef>
                <a:spcPct val="0"/>
              </a:spcBef>
              <a:spcAft>
                <a:spcPct val="0"/>
              </a:spcAft>
              <a:defRPr/>
            </a:pPr>
            <a:r>
              <a:rPr lang="en-US" sz="2400" i="1" dirty="0">
                <a:solidFill>
                  <a:srgbClr val="000005"/>
                </a:solidFill>
                <a:latin typeface="Arial"/>
                <a:ea typeface="MS PGothic" panose="020B0600070205080204" pitchFamily="34" charset="-128"/>
              </a:rPr>
              <a:t>r </a:t>
            </a:r>
            <a:r>
              <a:rPr lang="en-US" sz="2400" dirty="0">
                <a:solidFill>
                  <a:srgbClr val="000005"/>
                </a:solidFill>
                <a:latin typeface="Arial"/>
                <a:ea typeface="MS PGothic" panose="020B0600070205080204" pitchFamily="34" charset="-128"/>
              </a:rPr>
              <a:t>= - .473, </a:t>
            </a:r>
            <a:r>
              <a:rPr lang="en-US" sz="2400" i="1" dirty="0">
                <a:solidFill>
                  <a:srgbClr val="000005"/>
                </a:solidFill>
                <a:latin typeface="Arial"/>
                <a:ea typeface="MS PGothic" panose="020B0600070205080204" pitchFamily="34" charset="-128"/>
              </a:rPr>
              <a:t>p &lt;.001</a:t>
            </a:r>
            <a:endParaRPr lang="en-US" sz="2400" dirty="0">
              <a:solidFill>
                <a:srgbClr val="000005"/>
              </a:solidFill>
              <a:latin typeface="Arial"/>
              <a:ea typeface="MS PGothic" panose="020B0600070205080204" pitchFamily="34" charset="-128"/>
            </a:endParaRPr>
          </a:p>
        </p:txBody>
      </p:sp>
      <p:sp>
        <p:nvSpPr>
          <p:cNvPr id="6" name="Oval 5">
            <a:extLst>
              <a:ext uri="{FF2B5EF4-FFF2-40B4-BE49-F238E27FC236}">
                <a16:creationId xmlns:a16="http://schemas.microsoft.com/office/drawing/2014/main" id="{BE248D51-48C9-4059-86F5-C7C6B294936E}"/>
              </a:ext>
            </a:extLst>
          </p:cNvPr>
          <p:cNvSpPr/>
          <p:nvPr/>
        </p:nvSpPr>
        <p:spPr>
          <a:xfrm>
            <a:off x="4276020" y="2455334"/>
            <a:ext cx="431800" cy="431800"/>
          </a:xfrm>
          <a:prstGeom prst="ellipse">
            <a:avLst/>
          </a:prstGeom>
          <a:noFill/>
          <a:ln w="25400" cap="flat" cmpd="sng" algn="ctr">
            <a:solidFill>
              <a:srgbClr val="B10F2A">
                <a:lumMod val="60000"/>
                <a:lumOff val="4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7" name="Rounded Rectangle 4">
            <a:extLst>
              <a:ext uri="{FF2B5EF4-FFF2-40B4-BE49-F238E27FC236}">
                <a16:creationId xmlns:a16="http://schemas.microsoft.com/office/drawing/2014/main" id="{E7BB4A54-C611-48E1-B793-94FA60685CA5}"/>
              </a:ext>
            </a:extLst>
          </p:cNvPr>
          <p:cNvSpPr/>
          <p:nvPr/>
        </p:nvSpPr>
        <p:spPr>
          <a:xfrm>
            <a:off x="1394708" y="3179989"/>
            <a:ext cx="3313113" cy="1944216"/>
          </a:xfrm>
          <a:prstGeom prst="roundRect">
            <a:avLst/>
          </a:prstGeom>
          <a:solidFill>
            <a:srgbClr val="B10F2A">
              <a:lumMod val="60000"/>
              <a:lumOff val="40000"/>
            </a:srgbClr>
          </a:solidFill>
          <a:ln w="9525" cap="flat" cmpd="sng" algn="ctr">
            <a:solidFill>
              <a:srgbClr val="B10F2A">
                <a:lumMod val="60000"/>
                <a:lumOff val="4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The type of correlation test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If </a:t>
            </a:r>
            <a:r>
              <a:rPr kumimoji="0" lang="en-US" sz="1600" b="0" i="0" u="none" strike="noStrike" kern="0" cap="none" spc="0" normalizeH="0" baseline="0" noProof="0" err="1">
                <a:ln>
                  <a:noFill/>
                </a:ln>
                <a:solidFill>
                  <a:srgbClr val="FFFFFF"/>
                </a:solidFill>
                <a:effectLst/>
                <a:uLnTx/>
                <a:uFillTx/>
                <a:latin typeface="Arial"/>
                <a:ea typeface="+mn-ea"/>
                <a:cs typeface="+mn-cs"/>
              </a:rPr>
              <a:t>pearson</a:t>
            </a:r>
            <a:r>
              <a:rPr kumimoji="0" lang="en-US" sz="1600" b="0" i="0" u="none" strike="noStrike" kern="0" cap="none" spc="0" normalizeH="0" baseline="0" noProof="0">
                <a:ln>
                  <a:noFill/>
                </a:ln>
                <a:solidFill>
                  <a:srgbClr val="FFFFFF"/>
                </a:solidFill>
                <a:effectLst/>
                <a:uLnTx/>
                <a:uFillTx/>
                <a:latin typeface="Arial"/>
                <a:ea typeface="+mn-ea"/>
                <a:cs typeface="+mn-cs"/>
              </a:rPr>
              <a:t> correlation coefficient then probably examining: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 normally distributed continuous variables </a:t>
            </a:r>
          </a:p>
        </p:txBody>
      </p:sp>
      <p:cxnSp>
        <p:nvCxnSpPr>
          <p:cNvPr id="8" name="Straight Connector 7">
            <a:extLst>
              <a:ext uri="{FF2B5EF4-FFF2-40B4-BE49-F238E27FC236}">
                <a16:creationId xmlns:a16="http://schemas.microsoft.com/office/drawing/2014/main" id="{152DCAA9-A7C3-4D37-B8BA-4A606907C15F}"/>
              </a:ext>
            </a:extLst>
          </p:cNvPr>
          <p:cNvCxnSpPr>
            <a:stCxn id="7" idx="0"/>
            <a:endCxn id="6" idx="2"/>
          </p:cNvCxnSpPr>
          <p:nvPr/>
        </p:nvCxnSpPr>
        <p:spPr>
          <a:xfrm flipV="1">
            <a:off x="3051264" y="2671235"/>
            <a:ext cx="1224756" cy="508755"/>
          </a:xfrm>
          <a:prstGeom prst="line">
            <a:avLst/>
          </a:prstGeom>
          <a:noFill/>
          <a:ln w="25400" cap="rnd" cmpd="sng" algn="ctr">
            <a:solidFill>
              <a:srgbClr val="B10F2A">
                <a:lumMod val="60000"/>
                <a:lumOff val="40000"/>
              </a:srgbClr>
            </a:solidFill>
            <a:prstDash val="sysDash"/>
          </a:ln>
          <a:effectLst/>
        </p:spPr>
      </p:cxnSp>
      <p:sp>
        <p:nvSpPr>
          <p:cNvPr id="9" name="Oval 8">
            <a:extLst>
              <a:ext uri="{FF2B5EF4-FFF2-40B4-BE49-F238E27FC236}">
                <a16:creationId xmlns:a16="http://schemas.microsoft.com/office/drawing/2014/main" id="{78638FB5-BD5C-436E-A455-6099B2AE692B}"/>
              </a:ext>
            </a:extLst>
          </p:cNvPr>
          <p:cNvSpPr/>
          <p:nvPr/>
        </p:nvSpPr>
        <p:spPr>
          <a:xfrm>
            <a:off x="4707820" y="2455334"/>
            <a:ext cx="431800" cy="431800"/>
          </a:xfrm>
          <a:prstGeom prst="ellipse">
            <a:avLst/>
          </a:prstGeom>
          <a:noFill/>
          <a:ln w="25400" cap="flat" cmpd="sng" algn="ctr">
            <a:solidFill>
              <a:srgbClr val="00502F">
                <a:lumMod val="75000"/>
                <a:lumOff val="25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0" name="Rounded Rectangle 17">
            <a:extLst>
              <a:ext uri="{FF2B5EF4-FFF2-40B4-BE49-F238E27FC236}">
                <a16:creationId xmlns:a16="http://schemas.microsoft.com/office/drawing/2014/main" id="{F683A306-2102-4CBE-9992-1A0BCA679971}"/>
              </a:ext>
            </a:extLst>
          </p:cNvPr>
          <p:cNvSpPr/>
          <p:nvPr/>
        </p:nvSpPr>
        <p:spPr>
          <a:xfrm>
            <a:off x="3189376" y="987967"/>
            <a:ext cx="3311525" cy="864096"/>
          </a:xfrm>
          <a:prstGeom prst="roundRect">
            <a:avLst/>
          </a:prstGeom>
          <a:solidFill>
            <a:srgbClr val="00502F">
              <a:lumMod val="75000"/>
              <a:lumOff val="25000"/>
            </a:srgbClr>
          </a:solidFill>
          <a:ln w="9525" cap="flat" cmpd="sng" algn="ctr">
            <a:solidFill>
              <a:srgbClr val="00502F">
                <a:lumMod val="75000"/>
                <a:lumOff val="2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Is it positive or negative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The direction of the relationship </a:t>
            </a:r>
          </a:p>
        </p:txBody>
      </p:sp>
      <p:cxnSp>
        <p:nvCxnSpPr>
          <p:cNvPr id="11" name="Straight Connector 10">
            <a:extLst>
              <a:ext uri="{FF2B5EF4-FFF2-40B4-BE49-F238E27FC236}">
                <a16:creationId xmlns:a16="http://schemas.microsoft.com/office/drawing/2014/main" id="{6892B7A6-4C3A-4EC3-96BB-916DCD831668}"/>
              </a:ext>
            </a:extLst>
          </p:cNvPr>
          <p:cNvCxnSpPr>
            <a:endCxn id="9" idx="0"/>
          </p:cNvCxnSpPr>
          <p:nvPr/>
        </p:nvCxnSpPr>
        <p:spPr>
          <a:xfrm>
            <a:off x="4852358" y="1735006"/>
            <a:ext cx="71363" cy="720328"/>
          </a:xfrm>
          <a:prstGeom prst="line">
            <a:avLst/>
          </a:prstGeom>
          <a:noFill/>
          <a:ln w="25400" cap="rnd" cmpd="sng" algn="ctr">
            <a:solidFill>
              <a:srgbClr val="00502F">
                <a:lumMod val="75000"/>
                <a:lumOff val="25000"/>
              </a:srgbClr>
            </a:solidFill>
            <a:prstDash val="sysDash"/>
          </a:ln>
          <a:effectLst/>
        </p:spPr>
      </p:cxnSp>
      <p:sp>
        <p:nvSpPr>
          <p:cNvPr id="12" name="Oval 11">
            <a:extLst>
              <a:ext uri="{FF2B5EF4-FFF2-40B4-BE49-F238E27FC236}">
                <a16:creationId xmlns:a16="http://schemas.microsoft.com/office/drawing/2014/main" id="{1B329591-08C1-4EDC-A1D8-29204CA62760}"/>
              </a:ext>
            </a:extLst>
          </p:cNvPr>
          <p:cNvSpPr/>
          <p:nvPr/>
        </p:nvSpPr>
        <p:spPr>
          <a:xfrm>
            <a:off x="5068184" y="2455334"/>
            <a:ext cx="928687" cy="431800"/>
          </a:xfrm>
          <a:prstGeom prst="ellipse">
            <a:avLst/>
          </a:prstGeom>
          <a:noFill/>
          <a:ln w="25400" cap="flat" cmpd="sng" algn="ctr">
            <a:solidFill>
              <a:srgbClr val="000003">
                <a:lumMod val="50000"/>
                <a:lumOff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3" name="Rounded Rectangle 27">
            <a:extLst>
              <a:ext uri="{FF2B5EF4-FFF2-40B4-BE49-F238E27FC236}">
                <a16:creationId xmlns:a16="http://schemas.microsoft.com/office/drawing/2014/main" id="{9FDA1C65-D0FB-4267-B22F-1E2033DCB848}"/>
              </a:ext>
            </a:extLst>
          </p:cNvPr>
          <p:cNvSpPr/>
          <p:nvPr/>
        </p:nvSpPr>
        <p:spPr>
          <a:xfrm>
            <a:off x="6615202" y="3534835"/>
            <a:ext cx="3240087" cy="2665413"/>
          </a:xfrm>
          <a:prstGeom prst="roundRect">
            <a:avLst/>
          </a:prstGeom>
          <a:solidFill>
            <a:srgbClr val="000003">
              <a:lumMod val="50000"/>
              <a:lumOff val="50000"/>
            </a:srgbClr>
          </a:solidFill>
          <a:ln w="9525"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Effect size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(small)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(medium)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(large)</a:t>
            </a:r>
          </a:p>
          <a:p>
            <a:pPr marL="0" marR="0" lvl="2" indent="0" defTabSz="914400" eaLnBrk="1" fontAlgn="base" latinLnBrk="0" hangingPunct="1">
              <a:lnSpc>
                <a:spcPct val="100000"/>
              </a:lnSpc>
              <a:spcBef>
                <a:spcPct val="0"/>
              </a:spcBef>
              <a:spcAft>
                <a:spcPct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Coefficient of determination/ proportion shared variance (r</a:t>
            </a:r>
            <a:r>
              <a:rPr kumimoji="0" lang="en-GB" sz="1600" b="0" i="0" u="none" strike="noStrike" kern="0" cap="none" spc="0" normalizeH="0" baseline="30000" noProof="0">
                <a:ln>
                  <a:noFill/>
                </a:ln>
                <a:solidFill>
                  <a:srgbClr val="FFFFFF"/>
                </a:solidFill>
                <a:effectLst/>
                <a:uLnTx/>
                <a:uFillTx/>
                <a:latin typeface="Arial" charset="0"/>
                <a:ea typeface="MS PGothic" charset="0"/>
                <a:cs typeface="MS PGothic" charset="0"/>
              </a:rPr>
              <a:t>2</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0.1 = 1%</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0.3 = 9%</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0.5 = 25%</a:t>
            </a:r>
            <a:endParaRPr kumimoji="0" lang="en-US" sz="1600" b="0" i="0" u="none" strike="noStrike" kern="0" cap="none" spc="0" normalizeH="0" baseline="0" noProof="0">
              <a:ln>
                <a:noFill/>
              </a:ln>
              <a:solidFill>
                <a:srgbClr val="FFFFFF"/>
              </a:solidFill>
              <a:effectLst/>
              <a:uLnTx/>
              <a:uFillTx/>
              <a:latin typeface="Arial" charset="0"/>
              <a:ea typeface="MS PGothic" charset="0"/>
              <a:cs typeface="MS PGothic" charset="0"/>
            </a:endParaRPr>
          </a:p>
        </p:txBody>
      </p:sp>
      <p:cxnSp>
        <p:nvCxnSpPr>
          <p:cNvPr id="14" name="Straight Connector 13">
            <a:extLst>
              <a:ext uri="{FF2B5EF4-FFF2-40B4-BE49-F238E27FC236}">
                <a16:creationId xmlns:a16="http://schemas.microsoft.com/office/drawing/2014/main" id="{D1AB18B6-ABB9-4BF8-AF21-6277E0F2E9CB}"/>
              </a:ext>
            </a:extLst>
          </p:cNvPr>
          <p:cNvCxnSpPr>
            <a:stCxn id="13" idx="0"/>
            <a:endCxn id="12" idx="6"/>
          </p:cNvCxnSpPr>
          <p:nvPr/>
        </p:nvCxnSpPr>
        <p:spPr>
          <a:xfrm flipH="1" flipV="1">
            <a:off x="5996871" y="2671234"/>
            <a:ext cx="2238375" cy="863600"/>
          </a:xfrm>
          <a:prstGeom prst="line">
            <a:avLst/>
          </a:prstGeom>
          <a:noFill/>
          <a:ln w="25400" cap="rnd" cmpd="sng" algn="ctr">
            <a:solidFill>
              <a:srgbClr val="000003">
                <a:lumMod val="50000"/>
                <a:lumOff val="50000"/>
              </a:srgbClr>
            </a:solidFill>
            <a:prstDash val="sysDash"/>
          </a:ln>
          <a:effectLst/>
        </p:spPr>
      </p:cxnSp>
      <p:sp>
        <p:nvSpPr>
          <p:cNvPr id="15" name="Oval 14">
            <a:extLst>
              <a:ext uri="{FF2B5EF4-FFF2-40B4-BE49-F238E27FC236}">
                <a16:creationId xmlns:a16="http://schemas.microsoft.com/office/drawing/2014/main" id="{11EA84F9-08F1-47AB-B7EB-F03806DCD72B}"/>
              </a:ext>
            </a:extLst>
          </p:cNvPr>
          <p:cNvSpPr/>
          <p:nvPr/>
        </p:nvSpPr>
        <p:spPr>
          <a:xfrm>
            <a:off x="6220708" y="2455334"/>
            <a:ext cx="927100" cy="431800"/>
          </a:xfrm>
          <a:prstGeom prst="ellipse">
            <a:avLst/>
          </a:prstGeom>
          <a:noFill/>
          <a:ln w="25400" cap="flat" cmpd="sng" algn="ctr">
            <a:solidFill>
              <a:srgbClr val="808080">
                <a:lumMod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B17A1A91-F5FB-4D52-91EB-CF82F019C1F1}"/>
              </a:ext>
            </a:extLst>
          </p:cNvPr>
          <p:cNvCxnSpPr>
            <a:endCxn id="15" idx="7"/>
          </p:cNvCxnSpPr>
          <p:nvPr/>
        </p:nvCxnSpPr>
        <p:spPr>
          <a:xfrm flipH="1">
            <a:off x="7012871" y="2094972"/>
            <a:ext cx="1368425" cy="423862"/>
          </a:xfrm>
          <a:prstGeom prst="line">
            <a:avLst/>
          </a:prstGeom>
          <a:noFill/>
          <a:ln w="25400" cap="rnd" cmpd="sng" algn="ctr">
            <a:solidFill>
              <a:srgbClr val="808080">
                <a:lumMod val="50000"/>
              </a:srgbClr>
            </a:solidFill>
            <a:prstDash val="sysDash"/>
          </a:ln>
          <a:effectLst/>
        </p:spPr>
      </p:cxnSp>
      <p:sp>
        <p:nvSpPr>
          <p:cNvPr id="17" name="Rounded Rectangle 42">
            <a:extLst>
              <a:ext uri="{FF2B5EF4-FFF2-40B4-BE49-F238E27FC236}">
                <a16:creationId xmlns:a16="http://schemas.microsoft.com/office/drawing/2014/main" id="{018F38C9-4E86-4310-B38C-CBFA5639765C}"/>
              </a:ext>
            </a:extLst>
          </p:cNvPr>
          <p:cNvSpPr/>
          <p:nvPr/>
        </p:nvSpPr>
        <p:spPr>
          <a:xfrm>
            <a:off x="6723946" y="1447272"/>
            <a:ext cx="3313113" cy="647700"/>
          </a:xfrm>
          <a:prstGeom prst="roundRect">
            <a:avLst/>
          </a:prstGeom>
          <a:solidFill>
            <a:srgbClr val="808080">
              <a:lumMod val="50000"/>
            </a:srgbClr>
          </a:solidFill>
          <a:ln w="9525" cap="flat" cmpd="sng" algn="ctr">
            <a:solidFill>
              <a:srgbClr val="FFFFFF">
                <a:lumMod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Statistical Significance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Not the same thing as Effect Size!</a:t>
            </a:r>
          </a:p>
        </p:txBody>
      </p:sp>
    </p:spTree>
    <p:extLst>
      <p:ext uri="{BB962C8B-B14F-4D97-AF65-F5344CB8AC3E}">
        <p14:creationId xmlns:p14="http://schemas.microsoft.com/office/powerpoint/2010/main" val="2057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ECF-81D4-49DC-B5E0-542ACC2AD004}"/>
              </a:ext>
            </a:extLst>
          </p:cNvPr>
          <p:cNvSpPr>
            <a:spLocks noGrp="1"/>
          </p:cNvSpPr>
          <p:nvPr>
            <p:ph type="title"/>
          </p:nvPr>
        </p:nvSpPr>
        <p:spPr>
          <a:xfrm>
            <a:off x="917887" y="1035756"/>
            <a:ext cx="3134824" cy="1600200"/>
          </a:xfrm>
        </p:spPr>
        <p:txBody>
          <a:bodyPr/>
          <a:lstStyle/>
          <a:p>
            <a:r>
              <a:rPr lang="en-GB" sz="3200" dirty="0"/>
              <a:t>Lots of specific Correlational Methods…</a:t>
            </a:r>
          </a:p>
        </p:txBody>
      </p:sp>
      <p:sp>
        <p:nvSpPr>
          <p:cNvPr id="3" name="Content Placeholder 2">
            <a:extLst>
              <a:ext uri="{FF2B5EF4-FFF2-40B4-BE49-F238E27FC236}">
                <a16:creationId xmlns:a16="http://schemas.microsoft.com/office/drawing/2014/main" id="{16698410-7FB2-4D69-B286-621866E35C33}"/>
              </a:ext>
            </a:extLst>
          </p:cNvPr>
          <p:cNvSpPr>
            <a:spLocks noGrp="1"/>
          </p:cNvSpPr>
          <p:nvPr>
            <p:ph idx="1"/>
          </p:nvPr>
        </p:nvSpPr>
        <p:spPr>
          <a:xfrm>
            <a:off x="5165286" y="819855"/>
            <a:ext cx="5948009" cy="5218289"/>
          </a:xfrm>
        </p:spPr>
        <p:txBody>
          <a:bodyPr>
            <a:noAutofit/>
          </a:bodyPr>
          <a:lstStyle/>
          <a:p>
            <a:r>
              <a:rPr lang="en-US" sz="2000" b="1" dirty="0">
                <a:latin typeface="Arial" charset="0"/>
                <a:ea typeface="MS PGothic" charset="0"/>
              </a:rPr>
              <a:t>Pearson’s Correlation Coefficient (</a:t>
            </a:r>
            <a:r>
              <a:rPr lang="en-US" sz="2000" b="1" i="1" dirty="0">
                <a:latin typeface="Arial" charset="0"/>
                <a:ea typeface="MS PGothic" charset="0"/>
              </a:rPr>
              <a:t>r)</a:t>
            </a:r>
          </a:p>
          <a:p>
            <a:pPr lvl="1">
              <a:buFont typeface="Wingdings" panose="05000000000000000000" pitchFamily="2" charset="2"/>
              <a:buChar char="§"/>
            </a:pPr>
            <a:r>
              <a:rPr lang="en-US" dirty="0">
                <a:latin typeface="Arial" charset="0"/>
                <a:ea typeface="MS PGothic" charset="0"/>
              </a:rPr>
              <a:t>Two continuous variables, both </a:t>
            </a:r>
            <a:r>
              <a:rPr lang="en-US" i="1" dirty="0">
                <a:latin typeface="Arial" charset="0"/>
                <a:ea typeface="MS PGothic" charset="0"/>
              </a:rPr>
              <a:t>normally distributed </a:t>
            </a:r>
          </a:p>
          <a:p>
            <a:pPr marL="457200" lvl="1" indent="0">
              <a:buNone/>
            </a:pPr>
            <a:endParaRPr lang="en-US" sz="600" i="1" dirty="0">
              <a:latin typeface="Arial" charset="0"/>
              <a:ea typeface="MS PGothic" charset="0"/>
            </a:endParaRPr>
          </a:p>
          <a:p>
            <a:r>
              <a:rPr lang="en-US" sz="2000" b="1" dirty="0">
                <a:solidFill>
                  <a:schemeClr val="accent3"/>
                </a:solidFill>
                <a:latin typeface="Arial" charset="0"/>
                <a:ea typeface="MS PGothic" charset="0"/>
              </a:rPr>
              <a:t>Spearman’s Rank Correlation (</a:t>
            </a:r>
            <a:r>
              <a:rPr lang="en-US" sz="2000" b="1" i="1" dirty="0" err="1">
                <a:solidFill>
                  <a:schemeClr val="accent3"/>
                </a:solidFill>
                <a:latin typeface="Arial" charset="0"/>
                <a:ea typeface="MS PGothic" charset="0"/>
              </a:rPr>
              <a:t>r</a:t>
            </a:r>
            <a:r>
              <a:rPr lang="en-US" sz="2000" b="1" i="1" baseline="-25000" dirty="0" err="1">
                <a:solidFill>
                  <a:schemeClr val="accent3"/>
                </a:solidFill>
                <a:latin typeface="Arial" charset="0"/>
                <a:ea typeface="MS PGothic" charset="0"/>
              </a:rPr>
              <a:t>s</a:t>
            </a:r>
            <a:r>
              <a:rPr lang="en-US" sz="2000" b="1" i="1" dirty="0">
                <a:solidFill>
                  <a:schemeClr val="accent3"/>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Conservative (non-parametric), treats data as ordinal</a:t>
            </a:r>
          </a:p>
          <a:p>
            <a:endParaRPr lang="en-US" sz="600" b="1" dirty="0">
              <a:solidFill>
                <a:schemeClr val="accent4"/>
              </a:solidFill>
              <a:latin typeface="Arial" charset="0"/>
              <a:ea typeface="MS PGothic" charset="0"/>
            </a:endParaRPr>
          </a:p>
          <a:p>
            <a:r>
              <a:rPr lang="en-US" sz="2000" b="1" dirty="0">
                <a:solidFill>
                  <a:schemeClr val="accent4"/>
                </a:solidFill>
                <a:latin typeface="Arial" charset="0"/>
                <a:ea typeface="MS PGothic" charset="0"/>
              </a:rPr>
              <a:t>Kendall’s Tau (</a:t>
            </a:r>
            <a:r>
              <a:rPr lang="en-US" sz="2000" b="1" dirty="0">
                <a:solidFill>
                  <a:schemeClr val="accent4"/>
                </a:solidFill>
                <a:latin typeface="Arial" charset="0"/>
                <a:ea typeface="MS PGothic" charset="0"/>
                <a:sym typeface="Symbol" panose="05050102010706020507" pitchFamily="18" charset="2"/>
              </a:rPr>
              <a:t></a:t>
            </a:r>
            <a:r>
              <a:rPr lang="en-US" sz="2000" b="1" dirty="0">
                <a:solidFill>
                  <a:schemeClr val="accent4"/>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Like </a:t>
            </a:r>
            <a:r>
              <a:rPr lang="en-US" i="1" dirty="0" err="1">
                <a:latin typeface="Arial" charset="0"/>
                <a:ea typeface="MS PGothic" charset="0"/>
              </a:rPr>
              <a:t>r</a:t>
            </a:r>
            <a:r>
              <a:rPr lang="en-US" i="1" baseline="-25000" dirty="0" err="1">
                <a:latin typeface="Arial" charset="0"/>
                <a:ea typeface="MS PGothic" charset="0"/>
              </a:rPr>
              <a:t>s</a:t>
            </a:r>
            <a:r>
              <a:rPr lang="en-US" i="1" baseline="-25000" dirty="0">
                <a:latin typeface="Arial" charset="0"/>
                <a:ea typeface="MS PGothic" charset="0"/>
              </a:rPr>
              <a:t> </a:t>
            </a:r>
            <a:r>
              <a:rPr lang="en-US" dirty="0">
                <a:latin typeface="Arial" charset="0"/>
                <a:ea typeface="MS PGothic" charset="0"/>
              </a:rPr>
              <a:t>but more suitable for smaller sample sizes</a:t>
            </a:r>
          </a:p>
          <a:p>
            <a:endParaRPr lang="en-US" sz="600" b="1" dirty="0">
              <a:solidFill>
                <a:schemeClr val="accent6">
                  <a:lumMod val="75000"/>
                </a:schemeClr>
              </a:solidFill>
              <a:latin typeface="Arial" charset="0"/>
              <a:ea typeface="MS PGothic" charset="0"/>
            </a:endParaRPr>
          </a:p>
          <a:p>
            <a:r>
              <a:rPr lang="en-US" sz="2000" b="1" dirty="0">
                <a:solidFill>
                  <a:schemeClr val="accent6">
                    <a:lumMod val="75000"/>
                  </a:schemeClr>
                </a:solidFill>
                <a:latin typeface="Arial" charset="0"/>
                <a:ea typeface="MS PGothic" charset="0"/>
              </a:rPr>
              <a:t>Point Biserial &amp; Biserial correlation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pb</a:t>
            </a:r>
            <a:r>
              <a:rPr lang="en-US" sz="2000" b="1" i="1" dirty="0">
                <a:solidFill>
                  <a:schemeClr val="accent6">
                    <a:lumMod val="75000"/>
                  </a:schemeClr>
                </a:solidFill>
                <a:latin typeface="Arial" charset="0"/>
                <a:ea typeface="MS PGothic" charset="0"/>
              </a:rPr>
              <a:t> </a:t>
            </a:r>
            <a:r>
              <a:rPr lang="en-US" sz="2000" b="1" dirty="0">
                <a:solidFill>
                  <a:schemeClr val="accent6">
                    <a:lumMod val="75000"/>
                  </a:schemeClr>
                </a:solidFill>
                <a:latin typeface="Arial" charset="0"/>
                <a:ea typeface="MS PGothic" charset="0"/>
              </a:rPr>
              <a:t>or</a:t>
            </a:r>
            <a:r>
              <a:rPr lang="en-US" sz="2000" b="1" i="1" dirty="0">
                <a:solidFill>
                  <a:schemeClr val="accent6">
                    <a:lumMod val="75000"/>
                  </a:schemeClr>
                </a:solidFill>
                <a:latin typeface="Arial" charset="0"/>
                <a:ea typeface="MS PGothic" charset="0"/>
              </a:rPr>
              <a:t>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b</a:t>
            </a:r>
            <a:r>
              <a:rPr lang="en-US" sz="2000" b="1" i="1" dirty="0">
                <a:solidFill>
                  <a:schemeClr val="accent6">
                    <a:lumMod val="75000"/>
                  </a:schemeClr>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The best option when one variables is dichotomous</a:t>
            </a:r>
          </a:p>
          <a:p>
            <a:endParaRPr lang="en-US" sz="600" b="1" dirty="0">
              <a:solidFill>
                <a:srgbClr val="7030A0"/>
              </a:solidFill>
              <a:latin typeface="Arial" charset="0"/>
              <a:ea typeface="MS PGothic" charset="0"/>
            </a:endParaRPr>
          </a:p>
          <a:p>
            <a:r>
              <a:rPr lang="en-US" sz="2000" b="1" dirty="0">
                <a:solidFill>
                  <a:srgbClr val="7030A0"/>
                </a:solidFill>
                <a:latin typeface="Arial" charset="0"/>
                <a:ea typeface="MS PGothic" charset="0"/>
              </a:rPr>
              <a:t>Robust (bootstrapped) correlations</a:t>
            </a:r>
          </a:p>
          <a:p>
            <a:pPr lvl="1">
              <a:buFont typeface="Wingdings" panose="05000000000000000000" pitchFamily="2" charset="2"/>
              <a:buChar char="§"/>
            </a:pPr>
            <a:r>
              <a:rPr lang="en-US" dirty="0">
                <a:latin typeface="Arial" charset="0"/>
                <a:ea typeface="MS PGothic" charset="0"/>
              </a:rPr>
              <a:t>Sampling your sample</a:t>
            </a:r>
            <a:endParaRPr lang="en-GB" dirty="0"/>
          </a:p>
        </p:txBody>
      </p:sp>
      <p:sp>
        <p:nvSpPr>
          <p:cNvPr id="6" name="Text Placeholder 5">
            <a:extLst>
              <a:ext uri="{FF2B5EF4-FFF2-40B4-BE49-F238E27FC236}">
                <a16:creationId xmlns:a16="http://schemas.microsoft.com/office/drawing/2014/main" id="{1491D838-22C2-4018-86AD-928CB13A0D84}"/>
              </a:ext>
            </a:extLst>
          </p:cNvPr>
          <p:cNvSpPr>
            <a:spLocks noGrp="1"/>
          </p:cNvSpPr>
          <p:nvPr>
            <p:ph type="body" sz="half" idx="2"/>
          </p:nvPr>
        </p:nvSpPr>
        <p:spPr>
          <a:xfrm>
            <a:off x="965404" y="2692965"/>
            <a:ext cx="3349312" cy="3129279"/>
          </a:xfrm>
        </p:spPr>
        <p:txBody>
          <a:bodyPr/>
          <a:lstStyle/>
          <a:p>
            <a:endParaRPr lang="en-GB" dirty="0"/>
          </a:p>
          <a:p>
            <a:endParaRPr lang="en-GB" dirty="0"/>
          </a:p>
          <a:p>
            <a:r>
              <a:rPr lang="en-GB" sz="1800" b="1" dirty="0"/>
              <a:t>Remember Assumptions</a:t>
            </a:r>
          </a:p>
          <a:p>
            <a:pPr marL="285750" indent="-285750">
              <a:buFont typeface="Arial" panose="020B0604020202020204" pitchFamily="34" charset="0"/>
              <a:buChar char="•"/>
            </a:pPr>
            <a:r>
              <a:rPr lang="en-GB" sz="1800" dirty="0"/>
              <a:t>These will vary depending on the type of correlation you use!</a:t>
            </a:r>
          </a:p>
        </p:txBody>
      </p:sp>
    </p:spTree>
    <p:extLst>
      <p:ext uri="{BB962C8B-B14F-4D97-AF65-F5344CB8AC3E}">
        <p14:creationId xmlns:p14="http://schemas.microsoft.com/office/powerpoint/2010/main" val="362245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Recap with a bit of assumption checking</a:t>
            </a:r>
          </a:p>
          <a:p>
            <a:pPr>
              <a:buFont typeface="+mj-lt"/>
              <a:buAutoNum type="arabicPeriod"/>
            </a:pPr>
            <a:endParaRPr lang="en-GB" dirty="0"/>
          </a:p>
          <a:p>
            <a:pPr>
              <a:buFont typeface="+mj-lt"/>
              <a:buAutoNum type="arabicPeriod"/>
            </a:pPr>
            <a:r>
              <a:rPr lang="en-GB" dirty="0"/>
              <a:t>Perform several bivariate Pearson’s correlation</a:t>
            </a:r>
          </a:p>
          <a:p>
            <a:pPr>
              <a:buFont typeface="+mj-lt"/>
              <a:buAutoNum type="arabicPeriod"/>
            </a:pPr>
            <a:endParaRPr lang="en-GB" dirty="0"/>
          </a:p>
          <a:p>
            <a:pPr>
              <a:buFont typeface="+mj-lt"/>
              <a:buAutoNum type="arabicPeriod"/>
            </a:pPr>
            <a:r>
              <a:rPr lang="en-GB" dirty="0"/>
              <a:t>An </a:t>
            </a:r>
            <a:r>
              <a:rPr lang="en-GB" b="1" i="1" dirty="0"/>
              <a:t>optional </a:t>
            </a:r>
            <a:r>
              <a:rPr lang="en-GB" dirty="0"/>
              <a:t>extra exercise on standardising variables and deriving (computing) new variables from existing ones in your SPSS dataset.</a:t>
            </a:r>
          </a:p>
        </p:txBody>
      </p:sp>
    </p:spTree>
    <p:extLst>
      <p:ext uri="{BB962C8B-B14F-4D97-AF65-F5344CB8AC3E}">
        <p14:creationId xmlns:p14="http://schemas.microsoft.com/office/powerpoint/2010/main" val="394178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2: </a:t>
            </a:r>
            <a:br>
              <a:rPr lang="en-GB" sz="3600" b="1" dirty="0"/>
            </a:br>
            <a:r>
              <a:rPr lang="en-GB" sz="3600" b="1" dirty="0"/>
              <a:t>T-Tests</a:t>
            </a:r>
            <a:br>
              <a:rPr lang="en-GB" sz="3600" b="1" dirty="0"/>
            </a:br>
            <a:br>
              <a:rPr lang="en-GB" sz="3600" b="1" dirty="0"/>
            </a:br>
            <a:endParaRPr lang="en-GB" sz="3600" b="1" dirty="0"/>
          </a:p>
        </p:txBody>
      </p:sp>
      <p:sp>
        <p:nvSpPr>
          <p:cNvPr id="3" name="TextBox 2">
            <a:extLst>
              <a:ext uri="{FF2B5EF4-FFF2-40B4-BE49-F238E27FC236}">
                <a16:creationId xmlns:a16="http://schemas.microsoft.com/office/drawing/2014/main" id="{873CD464-3797-4FF2-A795-A445BBBAED3C}"/>
              </a:ext>
            </a:extLst>
          </p:cNvPr>
          <p:cNvSpPr txBox="1"/>
          <p:nvPr/>
        </p:nvSpPr>
        <p:spPr>
          <a:xfrm>
            <a:off x="6722886" y="1466765"/>
            <a:ext cx="4948606" cy="923330"/>
          </a:xfrm>
          <a:prstGeom prst="rect">
            <a:avLst/>
          </a:prstGeom>
          <a:noFill/>
        </p:spPr>
        <p:txBody>
          <a:bodyPr wrap="square" rtlCol="0">
            <a:spAutoFit/>
          </a:bodyPr>
          <a:lstStyle/>
          <a:p>
            <a:r>
              <a:rPr lang="en-GB" b="1" dirty="0"/>
              <a:t>Is there, on average, a difference in Maths Anxiety between </a:t>
            </a:r>
            <a:r>
              <a:rPr lang="en-GB" b="1" i="1" u="sng" dirty="0"/>
              <a:t>pairs of </a:t>
            </a:r>
            <a:r>
              <a:rPr lang="en-GB" b="1" dirty="0"/>
              <a:t>groups using different revision strategies?</a:t>
            </a:r>
          </a:p>
        </p:txBody>
      </p:sp>
      <p:sp>
        <p:nvSpPr>
          <p:cNvPr id="4" name="Smiley Face 3">
            <a:extLst>
              <a:ext uri="{FF2B5EF4-FFF2-40B4-BE49-F238E27FC236}">
                <a16:creationId xmlns:a16="http://schemas.microsoft.com/office/drawing/2014/main" id="{E1F42126-B50E-4987-806F-5A28C388AB92}"/>
              </a:ext>
            </a:extLst>
          </p:cNvPr>
          <p:cNvSpPr/>
          <p:nvPr/>
        </p:nvSpPr>
        <p:spPr>
          <a:xfrm>
            <a:off x="7045144" y="311921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5" name="Smiley Face 4">
            <a:extLst>
              <a:ext uri="{FF2B5EF4-FFF2-40B4-BE49-F238E27FC236}">
                <a16:creationId xmlns:a16="http://schemas.microsoft.com/office/drawing/2014/main" id="{ADDCD29C-8F64-420A-8408-1A1338562761}"/>
              </a:ext>
            </a:extLst>
          </p:cNvPr>
          <p:cNvSpPr/>
          <p:nvPr/>
        </p:nvSpPr>
        <p:spPr>
          <a:xfrm>
            <a:off x="7806008" y="301220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6" name="Smiley Face 5">
            <a:extLst>
              <a:ext uri="{FF2B5EF4-FFF2-40B4-BE49-F238E27FC236}">
                <a16:creationId xmlns:a16="http://schemas.microsoft.com/office/drawing/2014/main" id="{27B01084-F93F-43F3-B1FA-6016F01295DA}"/>
              </a:ext>
            </a:extLst>
          </p:cNvPr>
          <p:cNvSpPr/>
          <p:nvPr/>
        </p:nvSpPr>
        <p:spPr>
          <a:xfrm>
            <a:off x="7170897" y="3871554"/>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7" name="Smiley Face 6">
            <a:extLst>
              <a:ext uri="{FF2B5EF4-FFF2-40B4-BE49-F238E27FC236}">
                <a16:creationId xmlns:a16="http://schemas.microsoft.com/office/drawing/2014/main" id="{B17B1735-370C-47F8-ADFB-11846F066CD6}"/>
              </a:ext>
            </a:extLst>
          </p:cNvPr>
          <p:cNvSpPr/>
          <p:nvPr/>
        </p:nvSpPr>
        <p:spPr>
          <a:xfrm>
            <a:off x="7969635" y="369969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8" name="Smiley Face 7">
            <a:extLst>
              <a:ext uri="{FF2B5EF4-FFF2-40B4-BE49-F238E27FC236}">
                <a16:creationId xmlns:a16="http://schemas.microsoft.com/office/drawing/2014/main" id="{FD457E40-628E-4FB6-AD95-16A36A6D5622}"/>
              </a:ext>
            </a:extLst>
          </p:cNvPr>
          <p:cNvSpPr/>
          <p:nvPr/>
        </p:nvSpPr>
        <p:spPr>
          <a:xfrm>
            <a:off x="9305268" y="275075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9" name="Smiley Face 8">
            <a:extLst>
              <a:ext uri="{FF2B5EF4-FFF2-40B4-BE49-F238E27FC236}">
                <a16:creationId xmlns:a16="http://schemas.microsoft.com/office/drawing/2014/main" id="{56732970-6B85-4269-9C59-A7AF1B76C943}"/>
              </a:ext>
            </a:extLst>
          </p:cNvPr>
          <p:cNvSpPr/>
          <p:nvPr/>
        </p:nvSpPr>
        <p:spPr>
          <a:xfrm>
            <a:off x="9393836" y="352745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0" name="Smiley Face 9">
            <a:extLst>
              <a:ext uri="{FF2B5EF4-FFF2-40B4-BE49-F238E27FC236}">
                <a16:creationId xmlns:a16="http://schemas.microsoft.com/office/drawing/2014/main" id="{9EF96FF2-A988-4D70-A7A5-7C7CD68E7620}"/>
              </a:ext>
            </a:extLst>
          </p:cNvPr>
          <p:cNvSpPr/>
          <p:nvPr/>
        </p:nvSpPr>
        <p:spPr>
          <a:xfrm>
            <a:off x="10093766" y="289737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1" name="Smiley Face 10">
            <a:extLst>
              <a:ext uri="{FF2B5EF4-FFF2-40B4-BE49-F238E27FC236}">
                <a16:creationId xmlns:a16="http://schemas.microsoft.com/office/drawing/2014/main" id="{427C138B-9074-4232-9588-7051FF7B6C92}"/>
              </a:ext>
            </a:extLst>
          </p:cNvPr>
          <p:cNvSpPr/>
          <p:nvPr/>
        </p:nvSpPr>
        <p:spPr>
          <a:xfrm>
            <a:off x="10160520" y="375167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2" name="Smiley Face 11">
            <a:extLst>
              <a:ext uri="{FF2B5EF4-FFF2-40B4-BE49-F238E27FC236}">
                <a16:creationId xmlns:a16="http://schemas.microsoft.com/office/drawing/2014/main" id="{722FD925-8031-41A3-BD37-527CD6A61C7B}"/>
              </a:ext>
            </a:extLst>
          </p:cNvPr>
          <p:cNvSpPr/>
          <p:nvPr/>
        </p:nvSpPr>
        <p:spPr>
          <a:xfrm>
            <a:off x="8563496" y="485224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3" name="Smiley Face 12">
            <a:extLst>
              <a:ext uri="{FF2B5EF4-FFF2-40B4-BE49-F238E27FC236}">
                <a16:creationId xmlns:a16="http://schemas.microsoft.com/office/drawing/2014/main" id="{D3692B37-12DE-4916-B9F7-42CC77189804}"/>
              </a:ext>
            </a:extLst>
          </p:cNvPr>
          <p:cNvSpPr/>
          <p:nvPr/>
        </p:nvSpPr>
        <p:spPr>
          <a:xfrm>
            <a:off x="7518108" y="512980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4" name="Smiley Face 13">
            <a:extLst>
              <a:ext uri="{FF2B5EF4-FFF2-40B4-BE49-F238E27FC236}">
                <a16:creationId xmlns:a16="http://schemas.microsoft.com/office/drawing/2014/main" id="{03F7390E-BA80-440D-B1F8-A7F5394E7D57}"/>
              </a:ext>
            </a:extLst>
          </p:cNvPr>
          <p:cNvSpPr/>
          <p:nvPr/>
        </p:nvSpPr>
        <p:spPr>
          <a:xfrm>
            <a:off x="8900943" y="552845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5" name="Smiley Face 14">
            <a:extLst>
              <a:ext uri="{FF2B5EF4-FFF2-40B4-BE49-F238E27FC236}">
                <a16:creationId xmlns:a16="http://schemas.microsoft.com/office/drawing/2014/main" id="{2537737E-D09D-4C32-B6BC-8626FEDC8015}"/>
              </a:ext>
            </a:extLst>
          </p:cNvPr>
          <p:cNvSpPr/>
          <p:nvPr/>
        </p:nvSpPr>
        <p:spPr>
          <a:xfrm>
            <a:off x="8083932" y="5600809"/>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6" name="Oval 15">
            <a:extLst>
              <a:ext uri="{FF2B5EF4-FFF2-40B4-BE49-F238E27FC236}">
                <a16:creationId xmlns:a16="http://schemas.microsoft.com/office/drawing/2014/main" id="{0FA9D4E3-AAE7-49E9-AF5B-3ED2C79218BD}"/>
              </a:ext>
            </a:extLst>
          </p:cNvPr>
          <p:cNvSpPr/>
          <p:nvPr/>
        </p:nvSpPr>
        <p:spPr>
          <a:xfrm>
            <a:off x="9042399" y="2572366"/>
            <a:ext cx="2105411" cy="2084887"/>
          </a:xfrm>
          <a:prstGeom prst="ellipse">
            <a:avLst/>
          </a:prstGeom>
          <a:noFill/>
          <a:ln w="38100">
            <a:solidFill>
              <a:srgbClr val="BF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DDE7A1EA-A3F8-4A85-9CB2-D2DBE6579EE5}"/>
              </a:ext>
            </a:extLst>
          </p:cNvPr>
          <p:cNvSpPr/>
          <p:nvPr/>
        </p:nvSpPr>
        <p:spPr>
          <a:xfrm>
            <a:off x="7205046" y="4789537"/>
            <a:ext cx="2862098" cy="1577792"/>
          </a:xfrm>
          <a:prstGeom prst="ellipse">
            <a:avLst/>
          </a:prstGeom>
          <a:noFill/>
          <a:ln w="38100">
            <a:solidFill>
              <a:srgbClr val="66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A055D1B-69F7-499F-84E3-D440AE082D9B}"/>
              </a:ext>
            </a:extLst>
          </p:cNvPr>
          <p:cNvSpPr/>
          <p:nvPr/>
        </p:nvSpPr>
        <p:spPr>
          <a:xfrm>
            <a:off x="6791324" y="2714624"/>
            <a:ext cx="2105411" cy="2084887"/>
          </a:xfrm>
          <a:prstGeom prst="ellipse">
            <a:avLst/>
          </a:prstGeom>
          <a:noFill/>
          <a:ln w="38100">
            <a:solidFill>
              <a:srgbClr val="CD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Oval 19">
            <a:extLst>
              <a:ext uri="{FF2B5EF4-FFF2-40B4-BE49-F238E27FC236}">
                <a16:creationId xmlns:a16="http://schemas.microsoft.com/office/drawing/2014/main" id="{C3000C62-2BED-4CC8-8AED-5FAAEDCD9FF7}"/>
              </a:ext>
            </a:extLst>
          </p:cNvPr>
          <p:cNvSpPr/>
          <p:nvPr/>
        </p:nvSpPr>
        <p:spPr>
          <a:xfrm>
            <a:off x="5103873" y="4253085"/>
            <a:ext cx="1985210" cy="644415"/>
          </a:xfrm>
          <a:prstGeom prst="wedgeEllipseCallout">
            <a:avLst>
              <a:gd name="adj1" fmla="val 59293"/>
              <a:gd name="adj2" fmla="val -380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cram</a:t>
            </a:r>
          </a:p>
        </p:txBody>
      </p:sp>
      <p:sp>
        <p:nvSpPr>
          <p:cNvPr id="21" name="Speech Bubble: Oval 20">
            <a:extLst>
              <a:ext uri="{FF2B5EF4-FFF2-40B4-BE49-F238E27FC236}">
                <a16:creationId xmlns:a16="http://schemas.microsoft.com/office/drawing/2014/main" id="{D6C74D41-484B-467E-A2A0-F3173CE3B0B3}"/>
              </a:ext>
            </a:extLst>
          </p:cNvPr>
          <p:cNvSpPr/>
          <p:nvPr/>
        </p:nvSpPr>
        <p:spPr>
          <a:xfrm>
            <a:off x="4354250" y="5170594"/>
            <a:ext cx="2862097" cy="804070"/>
          </a:xfrm>
          <a:prstGeom prst="wedgeEllipseCallout">
            <a:avLst>
              <a:gd name="adj1" fmla="val 61735"/>
              <a:gd name="adj2" fmla="val -48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use </a:t>
            </a:r>
          </a:p>
          <a:p>
            <a:pPr algn="ctr"/>
            <a:r>
              <a:rPr lang="en-GB" dirty="0"/>
              <a:t>Active Learning</a:t>
            </a:r>
          </a:p>
        </p:txBody>
      </p:sp>
      <p:sp>
        <p:nvSpPr>
          <p:cNvPr id="22" name="Speech Bubble: Oval 21">
            <a:extLst>
              <a:ext uri="{FF2B5EF4-FFF2-40B4-BE49-F238E27FC236}">
                <a16:creationId xmlns:a16="http://schemas.microsoft.com/office/drawing/2014/main" id="{D91C3A75-8E0F-43BE-B7F0-860446FCE6EF}"/>
              </a:ext>
            </a:extLst>
          </p:cNvPr>
          <p:cNvSpPr/>
          <p:nvPr/>
        </p:nvSpPr>
        <p:spPr>
          <a:xfrm>
            <a:off x="9999163" y="4713376"/>
            <a:ext cx="2105411" cy="804070"/>
          </a:xfrm>
          <a:prstGeom prst="wedgeEllipseCallout">
            <a:avLst>
              <a:gd name="adj1" fmla="val -22961"/>
              <a:gd name="adj2" fmla="val -889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wing it!</a:t>
            </a:r>
          </a:p>
        </p:txBody>
      </p:sp>
    </p:spTree>
    <p:extLst>
      <p:ext uri="{BB962C8B-B14F-4D97-AF65-F5344CB8AC3E}">
        <p14:creationId xmlns:p14="http://schemas.microsoft.com/office/powerpoint/2010/main" val="242573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par>
                                <p:cTn id="46" presetID="21" presetClass="entr" presetSubtype="1"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Effect transition="in" filter="wheel(1)">
                                      <p:cBhvr>
                                        <p:cTn id="48" dur="2000"/>
                                        <p:tgtEl>
                                          <p:spTgt spid="18"/>
                                        </p:tgtEl>
                                      </p:cBhvr>
                                    </p:animEffect>
                                  </p:childTnLst>
                                </p:cTn>
                              </p:par>
                              <p:par>
                                <p:cTn id="49" presetID="21" presetClass="entr" presetSubtype="1" fill="hold" grpId="0"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heel(1)">
                                      <p:cBhvr>
                                        <p:cTn id="51" dur="20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righ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FB86B5E-1291-46B3-9CED-8DB9CA476C8B}"/>
              </a:ext>
            </a:extLst>
          </p:cNvPr>
          <p:cNvGrpSpPr/>
          <p:nvPr/>
        </p:nvGrpSpPr>
        <p:grpSpPr>
          <a:xfrm>
            <a:off x="3835237" y="3430729"/>
            <a:ext cx="4316811" cy="3468441"/>
            <a:chOff x="3835237" y="3430729"/>
            <a:chExt cx="4316811" cy="3468441"/>
          </a:xfrm>
        </p:grpSpPr>
        <p:grpSp>
          <p:nvGrpSpPr>
            <p:cNvPr id="28" name="Group 27">
              <a:extLst>
                <a:ext uri="{FF2B5EF4-FFF2-40B4-BE49-F238E27FC236}">
                  <a16:creationId xmlns:a16="http://schemas.microsoft.com/office/drawing/2014/main" id="{07BCA9D3-572D-4371-A6C1-9D7A66D93D5D}"/>
                </a:ext>
              </a:extLst>
            </p:cNvPr>
            <p:cNvGrpSpPr/>
            <p:nvPr/>
          </p:nvGrpSpPr>
          <p:grpSpPr>
            <a:xfrm>
              <a:off x="3835237" y="3430729"/>
              <a:ext cx="4316811" cy="3468441"/>
              <a:chOff x="3828121" y="3424648"/>
              <a:chExt cx="4316811" cy="3468441"/>
            </a:xfrm>
          </p:grpSpPr>
          <p:pic>
            <p:nvPicPr>
              <p:cNvPr id="8" name="Picture 2" descr="Image result for probability distribution t">
                <a:extLst>
                  <a:ext uri="{FF2B5EF4-FFF2-40B4-BE49-F238E27FC236}">
                    <a16:creationId xmlns:a16="http://schemas.microsoft.com/office/drawing/2014/main" id="{42406734-523C-4847-A4E8-3F122385F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121" y="3655481"/>
                <a:ext cx="4316811" cy="32376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85A13C0-F399-4780-A00C-72AD72587931}"/>
                  </a:ext>
                </a:extLst>
              </p:cNvPr>
              <p:cNvGrpSpPr/>
              <p:nvPr/>
            </p:nvGrpSpPr>
            <p:grpSpPr>
              <a:xfrm>
                <a:off x="4786022" y="3424648"/>
                <a:ext cx="2744122" cy="617396"/>
                <a:chOff x="6450890" y="1054019"/>
                <a:chExt cx="2744122" cy="617396"/>
              </a:xfrm>
            </p:grpSpPr>
            <p:sp>
              <p:nvSpPr>
                <p:cNvPr id="18" name="TextBox 17">
                  <a:extLst>
                    <a:ext uri="{FF2B5EF4-FFF2-40B4-BE49-F238E27FC236}">
                      <a16:creationId xmlns:a16="http://schemas.microsoft.com/office/drawing/2014/main" id="{2B066DBB-D54D-4FE2-89F0-E4BE7318B664}"/>
                    </a:ext>
                  </a:extLst>
                </p:cNvPr>
                <p:cNvSpPr txBox="1"/>
                <p:nvPr/>
              </p:nvSpPr>
              <p:spPr>
                <a:xfrm>
                  <a:off x="6450890" y="1054019"/>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t>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the </a:t>
                  </a:r>
                </a:p>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 = 0</a:t>
                  </a:r>
                </a:p>
              </p:txBody>
            </p:sp>
            <p:cxnSp>
              <p:nvCxnSpPr>
                <p:cNvPr id="19" name="Straight Arrow Connector 18">
                  <a:extLst>
                    <a:ext uri="{FF2B5EF4-FFF2-40B4-BE49-F238E27FC236}">
                      <a16:creationId xmlns:a16="http://schemas.microsoft.com/office/drawing/2014/main" id="{09AE50A2-0810-4A36-A121-7E4CD319672F}"/>
                    </a:ext>
                  </a:extLst>
                </p:cNvPr>
                <p:cNvCxnSpPr>
                  <a:cxnSpLocks/>
                  <a:stCxn id="18" idx="2"/>
                </p:cNvCxnSpPr>
                <p:nvPr/>
              </p:nvCxnSpPr>
              <p:spPr>
                <a:xfrm>
                  <a:off x="7822951" y="1515684"/>
                  <a:ext cx="0" cy="15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9" name="Rectangle 8">
              <a:extLst>
                <a:ext uri="{FF2B5EF4-FFF2-40B4-BE49-F238E27FC236}">
                  <a16:creationId xmlns:a16="http://schemas.microsoft.com/office/drawing/2014/main" id="{9D5FDC06-2B3A-4877-B4A7-C38B4BBB29BA}"/>
                </a:ext>
              </a:extLst>
            </p:cNvPr>
            <p:cNvSpPr/>
            <p:nvPr/>
          </p:nvSpPr>
          <p:spPr>
            <a:xfrm>
              <a:off x="4497042" y="4425907"/>
              <a:ext cx="669703" cy="109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5" y="2603500"/>
            <a:ext cx="8761412" cy="3949700"/>
          </a:xfrm>
        </p:spPr>
        <p:txBody>
          <a:bodyPr>
            <a:normAutofit/>
          </a:bodyPr>
          <a:lstStyle/>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p:txBody>
      </p:sp>
      <p:pic>
        <p:nvPicPr>
          <p:cNvPr id="4" name="Picture 22">
            <a:extLst>
              <a:ext uri="{FF2B5EF4-FFF2-40B4-BE49-F238E27FC236}">
                <a16:creationId xmlns:a16="http://schemas.microsoft.com/office/drawing/2014/main" id="{7709DA86-B01A-4DDA-BAEA-CC2F0E297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40683" y="2296720"/>
            <a:ext cx="4167709" cy="2595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2">
            <a:extLst>
              <a:ext uri="{FF2B5EF4-FFF2-40B4-BE49-F238E27FC236}">
                <a16:creationId xmlns:a16="http://schemas.microsoft.com/office/drawing/2014/main" id="{8710F831-9221-4F8E-B6DF-39A0CE8A5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838692" y="2418819"/>
            <a:ext cx="3971642" cy="247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B7847C2D-A962-4DD0-B122-8B185D5F65D4}"/>
              </a:ext>
            </a:extLst>
          </p:cNvPr>
          <p:cNvGrpSpPr/>
          <p:nvPr/>
        </p:nvGrpSpPr>
        <p:grpSpPr>
          <a:xfrm>
            <a:off x="654996" y="4740979"/>
            <a:ext cx="4031303" cy="884734"/>
            <a:chOff x="654996" y="4740979"/>
            <a:chExt cx="4031303" cy="88473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8EAFD5-F7AD-4D2A-9071-C265F90375A3}"/>
                    </a:ext>
                  </a:extLst>
                </p:cNvPr>
                <p:cNvSpPr txBox="1"/>
                <p:nvPr/>
              </p:nvSpPr>
              <p:spPr>
                <a:xfrm>
                  <a:off x="1439026" y="5133975"/>
                  <a:ext cx="2105025" cy="491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FF0000"/>
                                </a:solidFill>
                                <a:latin typeface="Cambria Math" panose="02040503050406030204" pitchFamily="18" charset="0"/>
                              </a:rPr>
                            </m:ctrlPr>
                          </m:sSubPr>
                          <m:e>
                            <m:acc>
                              <m:accPr>
                                <m:chr m:val="̅"/>
                                <m:ctrlPr>
                                  <a:rPr lang="en-GB"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𝐶𝑟𝑎𝑚</m:t>
                            </m:r>
                          </m:sub>
                        </m:sSub>
                        <m:r>
                          <a:rPr lang="en-GB" sz="2400" b="0" i="1" smtClean="0">
                            <a:solidFill>
                              <a:srgbClr val="FF0000"/>
                            </a:solidFill>
                            <a:latin typeface="Cambria Math" panose="02040503050406030204" pitchFamily="18" charset="0"/>
                          </a:rPr>
                          <m:t>−</m:t>
                        </m:r>
                        <m:sSub>
                          <m:sSubPr>
                            <m:ctrlPr>
                              <a:rPr lang="en-GB" sz="2400" i="1" smtClean="0">
                                <a:solidFill>
                                  <a:srgbClr val="FF0000"/>
                                </a:solidFill>
                                <a:latin typeface="Cambria Math" panose="02040503050406030204" pitchFamily="18" charset="0"/>
                              </a:rPr>
                            </m:ctrlPr>
                          </m:sSubPr>
                          <m:e>
                            <m:acc>
                              <m:accPr>
                                <m:chr m:val="̅"/>
                                <m:ctrlPr>
                                  <a:rPr lang="en-GB" sz="2400" i="1">
                                    <a:solidFill>
                                      <a:srgbClr val="FF0000"/>
                                    </a:solidFill>
                                    <a:latin typeface="Cambria Math" panose="02040503050406030204" pitchFamily="18" charset="0"/>
                                  </a:rPr>
                                </m:ctrlPr>
                              </m:accPr>
                              <m:e>
                                <m:r>
                                  <a:rPr lang="en-GB" sz="2400" i="1">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𝑊𝑖𝑛𝑔</m:t>
                            </m:r>
                          </m:sub>
                        </m:sSub>
                      </m:oMath>
                    </m:oMathPara>
                  </a14:m>
                  <a:endParaRPr lang="en-GB" dirty="0"/>
                </a:p>
              </p:txBody>
            </p:sp>
          </mc:Choice>
          <mc:Fallback xmlns="">
            <p:sp>
              <p:nvSpPr>
                <p:cNvPr id="10" name="TextBox 9">
                  <a:extLst>
                    <a:ext uri="{FF2B5EF4-FFF2-40B4-BE49-F238E27FC236}">
                      <a16:creationId xmlns:a16="http://schemas.microsoft.com/office/drawing/2014/main" id="{158EAFD5-F7AD-4D2A-9071-C265F90375A3}"/>
                    </a:ext>
                  </a:extLst>
                </p:cNvPr>
                <p:cNvSpPr txBox="1">
                  <a:spLocks noRot="1" noChangeAspect="1" noMove="1" noResize="1" noEditPoints="1" noAdjustHandles="1" noChangeArrowheads="1" noChangeShapeType="1" noTextEdit="1"/>
                </p:cNvSpPr>
                <p:nvPr/>
              </p:nvSpPr>
              <p:spPr>
                <a:xfrm>
                  <a:off x="1439026" y="5133975"/>
                  <a:ext cx="2105025" cy="491738"/>
                </a:xfrm>
                <a:prstGeom prst="rect">
                  <a:avLst/>
                </a:prstGeom>
                <a:blipFill>
                  <a:blip r:embed="rId6"/>
                  <a:stretch>
                    <a:fillRect b="-12346"/>
                  </a:stretch>
                </a:blipFill>
              </p:spPr>
              <p:txBody>
                <a:bodyPr/>
                <a:lstStyle/>
                <a:p>
                  <a:r>
                    <a:rPr lang="en-GB">
                      <a:noFill/>
                    </a:rPr>
                    <a:t> </a:t>
                  </a:r>
                </a:p>
              </p:txBody>
            </p:sp>
          </mc:Fallback>
        </mc:AlternateContent>
        <p:sp>
          <p:nvSpPr>
            <p:cNvPr id="14" name="Left Brace 13">
              <a:extLst>
                <a:ext uri="{FF2B5EF4-FFF2-40B4-BE49-F238E27FC236}">
                  <a16:creationId xmlns:a16="http://schemas.microsoft.com/office/drawing/2014/main" id="{5D8EEB96-F73C-4467-8B6E-F09E1458C883}"/>
                </a:ext>
              </a:extLst>
            </p:cNvPr>
            <p:cNvSpPr/>
            <p:nvPr/>
          </p:nvSpPr>
          <p:spPr>
            <a:xfrm rot="16200000">
              <a:off x="2474150" y="2921825"/>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F85BEE05-5CDA-4E1C-99A1-058B65731B25}"/>
              </a:ext>
            </a:extLst>
          </p:cNvPr>
          <p:cNvGrpSpPr/>
          <p:nvPr/>
        </p:nvGrpSpPr>
        <p:grpSpPr>
          <a:xfrm>
            <a:off x="7644424" y="4740978"/>
            <a:ext cx="4031303" cy="864187"/>
            <a:chOff x="7644424" y="4740978"/>
            <a:chExt cx="4031303" cy="864187"/>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67FCB3-FF66-4C80-867C-94CE0D21FD09}"/>
                    </a:ext>
                  </a:extLst>
                </p:cNvPr>
                <p:cNvSpPr txBox="1"/>
                <p:nvPr/>
              </p:nvSpPr>
              <p:spPr>
                <a:xfrm>
                  <a:off x="8563103" y="5143500"/>
                  <a:ext cx="21050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0070C0"/>
                                </a:solidFill>
                                <a:latin typeface="Cambria Math" panose="02040503050406030204" pitchFamily="18" charset="0"/>
                              </a:rPr>
                            </m:ctrlPr>
                          </m:sSubPr>
                          <m:e>
                            <m:acc>
                              <m:accPr>
                                <m:chr m:val="̅"/>
                                <m:ctrlPr>
                                  <a:rPr lang="en-GB" sz="2400" i="1" smtClean="0">
                                    <a:solidFill>
                                      <a:srgbClr val="0070C0"/>
                                    </a:solidFill>
                                    <a:latin typeface="Cambria Math" panose="02040503050406030204" pitchFamily="18" charset="0"/>
                                  </a:rPr>
                                </m:ctrlPr>
                              </m:accPr>
                              <m:e>
                                <m:r>
                                  <a:rPr lang="en-GB" sz="2400" b="0" i="1" smtClean="0">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𝐶𝑟𝑎𝑚</m:t>
                            </m:r>
                          </m:sub>
                        </m:sSub>
                        <m:r>
                          <a:rPr lang="en-GB" sz="2400" b="0" i="1" smtClean="0">
                            <a:solidFill>
                              <a:srgbClr val="0070C0"/>
                            </a:solidFill>
                            <a:latin typeface="Cambria Math" panose="02040503050406030204" pitchFamily="18" charset="0"/>
                          </a:rPr>
                          <m:t>−</m:t>
                        </m:r>
                        <m:sSub>
                          <m:sSubPr>
                            <m:ctrlPr>
                              <a:rPr lang="en-GB" sz="2400" i="1" smtClean="0">
                                <a:solidFill>
                                  <a:srgbClr val="0070C0"/>
                                </a:solidFill>
                                <a:latin typeface="Cambria Math" panose="02040503050406030204" pitchFamily="18" charset="0"/>
                              </a:rPr>
                            </m:ctrlPr>
                          </m:sSubPr>
                          <m:e>
                            <m:acc>
                              <m:accPr>
                                <m:chr m:val="̅"/>
                                <m:ctrlPr>
                                  <a:rPr lang="en-GB" sz="2400" i="1">
                                    <a:solidFill>
                                      <a:srgbClr val="0070C0"/>
                                    </a:solidFill>
                                    <a:latin typeface="Cambria Math" panose="02040503050406030204" pitchFamily="18" charset="0"/>
                                  </a:rPr>
                                </m:ctrlPr>
                              </m:accPr>
                              <m:e>
                                <m:r>
                                  <a:rPr lang="en-GB" sz="2400" i="1">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𝐴𝑐𝑡𝑣</m:t>
                            </m:r>
                          </m:sub>
                        </m:sSub>
                      </m:oMath>
                    </m:oMathPara>
                  </a14:m>
                  <a:endParaRPr lang="en-GB" dirty="0"/>
                </a:p>
              </p:txBody>
            </p:sp>
          </mc:Choice>
          <mc:Fallback xmlns="">
            <p:sp>
              <p:nvSpPr>
                <p:cNvPr id="11" name="TextBox 10">
                  <a:extLst>
                    <a:ext uri="{FF2B5EF4-FFF2-40B4-BE49-F238E27FC236}">
                      <a16:creationId xmlns:a16="http://schemas.microsoft.com/office/drawing/2014/main" id="{F867FCB3-FF66-4C80-867C-94CE0D21FD09}"/>
                    </a:ext>
                  </a:extLst>
                </p:cNvPr>
                <p:cNvSpPr txBox="1">
                  <a:spLocks noRot="1" noChangeAspect="1" noMove="1" noResize="1" noEditPoints="1" noAdjustHandles="1" noChangeArrowheads="1" noChangeShapeType="1" noTextEdit="1"/>
                </p:cNvSpPr>
                <p:nvPr/>
              </p:nvSpPr>
              <p:spPr>
                <a:xfrm>
                  <a:off x="8563103" y="5143500"/>
                  <a:ext cx="2105025" cy="461665"/>
                </a:xfrm>
                <a:prstGeom prst="rect">
                  <a:avLst/>
                </a:prstGeom>
                <a:blipFill>
                  <a:blip r:embed="rId7"/>
                  <a:stretch>
                    <a:fillRect b="-5333"/>
                  </a:stretch>
                </a:blipFill>
              </p:spPr>
              <p:txBody>
                <a:bodyPr/>
                <a:lstStyle/>
                <a:p>
                  <a:r>
                    <a:rPr lang="en-GB">
                      <a:noFill/>
                    </a:rPr>
                    <a:t> </a:t>
                  </a:r>
                </a:p>
              </p:txBody>
            </p:sp>
          </mc:Fallback>
        </mc:AlternateContent>
        <p:sp>
          <p:nvSpPr>
            <p:cNvPr id="15" name="Left Brace 14">
              <a:extLst>
                <a:ext uri="{FF2B5EF4-FFF2-40B4-BE49-F238E27FC236}">
                  <a16:creationId xmlns:a16="http://schemas.microsoft.com/office/drawing/2014/main" id="{E71BFD3C-9D03-4AAB-ABCF-D25BC4353D04}"/>
                </a:ext>
              </a:extLst>
            </p:cNvPr>
            <p:cNvSpPr/>
            <p:nvPr/>
          </p:nvSpPr>
          <p:spPr>
            <a:xfrm rot="16200000">
              <a:off x="9463578" y="2921824"/>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cxnSp>
        <p:nvCxnSpPr>
          <p:cNvPr id="23" name="Straight Connector 22">
            <a:extLst>
              <a:ext uri="{FF2B5EF4-FFF2-40B4-BE49-F238E27FC236}">
                <a16:creationId xmlns:a16="http://schemas.microsoft.com/office/drawing/2014/main" id="{DAF5FCE9-665A-42C3-BF7A-4CB11E67A1C9}"/>
              </a:ext>
            </a:extLst>
          </p:cNvPr>
          <p:cNvCxnSpPr>
            <a:cxnSpLocks/>
          </p:cNvCxnSpPr>
          <p:nvPr/>
        </p:nvCxnSpPr>
        <p:spPr>
          <a:xfrm>
            <a:off x="6216652" y="4181475"/>
            <a:ext cx="0" cy="168592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0828A3-3011-4F52-9F9F-7EA7D8C3AB5F}"/>
              </a:ext>
            </a:extLst>
          </p:cNvPr>
          <p:cNvCxnSpPr>
            <a:cxnSpLocks/>
          </p:cNvCxnSpPr>
          <p:nvPr/>
        </p:nvCxnSpPr>
        <p:spPr>
          <a:xfrm>
            <a:off x="7273927" y="4181474"/>
            <a:ext cx="0" cy="1685925"/>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4" y="2603500"/>
            <a:ext cx="9455895" cy="3949700"/>
          </a:xfrm>
        </p:spPr>
        <p:txBody>
          <a:bodyPr>
            <a:normAutofit fontScale="92500"/>
          </a:bodyPr>
          <a:lstStyle/>
          <a:p>
            <a:r>
              <a:rPr lang="en-GB" b="1" dirty="0"/>
              <a:t>Another way of thinking about this:</a:t>
            </a:r>
            <a:r>
              <a:rPr lang="en-GB" i="1" dirty="0"/>
              <a:t> does group membership info improve prediction?</a:t>
            </a:r>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a:p>
            <a:r>
              <a:rPr lang="en-GB" b="1" i="1" dirty="0"/>
              <a:t>Note: </a:t>
            </a:r>
            <a:r>
              <a:rPr lang="en-GB" dirty="0"/>
              <a:t>Can also use a regression model approach (GLM)</a:t>
            </a:r>
          </a:p>
        </p:txBody>
      </p:sp>
      <p:pic>
        <p:nvPicPr>
          <p:cNvPr id="6" name="Picture 22">
            <a:extLst>
              <a:ext uri="{FF2B5EF4-FFF2-40B4-BE49-F238E27FC236}">
                <a16:creationId xmlns:a16="http://schemas.microsoft.com/office/drawing/2014/main" id="{A7358EB5-3DEE-495C-A390-5B6FAE3F5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86105" y="3136168"/>
            <a:ext cx="4255247" cy="264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2">
            <a:extLst>
              <a:ext uri="{FF2B5EF4-FFF2-40B4-BE49-F238E27FC236}">
                <a16:creationId xmlns:a16="http://schemas.microsoft.com/office/drawing/2014/main" id="{D75136E3-C1BD-4CDB-85B4-9890B546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90177" y="3136168"/>
            <a:ext cx="4321923" cy="269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B5EB620C-1A0A-4E98-AD5C-4B089B6311D1}"/>
              </a:ext>
            </a:extLst>
          </p:cNvPr>
          <p:cNvCxnSpPr/>
          <p:nvPr/>
        </p:nvCxnSpPr>
        <p:spPr>
          <a:xfrm flipV="1">
            <a:off x="2974034" y="3641554"/>
            <a:ext cx="2088232" cy="2"/>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269333-5FA1-41E5-824B-2ACBA301D6C2}"/>
              </a:ext>
            </a:extLst>
          </p:cNvPr>
          <p:cNvSpPr txBox="1"/>
          <p:nvPr/>
        </p:nvSpPr>
        <p:spPr>
          <a:xfrm>
            <a:off x="547232" y="3429000"/>
            <a:ext cx="178335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The Grand Mean(s) </a:t>
            </a:r>
          </a:p>
        </p:txBody>
      </p:sp>
      <p:cxnSp>
        <p:nvCxnSpPr>
          <p:cNvPr id="21" name="Straight Connector 20">
            <a:extLst>
              <a:ext uri="{FF2B5EF4-FFF2-40B4-BE49-F238E27FC236}">
                <a16:creationId xmlns:a16="http://schemas.microsoft.com/office/drawing/2014/main" id="{21161997-F1A6-4C4D-AC4A-C33629A98F6C}"/>
              </a:ext>
            </a:extLst>
          </p:cNvPr>
          <p:cNvCxnSpPr>
            <a:cxnSpLocks/>
          </p:cNvCxnSpPr>
          <p:nvPr/>
        </p:nvCxnSpPr>
        <p:spPr>
          <a:xfrm>
            <a:off x="7112473" y="4222579"/>
            <a:ext cx="2289167"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2E282E-6E9C-4D94-B0E1-5172C14D831F}"/>
              </a:ext>
            </a:extLst>
          </p:cNvPr>
          <p:cNvCxnSpPr>
            <a:cxnSpLocks/>
          </p:cNvCxnSpPr>
          <p:nvPr/>
        </p:nvCxnSpPr>
        <p:spPr>
          <a:xfrm>
            <a:off x="7112473" y="4791177"/>
            <a:ext cx="1128402" cy="0"/>
          </a:xfrm>
          <a:prstGeom prst="line">
            <a:avLst/>
          </a:prstGeom>
          <a:noFill/>
          <a:ln w="31750" cap="flat" cmpd="sng" algn="ctr">
            <a:solidFill>
              <a:srgbClr val="65CD00"/>
            </a:solidFill>
            <a:prstDash val="sysDash"/>
          </a:ln>
          <a:effectLst/>
        </p:spPr>
      </p:cxnSp>
      <p:cxnSp>
        <p:nvCxnSpPr>
          <p:cNvPr id="34" name="Straight Connector 33">
            <a:extLst>
              <a:ext uri="{FF2B5EF4-FFF2-40B4-BE49-F238E27FC236}">
                <a16:creationId xmlns:a16="http://schemas.microsoft.com/office/drawing/2014/main" id="{B17DDAF9-E49E-481A-9D08-A3267F14BFE8}"/>
              </a:ext>
            </a:extLst>
          </p:cNvPr>
          <p:cNvCxnSpPr>
            <a:cxnSpLocks/>
          </p:cNvCxnSpPr>
          <p:nvPr/>
        </p:nvCxnSpPr>
        <p:spPr>
          <a:xfrm>
            <a:off x="8240875" y="3604474"/>
            <a:ext cx="1160765" cy="0"/>
          </a:xfrm>
          <a:prstGeom prst="line">
            <a:avLst/>
          </a:prstGeom>
          <a:noFill/>
          <a:ln w="31750" cap="flat" cmpd="sng" algn="ctr">
            <a:solidFill>
              <a:srgbClr val="CD3333"/>
            </a:solidFill>
            <a:prstDash val="sysDash"/>
          </a:ln>
          <a:effectLst/>
        </p:spPr>
      </p:cxnSp>
      <p:sp>
        <p:nvSpPr>
          <p:cNvPr id="38" name="TextBox 37">
            <a:extLst>
              <a:ext uri="{FF2B5EF4-FFF2-40B4-BE49-F238E27FC236}">
                <a16:creationId xmlns:a16="http://schemas.microsoft.com/office/drawing/2014/main" id="{303AF414-6BEA-4EF3-97E3-7637D801DEB8}"/>
              </a:ext>
            </a:extLst>
          </p:cNvPr>
          <p:cNvSpPr txBox="1"/>
          <p:nvPr/>
        </p:nvSpPr>
        <p:spPr>
          <a:xfrm>
            <a:off x="9640969" y="3449534"/>
            <a:ext cx="1491989" cy="276999"/>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panose="020B0604020202020204" pitchFamily="34" charset="0"/>
                <a:ea typeface="MS PGothic" panose="020B0600070205080204" pitchFamily="34" charset="-128"/>
              </a:rPr>
              <a:t>The Group Means </a:t>
            </a:r>
          </a:p>
        </p:txBody>
      </p:sp>
      <p:cxnSp>
        <p:nvCxnSpPr>
          <p:cNvPr id="41" name="Straight Connector 40">
            <a:extLst>
              <a:ext uri="{FF2B5EF4-FFF2-40B4-BE49-F238E27FC236}">
                <a16:creationId xmlns:a16="http://schemas.microsoft.com/office/drawing/2014/main" id="{9BAADCC3-1F84-49D3-B33C-E6D02DE9B6FF}"/>
              </a:ext>
            </a:extLst>
          </p:cNvPr>
          <p:cNvCxnSpPr>
            <a:cxnSpLocks/>
          </p:cNvCxnSpPr>
          <p:nvPr/>
        </p:nvCxnSpPr>
        <p:spPr>
          <a:xfrm>
            <a:off x="4091609" y="3604474"/>
            <a:ext cx="1160765" cy="0"/>
          </a:xfrm>
          <a:prstGeom prst="line">
            <a:avLst/>
          </a:prstGeom>
          <a:noFill/>
          <a:ln w="31750" cap="flat" cmpd="sng" algn="ctr">
            <a:solidFill>
              <a:srgbClr val="CD3333"/>
            </a:solidFill>
            <a:prstDash val="sysDash"/>
          </a:ln>
          <a:effectLst/>
        </p:spPr>
      </p:cxnSp>
      <p:cxnSp>
        <p:nvCxnSpPr>
          <p:cNvPr id="42" name="Straight Connector 41">
            <a:extLst>
              <a:ext uri="{FF2B5EF4-FFF2-40B4-BE49-F238E27FC236}">
                <a16:creationId xmlns:a16="http://schemas.microsoft.com/office/drawing/2014/main" id="{17F788D8-035B-4745-87D8-0CF9FDA2387E}"/>
              </a:ext>
            </a:extLst>
          </p:cNvPr>
          <p:cNvCxnSpPr>
            <a:cxnSpLocks/>
          </p:cNvCxnSpPr>
          <p:nvPr/>
        </p:nvCxnSpPr>
        <p:spPr>
          <a:xfrm>
            <a:off x="2927848" y="3717110"/>
            <a:ext cx="1128402" cy="0"/>
          </a:xfrm>
          <a:prstGeom prst="line">
            <a:avLst/>
          </a:prstGeom>
          <a:noFill/>
          <a:ln w="31750" cap="flat" cmpd="sng" algn="ctr">
            <a:solidFill>
              <a:srgbClr val="BF3EFF"/>
            </a:solidFill>
            <a:prstDash val="sysDash"/>
          </a:ln>
          <a:effectLst/>
        </p:spPr>
      </p:cxnSp>
    </p:spTree>
    <p:extLst>
      <p:ext uri="{BB962C8B-B14F-4D97-AF65-F5344CB8AC3E}">
        <p14:creationId xmlns:p14="http://schemas.microsoft.com/office/powerpoint/2010/main" val="26979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par>
                                <p:cTn id="16" presetID="16" presetClass="entr" presetSubtype="37" fill="hold"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barn(out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90"/>
                                          </p:val>
                                        </p:tav>
                                        <p:tav tm="100000">
                                          <p:val>
                                            <p:fltVal val="0"/>
                                          </p:val>
                                        </p:tav>
                                      </p:tavLst>
                                    </p:anim>
                                    <p:animEffect transition="in" filter="fade">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outVertical)">
                                      <p:cBhvr>
                                        <p:cTn id="31" dur="500"/>
                                        <p:tgtEl>
                                          <p:spTgt spid="34"/>
                                        </p:tgtEl>
                                      </p:cBhvr>
                                    </p:animEffect>
                                  </p:childTnLst>
                                </p:cTn>
                              </p:par>
                              <p:par>
                                <p:cTn id="32" presetID="16" presetClass="entr" presetSubtype="37"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arn(outVertical)">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outVertic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arn(outVertic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Independent samples (like the last few slides) t-tests</a:t>
            </a:r>
          </a:p>
          <a:p>
            <a:pPr>
              <a:buFont typeface="+mj-lt"/>
              <a:buAutoNum type="arabicPeriod"/>
            </a:pPr>
            <a:endParaRPr lang="en-GB" dirty="0"/>
          </a:p>
          <a:p>
            <a:pPr>
              <a:buFont typeface="+mj-lt"/>
              <a:buAutoNum type="arabicPeriod"/>
            </a:pPr>
            <a:r>
              <a:rPr lang="en-GB" dirty="0"/>
              <a:t>Paired samples t-tests</a:t>
            </a:r>
          </a:p>
          <a:p>
            <a:pPr>
              <a:buFont typeface="+mj-lt"/>
              <a:buAutoNum type="arabicPeriod"/>
            </a:pPr>
            <a:endParaRPr lang="en-GB" dirty="0"/>
          </a:p>
          <a:p>
            <a:pPr>
              <a:buFont typeface="+mj-lt"/>
              <a:buAutoNum type="arabicPeriod"/>
            </a:pPr>
            <a:r>
              <a:rPr lang="en-GB" dirty="0"/>
              <a:t>Effect sizes (standardised versions or mean-diff + </a:t>
            </a:r>
            <a:r>
              <a:rPr lang="en-GB"/>
              <a:t>confidence interval?)</a:t>
            </a:r>
            <a:endParaRPr lang="en-GB" dirty="0"/>
          </a:p>
        </p:txBody>
      </p:sp>
    </p:spTree>
    <p:extLst>
      <p:ext uri="{BB962C8B-B14F-4D97-AF65-F5344CB8AC3E}">
        <p14:creationId xmlns:p14="http://schemas.microsoft.com/office/powerpoint/2010/main" val="39192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3:</a:t>
            </a:r>
            <a:br>
              <a:rPr lang="en-GB" sz="3600" b="1" dirty="0"/>
            </a:br>
            <a:r>
              <a:rPr lang="en-GB" sz="3600" b="1" dirty="0"/>
              <a:t>Chi-squared Test</a:t>
            </a:r>
            <a:br>
              <a:rPr lang="en-GB" sz="3600" b="1" dirty="0"/>
            </a:br>
            <a:br>
              <a:rPr lang="en-GB" sz="3600" b="1" dirty="0"/>
            </a:br>
            <a:endParaRPr lang="en-GB" sz="3600" b="1" dirty="0"/>
          </a:p>
        </p:txBody>
      </p:sp>
    </p:spTree>
    <p:extLst>
      <p:ext uri="{BB962C8B-B14F-4D97-AF65-F5344CB8AC3E}">
        <p14:creationId xmlns:p14="http://schemas.microsoft.com/office/powerpoint/2010/main" val="427027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5BB3C-9353-44E4-B159-0E5FF053AD17}"/>
              </a:ext>
            </a:extLst>
          </p:cNvPr>
          <p:cNvSpPr>
            <a:spLocks noGrp="1"/>
          </p:cNvSpPr>
          <p:nvPr>
            <p:ph type="title"/>
          </p:nvPr>
        </p:nvSpPr>
        <p:spPr>
          <a:xfrm>
            <a:off x="872732" y="833121"/>
            <a:ext cx="3586379" cy="1600200"/>
          </a:xfrm>
        </p:spPr>
        <p:txBody>
          <a:bodyPr anchor="t"/>
          <a:lstStyle/>
          <a:p>
            <a:r>
              <a:rPr lang="en-GB" dirty="0"/>
              <a:t>Hypotheses with </a:t>
            </a:r>
            <a:r>
              <a:rPr lang="en-GB" b="1" i="1" dirty="0"/>
              <a:t>categorical</a:t>
            </a:r>
            <a:r>
              <a:rPr lang="en-GB" dirty="0"/>
              <a:t> dependent variables?</a:t>
            </a:r>
          </a:p>
        </p:txBody>
      </p:sp>
      <p:sp>
        <p:nvSpPr>
          <p:cNvPr id="7" name="Text Placeholder 6">
            <a:extLst>
              <a:ext uri="{FF2B5EF4-FFF2-40B4-BE49-F238E27FC236}">
                <a16:creationId xmlns:a16="http://schemas.microsoft.com/office/drawing/2014/main" id="{F0603781-1881-4324-902A-21EE0F4FF4AC}"/>
              </a:ext>
            </a:extLst>
          </p:cNvPr>
          <p:cNvSpPr>
            <a:spLocks noGrp="1"/>
          </p:cNvSpPr>
          <p:nvPr>
            <p:ph type="body" sz="half" idx="2"/>
          </p:nvPr>
        </p:nvSpPr>
        <p:spPr>
          <a:xfrm>
            <a:off x="930392" y="2252699"/>
            <a:ext cx="3686764" cy="3628812"/>
          </a:xfrm>
        </p:spPr>
        <p:txBody>
          <a:bodyPr>
            <a:normAutofit fontScale="40000" lnSpcReduction="20000"/>
          </a:bodyPr>
          <a:lstStyle/>
          <a:p>
            <a:r>
              <a:rPr lang="en-GB" sz="4000" dirty="0">
                <a:solidFill>
                  <a:schemeClr val="bg1"/>
                </a:solidFill>
              </a:rPr>
              <a:t>Is there a “home” vs. “away” advantage in professional sports?</a:t>
            </a:r>
          </a:p>
          <a:p>
            <a:endParaRPr lang="en-GB" sz="4000" dirty="0">
              <a:solidFill>
                <a:schemeClr val="bg1"/>
              </a:solidFill>
            </a:endParaRPr>
          </a:p>
          <a:p>
            <a:r>
              <a:rPr lang="en-GB" sz="4000" dirty="0">
                <a:solidFill>
                  <a:schemeClr val="bg1"/>
                </a:solidFill>
              </a:rPr>
              <a:t>The DV here is categorical, 3 levels: </a:t>
            </a:r>
          </a:p>
          <a:p>
            <a:r>
              <a:rPr lang="en-GB" sz="4000" b="1" i="1" dirty="0">
                <a:solidFill>
                  <a:schemeClr val="bg1"/>
                </a:solidFill>
              </a:rPr>
              <a:t>Result</a:t>
            </a:r>
            <a:r>
              <a:rPr lang="en-GB" sz="4000" dirty="0">
                <a:solidFill>
                  <a:schemeClr val="bg1"/>
                </a:solidFill>
              </a:rPr>
              <a:t> [</a:t>
            </a:r>
            <a:r>
              <a:rPr lang="en-GB" sz="4000" i="1" dirty="0">
                <a:solidFill>
                  <a:schemeClr val="bg1"/>
                </a:solidFill>
              </a:rPr>
              <a:t>Win, Lose or Draw</a:t>
            </a:r>
            <a:r>
              <a:rPr lang="en-GB" sz="4000" dirty="0">
                <a:solidFill>
                  <a:schemeClr val="bg1"/>
                </a:solidFill>
              </a:rPr>
              <a:t>]</a:t>
            </a:r>
          </a:p>
          <a:p>
            <a:endParaRPr lang="en-GB" sz="4000" dirty="0">
              <a:solidFill>
                <a:schemeClr val="bg1"/>
              </a:solidFill>
            </a:endParaRPr>
          </a:p>
          <a:p>
            <a:r>
              <a:rPr lang="en-GB" sz="4000" dirty="0">
                <a:solidFill>
                  <a:schemeClr val="bg1"/>
                </a:solidFill>
              </a:rPr>
              <a:t>The IV is categorical  too, 2 levels: </a:t>
            </a:r>
            <a:r>
              <a:rPr lang="en-GB" sz="4000" b="1" i="1" dirty="0">
                <a:solidFill>
                  <a:schemeClr val="bg1"/>
                </a:solidFill>
              </a:rPr>
              <a:t>Location </a:t>
            </a:r>
            <a:r>
              <a:rPr lang="en-GB" sz="4000" dirty="0">
                <a:solidFill>
                  <a:schemeClr val="bg1"/>
                </a:solidFill>
              </a:rPr>
              <a:t>[</a:t>
            </a:r>
            <a:r>
              <a:rPr lang="en-GB" sz="4000" i="1" dirty="0">
                <a:solidFill>
                  <a:schemeClr val="bg1"/>
                </a:solidFill>
              </a:rPr>
              <a:t>Home or Away</a:t>
            </a:r>
            <a:r>
              <a:rPr lang="en-GB" sz="4000" dirty="0">
                <a:solidFill>
                  <a:schemeClr val="bg1"/>
                </a:solidFill>
              </a:rPr>
              <a:t>] </a:t>
            </a:r>
          </a:p>
          <a:p>
            <a:endParaRPr lang="en-GB" sz="4000" dirty="0">
              <a:solidFill>
                <a:schemeClr val="bg1"/>
              </a:solidFill>
            </a:endParaRPr>
          </a:p>
          <a:p>
            <a:r>
              <a:rPr lang="en-GB" sz="4000" dirty="0">
                <a:solidFill>
                  <a:schemeClr val="bg1"/>
                </a:solidFill>
              </a:rPr>
              <a:t>Why is there such an advantage? </a:t>
            </a:r>
          </a:p>
          <a:p>
            <a:r>
              <a:rPr lang="en-GB" sz="4000" dirty="0"/>
              <a:t>(</a:t>
            </a:r>
            <a:r>
              <a:rPr lang="en-GB" sz="4000" dirty="0">
                <a:hlinkClick r:id="rId2">
                  <a:extLst>
                    <a:ext uri="{A12FA001-AC4F-418D-AE19-62706E023703}">
                      <ahyp:hlinkClr xmlns:ahyp="http://schemas.microsoft.com/office/drawing/2018/hyperlinkcolor" val="tx"/>
                    </a:ext>
                  </a:extLst>
                </a:hlinkClick>
              </a:rPr>
              <a:t>McCarrick et al., 2021</a:t>
            </a:r>
            <a:r>
              <a:rPr lang="en-GB" sz="4000" dirty="0"/>
              <a:t>)</a:t>
            </a:r>
          </a:p>
          <a:p>
            <a:endParaRPr lang="en-GB" dirty="0"/>
          </a:p>
        </p:txBody>
      </p:sp>
      <p:sp>
        <p:nvSpPr>
          <p:cNvPr id="8" name="TextBox 7">
            <a:extLst>
              <a:ext uri="{FF2B5EF4-FFF2-40B4-BE49-F238E27FC236}">
                <a16:creationId xmlns:a16="http://schemas.microsoft.com/office/drawing/2014/main" id="{1560CC8E-51E0-4E82-A90A-C07BA33EE7D2}"/>
              </a:ext>
            </a:extLst>
          </p:cNvPr>
          <p:cNvSpPr txBox="1"/>
          <p:nvPr/>
        </p:nvSpPr>
        <p:spPr>
          <a:xfrm>
            <a:off x="872732" y="6468534"/>
            <a:ext cx="8794045" cy="307777"/>
          </a:xfrm>
          <a:prstGeom prst="rect">
            <a:avLst/>
          </a:prstGeom>
          <a:noFill/>
        </p:spPr>
        <p:txBody>
          <a:bodyPr wrap="square" rtlCol="0">
            <a:spAutoFit/>
          </a:bodyPr>
          <a:lstStyle/>
          <a:p>
            <a:r>
              <a:rPr lang="en-GB" sz="1400" dirty="0"/>
              <a:t>Data source: </a:t>
            </a:r>
            <a:r>
              <a:rPr lang="en-GB" sz="1400" dirty="0">
                <a:solidFill>
                  <a:schemeClr val="tx2"/>
                </a:solidFill>
                <a:hlinkClick r:id="rId3">
                  <a:extLst>
                    <a:ext uri="{A12FA001-AC4F-418D-AE19-62706E023703}">
                      <ahyp:hlinkClr xmlns:ahyp="http://schemas.microsoft.com/office/drawing/2018/hyperlinkcolor" val="tx"/>
                    </a:ext>
                  </a:extLst>
                </a:hlinkClick>
              </a:rPr>
              <a:t>https://www.soccerstats.com/homeaway.asp?league=england</a:t>
            </a:r>
            <a:r>
              <a:rPr lang="en-GB" sz="1400" dirty="0">
                <a:solidFill>
                  <a:schemeClr val="tx2"/>
                </a:solidFill>
              </a:rPr>
              <a:t> </a:t>
            </a:r>
          </a:p>
        </p:txBody>
      </p:sp>
      <p:pic>
        <p:nvPicPr>
          <p:cNvPr id="10" name="Picture 9">
            <a:extLst>
              <a:ext uri="{FF2B5EF4-FFF2-40B4-BE49-F238E27FC236}">
                <a16:creationId xmlns:a16="http://schemas.microsoft.com/office/drawing/2014/main" id="{B3FC32FD-A7F4-4B26-B7FB-1D63FE5F1CBB}"/>
              </a:ext>
            </a:extLst>
          </p:cNvPr>
          <p:cNvPicPr>
            <a:picLocks noChangeAspect="1"/>
          </p:cNvPicPr>
          <p:nvPr/>
        </p:nvPicPr>
        <p:blipFill>
          <a:blip r:embed="rId4"/>
          <a:stretch>
            <a:fillRect/>
          </a:stretch>
        </p:blipFill>
        <p:spPr>
          <a:xfrm>
            <a:off x="5179104" y="1439898"/>
            <a:ext cx="6677343" cy="4605301"/>
          </a:xfrm>
          <a:prstGeom prst="rect">
            <a:avLst/>
          </a:prstGeom>
        </p:spPr>
      </p:pic>
      <p:sp>
        <p:nvSpPr>
          <p:cNvPr id="11" name="Rectangle 10">
            <a:extLst>
              <a:ext uri="{FF2B5EF4-FFF2-40B4-BE49-F238E27FC236}">
                <a16:creationId xmlns:a16="http://schemas.microsoft.com/office/drawing/2014/main" id="{53DDEE02-E1C8-433A-BC27-5C33EFD738E8}"/>
              </a:ext>
            </a:extLst>
          </p:cNvPr>
          <p:cNvSpPr/>
          <p:nvPr/>
        </p:nvSpPr>
        <p:spPr>
          <a:xfrm>
            <a:off x="6671733" y="1633221"/>
            <a:ext cx="496711" cy="437246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ED81BE7-7CA9-45DA-876E-CBC8A18927EE}"/>
              </a:ext>
            </a:extLst>
          </p:cNvPr>
          <p:cNvSpPr/>
          <p:nvPr/>
        </p:nvSpPr>
        <p:spPr>
          <a:xfrm>
            <a:off x="10097910" y="1633221"/>
            <a:ext cx="496711" cy="4372468"/>
          </a:xfrm>
          <a:prstGeom prst="rect">
            <a:avLst/>
          </a:prstGeom>
          <a:solidFill>
            <a:schemeClr val="accent3">
              <a:alpha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Connector: Elbow 13">
            <a:extLst>
              <a:ext uri="{FF2B5EF4-FFF2-40B4-BE49-F238E27FC236}">
                <a16:creationId xmlns:a16="http://schemas.microsoft.com/office/drawing/2014/main" id="{35CEE259-0AF1-4090-B93B-17FB214AB26B}"/>
              </a:ext>
            </a:extLst>
          </p:cNvPr>
          <p:cNvCxnSpPr>
            <a:stCxn id="11" idx="0"/>
            <a:endCxn id="12" idx="0"/>
          </p:cNvCxnSpPr>
          <p:nvPr/>
        </p:nvCxnSpPr>
        <p:spPr>
          <a:xfrm rot="5400000" flipH="1" flipV="1">
            <a:off x="8633177" y="-79867"/>
            <a:ext cx="12700" cy="3426177"/>
          </a:xfrm>
          <a:prstGeom prst="bentConnector3">
            <a:avLst>
              <a:gd name="adj1" fmla="val 508888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3352820-B94C-4294-9E3B-F5D3FF2D7EC3}"/>
              </a:ext>
            </a:extLst>
          </p:cNvPr>
          <p:cNvSpPr txBox="1"/>
          <p:nvPr/>
        </p:nvSpPr>
        <p:spPr>
          <a:xfrm>
            <a:off x="7008242" y="592389"/>
            <a:ext cx="3586379" cy="369332"/>
          </a:xfrm>
          <a:prstGeom prst="rect">
            <a:avLst/>
          </a:prstGeom>
          <a:noFill/>
        </p:spPr>
        <p:txBody>
          <a:bodyPr wrap="square" rtlCol="0">
            <a:spAutoFit/>
          </a:bodyPr>
          <a:lstStyle/>
          <a:p>
            <a:r>
              <a:rPr lang="en-GB" dirty="0"/>
              <a:t>Do these distributions differ?</a:t>
            </a:r>
          </a:p>
        </p:txBody>
      </p:sp>
    </p:spTree>
    <p:extLst>
      <p:ext uri="{BB962C8B-B14F-4D97-AF65-F5344CB8AC3E}">
        <p14:creationId xmlns:p14="http://schemas.microsoft.com/office/powerpoint/2010/main" val="1131995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48B-2A6F-4A5B-B3E4-7E38F85C40E7}"/>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CF3A51E2-75B5-4434-A930-B31AC45A4C38}"/>
              </a:ext>
            </a:extLst>
          </p:cNvPr>
          <p:cNvSpPr>
            <a:spLocks noGrp="1"/>
          </p:cNvSpPr>
          <p:nvPr>
            <p:ph idx="1"/>
          </p:nvPr>
        </p:nvSpPr>
        <p:spPr/>
        <p:txBody>
          <a:bodyPr/>
          <a:lstStyle/>
          <a:p>
            <a:r>
              <a:rPr lang="en-GB" dirty="0"/>
              <a:t>Example 1 – Introduced with “by hand” calculation</a:t>
            </a:r>
          </a:p>
          <a:p>
            <a:endParaRPr lang="en-GB" dirty="0"/>
          </a:p>
          <a:p>
            <a:r>
              <a:rPr lang="en-GB" dirty="0"/>
              <a:t>Example 2 – Implemented in SPSS</a:t>
            </a:r>
          </a:p>
        </p:txBody>
      </p:sp>
    </p:spTree>
    <p:extLst>
      <p:ext uri="{BB962C8B-B14F-4D97-AF65-F5344CB8AC3E}">
        <p14:creationId xmlns:p14="http://schemas.microsoft.com/office/powerpoint/2010/main" val="11695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dirty="0"/>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33</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32</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36</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35</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2563</TotalTime>
  <Words>2318</Words>
  <Application>Microsoft Office PowerPoint</Application>
  <PresentationFormat>Widescreen</PresentationFormat>
  <Paragraphs>309</Paragraphs>
  <Slides>25</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Cambria Math</vt:lpstr>
      <vt:lpstr>Century Gothic</vt:lpstr>
      <vt:lpstr>Wingdings</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Some (even more) advanced models</vt:lpstr>
      <vt:lpstr>Section 1: Correlations  </vt:lpstr>
      <vt:lpstr>What’s the test-statistic and null-hypth?</vt:lpstr>
      <vt:lpstr>PowerPoint Presentation</vt:lpstr>
      <vt:lpstr>Lots of specific Correlational Methods…</vt:lpstr>
      <vt:lpstr>Exercises</vt:lpstr>
      <vt:lpstr>Section 2:  T-Tests  </vt:lpstr>
      <vt:lpstr>Tests of “mean difference” (t-tests)</vt:lpstr>
      <vt:lpstr>Tests of “mean difference” (t-tests)</vt:lpstr>
      <vt:lpstr>Exercises</vt:lpstr>
      <vt:lpstr>Section 3: Chi-squared Test  </vt:lpstr>
      <vt:lpstr>Hypotheses with categorical dependent variables?</vt:lpstr>
      <vt:lpstr>Exercises</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1562</cp:revision>
  <dcterms:created xsi:type="dcterms:W3CDTF">2019-04-09T07:57:46Z</dcterms:created>
  <dcterms:modified xsi:type="dcterms:W3CDTF">2025-06-12T20:52:29Z</dcterms:modified>
</cp:coreProperties>
</file>