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410" r:id="rId3"/>
    <p:sldId id="411" r:id="rId4"/>
    <p:sldId id="412" r:id="rId5"/>
    <p:sldId id="413" r:id="rId6"/>
    <p:sldId id="414" r:id="rId7"/>
    <p:sldId id="415" r:id="rId8"/>
    <p:sldId id="388" r:id="rId9"/>
    <p:sldId id="416" r:id="rId10"/>
    <p:sldId id="417" r:id="rId11"/>
    <p:sldId id="418" r:id="rId12"/>
    <p:sldId id="436" r:id="rId13"/>
    <p:sldId id="419" r:id="rId14"/>
    <p:sldId id="420" r:id="rId15"/>
    <p:sldId id="421" r:id="rId16"/>
    <p:sldId id="441" r:id="rId17"/>
    <p:sldId id="442" r:id="rId18"/>
    <p:sldId id="422" r:id="rId19"/>
    <p:sldId id="424" r:id="rId20"/>
    <p:sldId id="423" r:id="rId21"/>
    <p:sldId id="425" r:id="rId22"/>
    <p:sldId id="429" r:id="rId23"/>
    <p:sldId id="426" r:id="rId24"/>
    <p:sldId id="427" r:id="rId25"/>
    <p:sldId id="428" r:id="rId26"/>
    <p:sldId id="430" r:id="rId27"/>
    <p:sldId id="431" r:id="rId28"/>
    <p:sldId id="432" r:id="rId29"/>
    <p:sldId id="433" r:id="rId30"/>
    <p:sldId id="434" r:id="rId31"/>
    <p:sldId id="435" r:id="rId32"/>
    <p:sldId id="28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FED5E7EA-1A75-49EA-AF01-5B95E9F7AC90}">
          <p14:sldIdLst>
            <p14:sldId id="256"/>
            <p14:sldId id="410"/>
            <p14:sldId id="411"/>
            <p14:sldId id="412"/>
            <p14:sldId id="413"/>
            <p14:sldId id="414"/>
            <p14:sldId id="415"/>
            <p14:sldId id="388"/>
            <p14:sldId id="416"/>
            <p14:sldId id="417"/>
            <p14:sldId id="418"/>
            <p14:sldId id="436"/>
            <p14:sldId id="419"/>
            <p14:sldId id="420"/>
            <p14:sldId id="421"/>
            <p14:sldId id="441"/>
            <p14:sldId id="442"/>
            <p14:sldId id="422"/>
            <p14:sldId id="424"/>
            <p14:sldId id="423"/>
            <p14:sldId id="425"/>
            <p14:sldId id="429"/>
            <p14:sldId id="426"/>
            <p14:sldId id="427"/>
            <p14:sldId id="428"/>
            <p14:sldId id="430"/>
            <p14:sldId id="431"/>
            <p14:sldId id="432"/>
            <p14:sldId id="433"/>
            <p14:sldId id="434"/>
            <p14:sldId id="435"/>
            <p14:sldId id="28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am Hill" initials="LH" lastIdx="18" clrIdx="0">
    <p:extLst>
      <p:ext uri="{19B8F6BF-5375-455C-9EA6-DF929625EA0E}">
        <p15:presenceInfo xmlns:p15="http://schemas.microsoft.com/office/powerpoint/2012/main" userId="S::lhill3@ed.ac.uk::cf4eacb2-5eb2-4c8d-8100-2f2500eca56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DAAA"/>
    <a:srgbClr val="5DA2F6"/>
    <a:srgbClr val="EF812F"/>
    <a:srgbClr val="E6C133"/>
    <a:srgbClr val="ACD433"/>
    <a:srgbClr val="B4D847"/>
    <a:srgbClr val="0E3770"/>
    <a:srgbClr val="0E3870"/>
    <a:srgbClr val="5AA0F5"/>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48" autoAdjust="0"/>
    <p:restoredTop sz="84860" autoAdjust="0"/>
  </p:normalViewPr>
  <p:slideViewPr>
    <p:cSldViewPr snapToGrid="0">
      <p:cViewPr>
        <p:scale>
          <a:sx n="70" d="100"/>
          <a:sy n="70" d="100"/>
        </p:scale>
        <p:origin x="355" y="-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am Hill" userId="cf4eacb2-5eb2-4c8d-8100-2f2500eca56b" providerId="ADAL" clId="{EF1E6788-03A9-48CA-926F-1E5DE61CB056}"/>
    <pc:docChg chg="undo redo custSel addSld delSld modSld sldOrd delMainMaster delSection modSection">
      <pc:chgData name="Liam Hill" userId="cf4eacb2-5eb2-4c8d-8100-2f2500eca56b" providerId="ADAL" clId="{EF1E6788-03A9-48CA-926F-1E5DE61CB056}" dt="2025-06-12T08:25:12.175" v="27506"/>
      <pc:docMkLst>
        <pc:docMk/>
      </pc:docMkLst>
      <pc:sldChg chg="modSp mod">
        <pc:chgData name="Liam Hill" userId="cf4eacb2-5eb2-4c8d-8100-2f2500eca56b" providerId="ADAL" clId="{EF1E6788-03A9-48CA-926F-1E5DE61CB056}" dt="2025-06-11T19:01:41.781" v="18499" actId="1076"/>
        <pc:sldMkLst>
          <pc:docMk/>
          <pc:sldMk cId="501211901" sldId="256"/>
        </pc:sldMkLst>
        <pc:spChg chg="mod">
          <ac:chgData name="Liam Hill" userId="cf4eacb2-5eb2-4c8d-8100-2f2500eca56b" providerId="ADAL" clId="{EF1E6788-03A9-48CA-926F-1E5DE61CB056}" dt="2025-06-11T19:01:41.781" v="18499" actId="1076"/>
          <ac:spMkLst>
            <pc:docMk/>
            <pc:sldMk cId="501211901" sldId="256"/>
            <ac:spMk id="2" creationId="{00000000-0000-0000-0000-000000000000}"/>
          </ac:spMkLst>
        </pc:spChg>
      </pc:sldChg>
      <pc:sldChg chg="add del setBg">
        <pc:chgData name="Liam Hill" userId="cf4eacb2-5eb2-4c8d-8100-2f2500eca56b" providerId="ADAL" clId="{EF1E6788-03A9-48CA-926F-1E5DE61CB056}" dt="2025-06-11T08:37:21.582" v="11"/>
        <pc:sldMkLst>
          <pc:docMk/>
          <pc:sldMk cId="3534245109" sldId="285"/>
        </pc:sldMkLst>
      </pc:sldChg>
      <pc:sldChg chg="addSp delSp modSp add del mod setBg delDesignElem">
        <pc:chgData name="Liam Hill" userId="cf4eacb2-5eb2-4c8d-8100-2f2500eca56b" providerId="ADAL" clId="{EF1E6788-03A9-48CA-926F-1E5DE61CB056}" dt="2025-06-11T18:36:54.549" v="16235" actId="47"/>
        <pc:sldMkLst>
          <pc:docMk/>
          <pc:sldMk cId="1344951046" sldId="297"/>
        </pc:sldMkLst>
        <pc:spChg chg="add del">
          <ac:chgData name="Liam Hill" userId="cf4eacb2-5eb2-4c8d-8100-2f2500eca56b" providerId="ADAL" clId="{EF1E6788-03A9-48CA-926F-1E5DE61CB056}" dt="2025-06-11T08:37:21.582" v="11"/>
          <ac:spMkLst>
            <pc:docMk/>
            <pc:sldMk cId="1344951046" sldId="297"/>
            <ac:spMk id="8" creationId="{C314C310-850D-4491-AA52-C75BEA68B68C}"/>
          </ac:spMkLst>
        </pc:spChg>
        <pc:spChg chg="mod">
          <ac:chgData name="Liam Hill" userId="cf4eacb2-5eb2-4c8d-8100-2f2500eca56b" providerId="ADAL" clId="{EF1E6788-03A9-48CA-926F-1E5DE61CB056}" dt="2025-06-11T08:37:33.780" v="15" actId="6549"/>
          <ac:spMkLst>
            <pc:docMk/>
            <pc:sldMk cId="1344951046" sldId="297"/>
            <ac:spMk id="13" creationId="{905258F1-A0BD-4C6D-B163-4D8A01338909}"/>
          </ac:spMkLst>
        </pc:spChg>
        <pc:spChg chg="add del">
          <ac:chgData name="Liam Hill" userId="cf4eacb2-5eb2-4c8d-8100-2f2500eca56b" providerId="ADAL" clId="{EF1E6788-03A9-48CA-926F-1E5DE61CB056}" dt="2025-06-11T08:37:21.582" v="11"/>
          <ac:spMkLst>
            <pc:docMk/>
            <pc:sldMk cId="1344951046" sldId="297"/>
            <ac:spMk id="16" creationId="{0308D749-5984-4BB8-A788-A85D24304A0A}"/>
          </ac:spMkLst>
        </pc:spChg>
        <pc:spChg chg="add del">
          <ac:chgData name="Liam Hill" userId="cf4eacb2-5eb2-4c8d-8100-2f2500eca56b" providerId="ADAL" clId="{EF1E6788-03A9-48CA-926F-1E5DE61CB056}" dt="2025-06-11T08:37:21.582" v="11"/>
          <ac:spMkLst>
            <pc:docMk/>
            <pc:sldMk cId="1344951046" sldId="297"/>
            <ac:spMk id="18" creationId="{95B8172D-A4C8-41B4-8991-78BBEC4039D5}"/>
          </ac:spMkLst>
        </pc:spChg>
        <pc:grpChg chg="add del">
          <ac:chgData name="Liam Hill" userId="cf4eacb2-5eb2-4c8d-8100-2f2500eca56b" providerId="ADAL" clId="{EF1E6788-03A9-48CA-926F-1E5DE61CB056}" dt="2025-06-11T08:37:21.582" v="11"/>
          <ac:grpSpMkLst>
            <pc:docMk/>
            <pc:sldMk cId="1344951046" sldId="297"/>
            <ac:grpSpMk id="10" creationId="{D4EC3799-3F52-48CE-85CC-83AED368EB42}"/>
          </ac:grpSpMkLst>
        </pc:grpChg>
        <pc:cxnChg chg="add del">
          <ac:chgData name="Liam Hill" userId="cf4eacb2-5eb2-4c8d-8100-2f2500eca56b" providerId="ADAL" clId="{EF1E6788-03A9-48CA-926F-1E5DE61CB056}" dt="2025-06-11T08:37:21.582" v="11"/>
          <ac:cxnSpMkLst>
            <pc:docMk/>
            <pc:sldMk cId="1344951046" sldId="297"/>
            <ac:cxnSpMk id="14" creationId="{789E20C7-BB50-4317-93C7-90C8ED80B275}"/>
          </ac:cxnSpMkLst>
        </pc:cxnChg>
      </pc:sldChg>
      <pc:sldChg chg="addSp delSp modSp del modAnim">
        <pc:chgData name="Liam Hill" userId="cf4eacb2-5eb2-4c8d-8100-2f2500eca56b" providerId="ADAL" clId="{EF1E6788-03A9-48CA-926F-1E5DE61CB056}" dt="2025-06-11T20:14:58.496" v="20469" actId="47"/>
        <pc:sldMkLst>
          <pc:docMk/>
          <pc:sldMk cId="847832862" sldId="316"/>
        </pc:sldMkLst>
        <pc:spChg chg="add del mod">
          <ac:chgData name="Liam Hill" userId="cf4eacb2-5eb2-4c8d-8100-2f2500eca56b" providerId="ADAL" clId="{EF1E6788-03A9-48CA-926F-1E5DE61CB056}" dt="2025-06-11T19:59:09.306" v="20243"/>
          <ac:spMkLst>
            <pc:docMk/>
            <pc:sldMk cId="847832862" sldId="316"/>
            <ac:spMk id="37" creationId="{C2578D9B-3D47-4298-9EDE-B8C1F2F85DC6}"/>
          </ac:spMkLst>
        </pc:spChg>
        <pc:spChg chg="add del mod">
          <ac:chgData name="Liam Hill" userId="cf4eacb2-5eb2-4c8d-8100-2f2500eca56b" providerId="ADAL" clId="{EF1E6788-03A9-48CA-926F-1E5DE61CB056}" dt="2025-06-11T19:59:09.306" v="20243"/>
          <ac:spMkLst>
            <pc:docMk/>
            <pc:sldMk cId="847832862" sldId="316"/>
            <ac:spMk id="43" creationId="{981B6431-4966-43DC-8E70-CE8FEDE7E4F5}"/>
          </ac:spMkLst>
        </pc:spChg>
        <pc:spChg chg="add del mod">
          <ac:chgData name="Liam Hill" userId="cf4eacb2-5eb2-4c8d-8100-2f2500eca56b" providerId="ADAL" clId="{EF1E6788-03A9-48CA-926F-1E5DE61CB056}" dt="2025-06-11T19:59:09.306" v="20243"/>
          <ac:spMkLst>
            <pc:docMk/>
            <pc:sldMk cId="847832862" sldId="316"/>
            <ac:spMk id="44" creationId="{C3DD6001-D585-4842-BA65-73960BD79FF1}"/>
          </ac:spMkLst>
        </pc:spChg>
      </pc:sldChg>
      <pc:sldChg chg="add del">
        <pc:chgData name="Liam Hill" userId="cf4eacb2-5eb2-4c8d-8100-2f2500eca56b" providerId="ADAL" clId="{EF1E6788-03A9-48CA-926F-1E5DE61CB056}" dt="2025-06-11T08:37:27.797" v="12" actId="47"/>
        <pc:sldMkLst>
          <pc:docMk/>
          <pc:sldMk cId="2971397154" sldId="324"/>
        </pc:sldMkLst>
      </pc:sldChg>
      <pc:sldChg chg="del">
        <pc:chgData name="Liam Hill" userId="cf4eacb2-5eb2-4c8d-8100-2f2500eca56b" providerId="ADAL" clId="{EF1E6788-03A9-48CA-926F-1E5DE61CB056}" dt="2025-06-11T08:36:38.601" v="2" actId="47"/>
        <pc:sldMkLst>
          <pc:docMk/>
          <pc:sldMk cId="21924546" sldId="329"/>
        </pc:sldMkLst>
      </pc:sldChg>
      <pc:sldChg chg="del">
        <pc:chgData name="Liam Hill" userId="cf4eacb2-5eb2-4c8d-8100-2f2500eca56b" providerId="ADAL" clId="{EF1E6788-03A9-48CA-926F-1E5DE61CB056}" dt="2025-06-11T08:36:49.638" v="4" actId="47"/>
        <pc:sldMkLst>
          <pc:docMk/>
          <pc:sldMk cId="4270276616" sldId="331"/>
        </pc:sldMkLst>
      </pc:sldChg>
      <pc:sldChg chg="del">
        <pc:chgData name="Liam Hill" userId="cf4eacb2-5eb2-4c8d-8100-2f2500eca56b" providerId="ADAL" clId="{EF1E6788-03A9-48CA-926F-1E5DE61CB056}" dt="2025-06-11T08:36:49.638" v="4" actId="47"/>
        <pc:sldMkLst>
          <pc:docMk/>
          <pc:sldMk cId="2425737240" sldId="384"/>
        </pc:sldMkLst>
      </pc:sldChg>
      <pc:sldChg chg="del">
        <pc:chgData name="Liam Hill" userId="cf4eacb2-5eb2-4c8d-8100-2f2500eca56b" providerId="ADAL" clId="{EF1E6788-03A9-48CA-926F-1E5DE61CB056}" dt="2025-06-11T18:36:54.549" v="16235" actId="47"/>
        <pc:sldMkLst>
          <pc:docMk/>
          <pc:sldMk cId="2867310330" sldId="386"/>
        </pc:sldMkLst>
      </pc:sldChg>
      <pc:sldChg chg="del">
        <pc:chgData name="Liam Hill" userId="cf4eacb2-5eb2-4c8d-8100-2f2500eca56b" providerId="ADAL" clId="{EF1E6788-03A9-48CA-926F-1E5DE61CB056}" dt="2025-06-11T08:36:44.686" v="3" actId="47"/>
        <pc:sldMkLst>
          <pc:docMk/>
          <pc:sldMk cId="1157804027" sldId="387"/>
        </pc:sldMkLst>
      </pc:sldChg>
      <pc:sldChg chg="addSp delSp modSp add del mod modAnim">
        <pc:chgData name="Liam Hill" userId="cf4eacb2-5eb2-4c8d-8100-2f2500eca56b" providerId="ADAL" clId="{EF1E6788-03A9-48CA-926F-1E5DE61CB056}" dt="2025-06-11T20:17:07.087" v="20494"/>
        <pc:sldMkLst>
          <pc:docMk/>
          <pc:sldMk cId="1953173390" sldId="388"/>
        </pc:sldMkLst>
        <pc:spChg chg="mod">
          <ac:chgData name="Liam Hill" userId="cf4eacb2-5eb2-4c8d-8100-2f2500eca56b" providerId="ADAL" clId="{EF1E6788-03A9-48CA-926F-1E5DE61CB056}" dt="2025-06-11T15:23:19.942" v="3123" actId="1076"/>
          <ac:spMkLst>
            <pc:docMk/>
            <pc:sldMk cId="1953173390" sldId="388"/>
            <ac:spMk id="4" creationId="{3665BAF6-981A-442A-BB0A-1A7CB5D3E797}"/>
          </ac:spMkLst>
        </pc:spChg>
        <pc:spChg chg="mod">
          <ac:chgData name="Liam Hill" userId="cf4eacb2-5eb2-4c8d-8100-2f2500eca56b" providerId="ADAL" clId="{EF1E6788-03A9-48CA-926F-1E5DE61CB056}" dt="2025-06-11T15:24:26.833" v="3243" actId="27636"/>
          <ac:spMkLst>
            <pc:docMk/>
            <pc:sldMk cId="1953173390" sldId="388"/>
            <ac:spMk id="6" creationId="{7C1E3671-ECF5-4FC7-A5F3-192F6E68156B}"/>
          </ac:spMkLst>
        </pc:spChg>
        <pc:spChg chg="mod">
          <ac:chgData name="Liam Hill" userId="cf4eacb2-5eb2-4c8d-8100-2f2500eca56b" providerId="ADAL" clId="{EF1E6788-03A9-48CA-926F-1E5DE61CB056}" dt="2025-06-11T15:20:04.603" v="3024"/>
          <ac:spMkLst>
            <pc:docMk/>
            <pc:sldMk cId="1953173390" sldId="388"/>
            <ac:spMk id="14" creationId="{29A2C686-E670-4543-A7C8-DBB0104ED676}"/>
          </ac:spMkLst>
        </pc:spChg>
        <pc:spChg chg="add mod">
          <ac:chgData name="Liam Hill" userId="cf4eacb2-5eb2-4c8d-8100-2f2500eca56b" providerId="ADAL" clId="{EF1E6788-03A9-48CA-926F-1E5DE61CB056}" dt="2025-06-11T15:22:45.566" v="3115" actId="20577"/>
          <ac:spMkLst>
            <pc:docMk/>
            <pc:sldMk cId="1953173390" sldId="388"/>
            <ac:spMk id="19" creationId="{942EC3D3-A774-4D7E-A077-951C98804F0A}"/>
          </ac:spMkLst>
        </pc:spChg>
        <pc:spChg chg="add mod">
          <ac:chgData name="Liam Hill" userId="cf4eacb2-5eb2-4c8d-8100-2f2500eca56b" providerId="ADAL" clId="{EF1E6788-03A9-48CA-926F-1E5DE61CB056}" dt="2025-06-11T15:22:44.440" v="3114" actId="20577"/>
          <ac:spMkLst>
            <pc:docMk/>
            <pc:sldMk cId="1953173390" sldId="388"/>
            <ac:spMk id="20" creationId="{FF1AAA03-E7B8-4B75-8AEE-D50D28B38D31}"/>
          </ac:spMkLst>
        </pc:spChg>
        <pc:spChg chg="del">
          <ac:chgData name="Liam Hill" userId="cf4eacb2-5eb2-4c8d-8100-2f2500eca56b" providerId="ADAL" clId="{EF1E6788-03A9-48CA-926F-1E5DE61CB056}" dt="2025-06-11T15:19:35.186" v="3022" actId="478"/>
          <ac:spMkLst>
            <pc:docMk/>
            <pc:sldMk cId="1953173390" sldId="388"/>
            <ac:spMk id="42" creationId="{FF6121A6-8F87-4515-97FC-C254E70CE198}"/>
          </ac:spMkLst>
        </pc:spChg>
      </pc:sldChg>
      <pc:sldChg chg="del">
        <pc:chgData name="Liam Hill" userId="cf4eacb2-5eb2-4c8d-8100-2f2500eca56b" providerId="ADAL" clId="{EF1E6788-03A9-48CA-926F-1E5DE61CB056}" dt="2025-06-11T08:36:38.601" v="2" actId="47"/>
        <pc:sldMkLst>
          <pc:docMk/>
          <pc:sldMk cId="1174796714" sldId="389"/>
        </pc:sldMkLst>
      </pc:sldChg>
      <pc:sldChg chg="del">
        <pc:chgData name="Liam Hill" userId="cf4eacb2-5eb2-4c8d-8100-2f2500eca56b" providerId="ADAL" clId="{EF1E6788-03A9-48CA-926F-1E5DE61CB056}" dt="2025-06-11T08:36:38.601" v="2" actId="47"/>
        <pc:sldMkLst>
          <pc:docMk/>
          <pc:sldMk cId="1616346005" sldId="390"/>
        </pc:sldMkLst>
      </pc:sldChg>
      <pc:sldChg chg="del">
        <pc:chgData name="Liam Hill" userId="cf4eacb2-5eb2-4c8d-8100-2f2500eca56b" providerId="ADAL" clId="{EF1E6788-03A9-48CA-926F-1E5DE61CB056}" dt="2025-06-11T08:36:38.601" v="2" actId="47"/>
        <pc:sldMkLst>
          <pc:docMk/>
          <pc:sldMk cId="1932527057" sldId="391"/>
        </pc:sldMkLst>
      </pc:sldChg>
      <pc:sldChg chg="del">
        <pc:chgData name="Liam Hill" userId="cf4eacb2-5eb2-4c8d-8100-2f2500eca56b" providerId="ADAL" clId="{EF1E6788-03A9-48CA-926F-1E5DE61CB056}" dt="2025-06-11T08:36:38.601" v="2" actId="47"/>
        <pc:sldMkLst>
          <pc:docMk/>
          <pc:sldMk cId="1870253323" sldId="392"/>
        </pc:sldMkLst>
      </pc:sldChg>
      <pc:sldChg chg="del">
        <pc:chgData name="Liam Hill" userId="cf4eacb2-5eb2-4c8d-8100-2f2500eca56b" providerId="ADAL" clId="{EF1E6788-03A9-48CA-926F-1E5DE61CB056}" dt="2025-06-11T08:36:38.601" v="2" actId="47"/>
        <pc:sldMkLst>
          <pc:docMk/>
          <pc:sldMk cId="1582406254" sldId="393"/>
        </pc:sldMkLst>
      </pc:sldChg>
      <pc:sldChg chg="del">
        <pc:chgData name="Liam Hill" userId="cf4eacb2-5eb2-4c8d-8100-2f2500eca56b" providerId="ADAL" clId="{EF1E6788-03A9-48CA-926F-1E5DE61CB056}" dt="2025-06-11T08:36:49.638" v="4" actId="47"/>
        <pc:sldMkLst>
          <pc:docMk/>
          <pc:sldMk cId="3055714642" sldId="397"/>
        </pc:sldMkLst>
      </pc:sldChg>
      <pc:sldChg chg="del">
        <pc:chgData name="Liam Hill" userId="cf4eacb2-5eb2-4c8d-8100-2f2500eca56b" providerId="ADAL" clId="{EF1E6788-03A9-48CA-926F-1E5DE61CB056}" dt="2025-06-11T08:36:49.638" v="4" actId="47"/>
        <pc:sldMkLst>
          <pc:docMk/>
          <pc:sldMk cId="2522688967" sldId="399"/>
        </pc:sldMkLst>
      </pc:sldChg>
      <pc:sldChg chg="del">
        <pc:chgData name="Liam Hill" userId="cf4eacb2-5eb2-4c8d-8100-2f2500eca56b" providerId="ADAL" clId="{EF1E6788-03A9-48CA-926F-1E5DE61CB056}" dt="2025-06-11T08:36:49.638" v="4" actId="47"/>
        <pc:sldMkLst>
          <pc:docMk/>
          <pc:sldMk cId="122652160" sldId="400"/>
        </pc:sldMkLst>
      </pc:sldChg>
      <pc:sldChg chg="del">
        <pc:chgData name="Liam Hill" userId="cf4eacb2-5eb2-4c8d-8100-2f2500eca56b" providerId="ADAL" clId="{EF1E6788-03A9-48CA-926F-1E5DE61CB056}" dt="2025-06-11T08:36:49.638" v="4" actId="47"/>
        <pc:sldMkLst>
          <pc:docMk/>
          <pc:sldMk cId="2447090272" sldId="401"/>
        </pc:sldMkLst>
      </pc:sldChg>
      <pc:sldChg chg="del">
        <pc:chgData name="Liam Hill" userId="cf4eacb2-5eb2-4c8d-8100-2f2500eca56b" providerId="ADAL" clId="{EF1E6788-03A9-48CA-926F-1E5DE61CB056}" dt="2025-06-11T08:36:49.638" v="4" actId="47"/>
        <pc:sldMkLst>
          <pc:docMk/>
          <pc:sldMk cId="2860962042" sldId="402"/>
        </pc:sldMkLst>
      </pc:sldChg>
      <pc:sldChg chg="del">
        <pc:chgData name="Liam Hill" userId="cf4eacb2-5eb2-4c8d-8100-2f2500eca56b" providerId="ADAL" clId="{EF1E6788-03A9-48CA-926F-1E5DE61CB056}" dt="2025-06-11T08:36:49.638" v="4" actId="47"/>
        <pc:sldMkLst>
          <pc:docMk/>
          <pc:sldMk cId="157168131" sldId="403"/>
        </pc:sldMkLst>
      </pc:sldChg>
      <pc:sldChg chg="del mod modShow">
        <pc:chgData name="Liam Hill" userId="cf4eacb2-5eb2-4c8d-8100-2f2500eca56b" providerId="ADAL" clId="{EF1E6788-03A9-48CA-926F-1E5DE61CB056}" dt="2025-06-12T07:27:59.405" v="25467" actId="47"/>
        <pc:sldMkLst>
          <pc:docMk/>
          <pc:sldMk cId="1812957988" sldId="403"/>
        </pc:sldMkLst>
      </pc:sldChg>
      <pc:sldChg chg="del">
        <pc:chgData name="Liam Hill" userId="cf4eacb2-5eb2-4c8d-8100-2f2500eca56b" providerId="ADAL" clId="{EF1E6788-03A9-48CA-926F-1E5DE61CB056}" dt="2025-06-11T08:36:49.638" v="4" actId="47"/>
        <pc:sldMkLst>
          <pc:docMk/>
          <pc:sldMk cId="2093968592" sldId="404"/>
        </pc:sldMkLst>
      </pc:sldChg>
      <pc:sldChg chg="del">
        <pc:chgData name="Liam Hill" userId="cf4eacb2-5eb2-4c8d-8100-2f2500eca56b" providerId="ADAL" clId="{EF1E6788-03A9-48CA-926F-1E5DE61CB056}" dt="2025-06-11T08:36:49.638" v="4" actId="47"/>
        <pc:sldMkLst>
          <pc:docMk/>
          <pc:sldMk cId="405315113" sldId="405"/>
        </pc:sldMkLst>
      </pc:sldChg>
      <pc:sldChg chg="del">
        <pc:chgData name="Liam Hill" userId="cf4eacb2-5eb2-4c8d-8100-2f2500eca56b" providerId="ADAL" clId="{EF1E6788-03A9-48CA-926F-1E5DE61CB056}" dt="2025-06-11T18:36:54.549" v="16235" actId="47"/>
        <pc:sldMkLst>
          <pc:docMk/>
          <pc:sldMk cId="3715174737" sldId="406"/>
        </pc:sldMkLst>
      </pc:sldChg>
      <pc:sldChg chg="del">
        <pc:chgData name="Liam Hill" userId="cf4eacb2-5eb2-4c8d-8100-2f2500eca56b" providerId="ADAL" clId="{EF1E6788-03A9-48CA-926F-1E5DE61CB056}" dt="2025-06-11T08:36:49.638" v="4" actId="47"/>
        <pc:sldMkLst>
          <pc:docMk/>
          <pc:sldMk cId="3877742128" sldId="407"/>
        </pc:sldMkLst>
      </pc:sldChg>
      <pc:sldChg chg="del">
        <pc:chgData name="Liam Hill" userId="cf4eacb2-5eb2-4c8d-8100-2f2500eca56b" providerId="ADAL" clId="{EF1E6788-03A9-48CA-926F-1E5DE61CB056}" dt="2025-06-11T08:36:49.638" v="4" actId="47"/>
        <pc:sldMkLst>
          <pc:docMk/>
          <pc:sldMk cId="3205043461" sldId="408"/>
        </pc:sldMkLst>
      </pc:sldChg>
      <pc:sldChg chg="addSp delSp modSp new del mod modClrScheme chgLayout">
        <pc:chgData name="Liam Hill" userId="cf4eacb2-5eb2-4c8d-8100-2f2500eca56b" providerId="ADAL" clId="{EF1E6788-03A9-48CA-926F-1E5DE61CB056}" dt="2025-06-11T18:59:08.208" v="18408" actId="47"/>
        <pc:sldMkLst>
          <pc:docMk/>
          <pc:sldMk cId="765668161" sldId="409"/>
        </pc:sldMkLst>
        <pc:spChg chg="del mod ord">
          <ac:chgData name="Liam Hill" userId="cf4eacb2-5eb2-4c8d-8100-2f2500eca56b" providerId="ADAL" clId="{EF1E6788-03A9-48CA-926F-1E5DE61CB056}" dt="2025-06-11T08:36:26.203" v="1" actId="700"/>
          <ac:spMkLst>
            <pc:docMk/>
            <pc:sldMk cId="765668161" sldId="409"/>
            <ac:spMk id="2" creationId="{C0AC3322-C744-40C7-9C41-15E3C498ED87}"/>
          </ac:spMkLst>
        </pc:spChg>
        <pc:spChg chg="del mod ord">
          <ac:chgData name="Liam Hill" userId="cf4eacb2-5eb2-4c8d-8100-2f2500eca56b" providerId="ADAL" clId="{EF1E6788-03A9-48CA-926F-1E5DE61CB056}" dt="2025-06-11T08:36:26.203" v="1" actId="700"/>
          <ac:spMkLst>
            <pc:docMk/>
            <pc:sldMk cId="765668161" sldId="409"/>
            <ac:spMk id="3" creationId="{8907D305-2156-4358-9C12-5ACD9BBDF612}"/>
          </ac:spMkLst>
        </pc:spChg>
        <pc:spChg chg="add mod ord">
          <ac:chgData name="Liam Hill" userId="cf4eacb2-5eb2-4c8d-8100-2f2500eca56b" providerId="ADAL" clId="{EF1E6788-03A9-48CA-926F-1E5DE61CB056}" dt="2025-06-11T08:36:26.203" v="1" actId="700"/>
          <ac:spMkLst>
            <pc:docMk/>
            <pc:sldMk cId="765668161" sldId="409"/>
            <ac:spMk id="4" creationId="{89D7DE82-4648-46EF-B2ED-6FEEF51112A3}"/>
          </ac:spMkLst>
        </pc:spChg>
        <pc:spChg chg="add mod ord">
          <ac:chgData name="Liam Hill" userId="cf4eacb2-5eb2-4c8d-8100-2f2500eca56b" providerId="ADAL" clId="{EF1E6788-03A9-48CA-926F-1E5DE61CB056}" dt="2025-06-11T18:32:26.907" v="15771" actId="27636"/>
          <ac:spMkLst>
            <pc:docMk/>
            <pc:sldMk cId="765668161" sldId="409"/>
            <ac:spMk id="5" creationId="{9DDDF52C-E1FD-4F1B-9238-7A874A5166D2}"/>
          </ac:spMkLst>
        </pc:spChg>
      </pc:sldChg>
      <pc:sldChg chg="addSp delSp modSp new mod modClrScheme modAnim chgLayout">
        <pc:chgData name="Liam Hill" userId="cf4eacb2-5eb2-4c8d-8100-2f2500eca56b" providerId="ADAL" clId="{EF1E6788-03A9-48CA-926F-1E5DE61CB056}" dt="2025-06-11T08:49:42.072" v="673" actId="1076"/>
        <pc:sldMkLst>
          <pc:docMk/>
          <pc:sldMk cId="1547894874" sldId="410"/>
        </pc:sldMkLst>
        <pc:spChg chg="del">
          <ac:chgData name="Liam Hill" userId="cf4eacb2-5eb2-4c8d-8100-2f2500eca56b" providerId="ADAL" clId="{EF1E6788-03A9-48CA-926F-1E5DE61CB056}" dt="2025-06-11T08:39:38.046" v="31" actId="700"/>
          <ac:spMkLst>
            <pc:docMk/>
            <pc:sldMk cId="1547894874" sldId="410"/>
            <ac:spMk id="2" creationId="{BE86A113-C9C7-4ADE-B1D1-FC77B346D45B}"/>
          </ac:spMkLst>
        </pc:spChg>
        <pc:spChg chg="del">
          <ac:chgData name="Liam Hill" userId="cf4eacb2-5eb2-4c8d-8100-2f2500eca56b" providerId="ADAL" clId="{EF1E6788-03A9-48CA-926F-1E5DE61CB056}" dt="2025-06-11T08:39:38.046" v="31" actId="700"/>
          <ac:spMkLst>
            <pc:docMk/>
            <pc:sldMk cId="1547894874" sldId="410"/>
            <ac:spMk id="3" creationId="{6186010B-8991-48A8-ACDC-773513B774AF}"/>
          </ac:spMkLst>
        </pc:spChg>
        <pc:spChg chg="add mod">
          <ac:chgData name="Liam Hill" userId="cf4eacb2-5eb2-4c8d-8100-2f2500eca56b" providerId="ADAL" clId="{EF1E6788-03A9-48CA-926F-1E5DE61CB056}" dt="2025-06-11T08:48:52.217" v="623" actId="164"/>
          <ac:spMkLst>
            <pc:docMk/>
            <pc:sldMk cId="1547894874" sldId="410"/>
            <ac:spMk id="4" creationId="{8CEE293A-4641-4DA7-8A7B-461CED2D53AB}"/>
          </ac:spMkLst>
        </pc:spChg>
        <pc:spChg chg="add mod">
          <ac:chgData name="Liam Hill" userId="cf4eacb2-5eb2-4c8d-8100-2f2500eca56b" providerId="ADAL" clId="{EF1E6788-03A9-48CA-926F-1E5DE61CB056}" dt="2025-06-11T08:48:52.217" v="623" actId="164"/>
          <ac:spMkLst>
            <pc:docMk/>
            <pc:sldMk cId="1547894874" sldId="410"/>
            <ac:spMk id="5" creationId="{6D6579ED-E016-4B3E-AE05-5BE54FEADB10}"/>
          </ac:spMkLst>
        </pc:spChg>
        <pc:spChg chg="add mod">
          <ac:chgData name="Liam Hill" userId="cf4eacb2-5eb2-4c8d-8100-2f2500eca56b" providerId="ADAL" clId="{EF1E6788-03A9-48CA-926F-1E5DE61CB056}" dt="2025-06-11T08:48:52.217" v="623" actId="164"/>
          <ac:spMkLst>
            <pc:docMk/>
            <pc:sldMk cId="1547894874" sldId="410"/>
            <ac:spMk id="6" creationId="{4FE10600-8DB1-4933-98A4-F9A44ABAC5EC}"/>
          </ac:spMkLst>
        </pc:spChg>
        <pc:spChg chg="add del mod">
          <ac:chgData name="Liam Hill" userId="cf4eacb2-5eb2-4c8d-8100-2f2500eca56b" providerId="ADAL" clId="{EF1E6788-03A9-48CA-926F-1E5DE61CB056}" dt="2025-06-11T08:41:16.970" v="196" actId="478"/>
          <ac:spMkLst>
            <pc:docMk/>
            <pc:sldMk cId="1547894874" sldId="410"/>
            <ac:spMk id="7" creationId="{21A93CEC-56A6-4582-B298-3073AA6713F6}"/>
          </ac:spMkLst>
        </pc:spChg>
        <pc:spChg chg="add mod">
          <ac:chgData name="Liam Hill" userId="cf4eacb2-5eb2-4c8d-8100-2f2500eca56b" providerId="ADAL" clId="{EF1E6788-03A9-48CA-926F-1E5DE61CB056}" dt="2025-06-11T08:45:16.224" v="448" actId="207"/>
          <ac:spMkLst>
            <pc:docMk/>
            <pc:sldMk cId="1547894874" sldId="410"/>
            <ac:spMk id="8" creationId="{A54BC3F5-0761-42D9-B393-C56172530727}"/>
          </ac:spMkLst>
        </pc:spChg>
        <pc:spChg chg="add mod">
          <ac:chgData name="Liam Hill" userId="cf4eacb2-5eb2-4c8d-8100-2f2500eca56b" providerId="ADAL" clId="{EF1E6788-03A9-48CA-926F-1E5DE61CB056}" dt="2025-06-11T08:48:52.217" v="623" actId="164"/>
          <ac:spMkLst>
            <pc:docMk/>
            <pc:sldMk cId="1547894874" sldId="410"/>
            <ac:spMk id="9" creationId="{0E078585-DC73-45C9-BCCC-914F28472862}"/>
          </ac:spMkLst>
        </pc:spChg>
        <pc:spChg chg="add mod">
          <ac:chgData name="Liam Hill" userId="cf4eacb2-5eb2-4c8d-8100-2f2500eca56b" providerId="ADAL" clId="{EF1E6788-03A9-48CA-926F-1E5DE61CB056}" dt="2025-06-11T08:48:52.217" v="623" actId="164"/>
          <ac:spMkLst>
            <pc:docMk/>
            <pc:sldMk cId="1547894874" sldId="410"/>
            <ac:spMk id="10" creationId="{61E28257-CB9F-488D-8427-708E96E9591A}"/>
          </ac:spMkLst>
        </pc:spChg>
        <pc:spChg chg="add mod">
          <ac:chgData name="Liam Hill" userId="cf4eacb2-5eb2-4c8d-8100-2f2500eca56b" providerId="ADAL" clId="{EF1E6788-03A9-48CA-926F-1E5DE61CB056}" dt="2025-06-11T08:48:52.217" v="623" actId="164"/>
          <ac:spMkLst>
            <pc:docMk/>
            <pc:sldMk cId="1547894874" sldId="410"/>
            <ac:spMk id="11" creationId="{3694C9AB-0EA6-4C82-B958-77FF3282432E}"/>
          </ac:spMkLst>
        </pc:spChg>
        <pc:spChg chg="add mod">
          <ac:chgData name="Liam Hill" userId="cf4eacb2-5eb2-4c8d-8100-2f2500eca56b" providerId="ADAL" clId="{EF1E6788-03A9-48CA-926F-1E5DE61CB056}" dt="2025-06-11T08:48:52.217" v="623" actId="164"/>
          <ac:spMkLst>
            <pc:docMk/>
            <pc:sldMk cId="1547894874" sldId="410"/>
            <ac:spMk id="12" creationId="{F9A17F2D-1286-47B0-A8FC-06DCA830F7E5}"/>
          </ac:spMkLst>
        </pc:spChg>
        <pc:spChg chg="add mod">
          <ac:chgData name="Liam Hill" userId="cf4eacb2-5eb2-4c8d-8100-2f2500eca56b" providerId="ADAL" clId="{EF1E6788-03A9-48CA-926F-1E5DE61CB056}" dt="2025-06-11T08:47:41.729" v="608" actId="113"/>
          <ac:spMkLst>
            <pc:docMk/>
            <pc:sldMk cId="1547894874" sldId="410"/>
            <ac:spMk id="13" creationId="{703B553F-9DBC-431A-9BF8-0C40B314970E}"/>
          </ac:spMkLst>
        </pc:spChg>
        <pc:spChg chg="add mod ord">
          <ac:chgData name="Liam Hill" userId="cf4eacb2-5eb2-4c8d-8100-2f2500eca56b" providerId="ADAL" clId="{EF1E6788-03A9-48CA-926F-1E5DE61CB056}" dt="2025-06-11T08:48:29.815" v="622" actId="14100"/>
          <ac:spMkLst>
            <pc:docMk/>
            <pc:sldMk cId="1547894874" sldId="410"/>
            <ac:spMk id="14" creationId="{8C67CAFB-5E85-46B3-BAE2-3065D369BE80}"/>
          </ac:spMkLst>
        </pc:spChg>
        <pc:spChg chg="add mod">
          <ac:chgData name="Liam Hill" userId="cf4eacb2-5eb2-4c8d-8100-2f2500eca56b" providerId="ADAL" clId="{EF1E6788-03A9-48CA-926F-1E5DE61CB056}" dt="2025-06-11T08:49:42.072" v="673" actId="1076"/>
          <ac:spMkLst>
            <pc:docMk/>
            <pc:sldMk cId="1547894874" sldId="410"/>
            <ac:spMk id="16" creationId="{FA422143-9125-413D-837A-D63151E46BC3}"/>
          </ac:spMkLst>
        </pc:spChg>
        <pc:grpChg chg="add mod">
          <ac:chgData name="Liam Hill" userId="cf4eacb2-5eb2-4c8d-8100-2f2500eca56b" providerId="ADAL" clId="{EF1E6788-03A9-48CA-926F-1E5DE61CB056}" dt="2025-06-11T08:48:52.217" v="623" actId="164"/>
          <ac:grpSpMkLst>
            <pc:docMk/>
            <pc:sldMk cId="1547894874" sldId="410"/>
            <ac:grpSpMk id="15" creationId="{22FB45D7-762E-454F-93E2-9C56CD102791}"/>
          </ac:grpSpMkLst>
        </pc:grpChg>
      </pc:sldChg>
      <pc:sldChg chg="new del">
        <pc:chgData name="Liam Hill" userId="cf4eacb2-5eb2-4c8d-8100-2f2500eca56b" providerId="ADAL" clId="{EF1E6788-03A9-48CA-926F-1E5DE61CB056}" dt="2025-06-11T08:38:19.952" v="29" actId="680"/>
        <pc:sldMkLst>
          <pc:docMk/>
          <pc:sldMk cId="3106870218" sldId="410"/>
        </pc:sldMkLst>
      </pc:sldChg>
      <pc:sldChg chg="addSp modSp new mod modClrScheme modAnim chgLayout">
        <pc:chgData name="Liam Hill" userId="cf4eacb2-5eb2-4c8d-8100-2f2500eca56b" providerId="ADAL" clId="{EF1E6788-03A9-48CA-926F-1E5DE61CB056}" dt="2025-06-11T19:09:13.743" v="18653" actId="1076"/>
        <pc:sldMkLst>
          <pc:docMk/>
          <pc:sldMk cId="2595611840" sldId="411"/>
        </pc:sldMkLst>
        <pc:spChg chg="add mod">
          <ac:chgData name="Liam Hill" userId="cf4eacb2-5eb2-4c8d-8100-2f2500eca56b" providerId="ADAL" clId="{EF1E6788-03A9-48CA-926F-1E5DE61CB056}" dt="2025-06-11T14:52:06.072" v="729" actId="404"/>
          <ac:spMkLst>
            <pc:docMk/>
            <pc:sldMk cId="2595611840" sldId="411"/>
            <ac:spMk id="2" creationId="{BB219E77-52E3-47DF-9ED6-C2CC142D6D66}"/>
          </ac:spMkLst>
        </pc:spChg>
        <pc:spChg chg="add mod">
          <ac:chgData name="Liam Hill" userId="cf4eacb2-5eb2-4c8d-8100-2f2500eca56b" providerId="ADAL" clId="{EF1E6788-03A9-48CA-926F-1E5DE61CB056}" dt="2025-06-11T19:05:09.189" v="18593" actId="14100"/>
          <ac:spMkLst>
            <pc:docMk/>
            <pc:sldMk cId="2595611840" sldId="411"/>
            <ac:spMk id="3" creationId="{34377CDA-7A8F-4A7B-B2FC-BDB620E15D41}"/>
          </ac:spMkLst>
        </pc:spChg>
        <pc:spChg chg="add mod">
          <ac:chgData name="Liam Hill" userId="cf4eacb2-5eb2-4c8d-8100-2f2500eca56b" providerId="ADAL" clId="{EF1E6788-03A9-48CA-926F-1E5DE61CB056}" dt="2025-06-11T19:09:13.743" v="18653" actId="1076"/>
          <ac:spMkLst>
            <pc:docMk/>
            <pc:sldMk cId="2595611840" sldId="411"/>
            <ac:spMk id="8" creationId="{523737EF-0224-4396-B54F-286335071DA1}"/>
          </ac:spMkLst>
        </pc:spChg>
        <pc:spChg chg="add mod">
          <ac:chgData name="Liam Hill" userId="cf4eacb2-5eb2-4c8d-8100-2f2500eca56b" providerId="ADAL" clId="{EF1E6788-03A9-48CA-926F-1E5DE61CB056}" dt="2025-06-11T19:09:13.743" v="18653" actId="1076"/>
          <ac:spMkLst>
            <pc:docMk/>
            <pc:sldMk cId="2595611840" sldId="411"/>
            <ac:spMk id="9" creationId="{223342FA-8ED3-4C38-A4B6-4718D38CFC4D}"/>
          </ac:spMkLst>
        </pc:spChg>
        <pc:spChg chg="add mod">
          <ac:chgData name="Liam Hill" userId="cf4eacb2-5eb2-4c8d-8100-2f2500eca56b" providerId="ADAL" clId="{EF1E6788-03A9-48CA-926F-1E5DE61CB056}" dt="2025-06-11T19:09:13.743" v="18653" actId="1076"/>
          <ac:spMkLst>
            <pc:docMk/>
            <pc:sldMk cId="2595611840" sldId="411"/>
            <ac:spMk id="10" creationId="{1AB244D3-A8D5-4F71-8AFB-17028D417426}"/>
          </ac:spMkLst>
        </pc:spChg>
        <pc:spChg chg="add mod">
          <ac:chgData name="Liam Hill" userId="cf4eacb2-5eb2-4c8d-8100-2f2500eca56b" providerId="ADAL" clId="{EF1E6788-03A9-48CA-926F-1E5DE61CB056}" dt="2025-06-11T19:09:13.743" v="18653" actId="1076"/>
          <ac:spMkLst>
            <pc:docMk/>
            <pc:sldMk cId="2595611840" sldId="411"/>
            <ac:spMk id="11" creationId="{22A6AAAE-6F50-4959-A27B-088A810078DD}"/>
          </ac:spMkLst>
        </pc:spChg>
        <pc:spChg chg="add mod">
          <ac:chgData name="Liam Hill" userId="cf4eacb2-5eb2-4c8d-8100-2f2500eca56b" providerId="ADAL" clId="{EF1E6788-03A9-48CA-926F-1E5DE61CB056}" dt="2025-06-11T19:09:13.743" v="18653" actId="1076"/>
          <ac:spMkLst>
            <pc:docMk/>
            <pc:sldMk cId="2595611840" sldId="411"/>
            <ac:spMk id="12" creationId="{5EC517B9-09EB-4C09-9D2B-990857979AF3}"/>
          </ac:spMkLst>
        </pc:spChg>
        <pc:spChg chg="add mod">
          <ac:chgData name="Liam Hill" userId="cf4eacb2-5eb2-4c8d-8100-2f2500eca56b" providerId="ADAL" clId="{EF1E6788-03A9-48CA-926F-1E5DE61CB056}" dt="2025-06-11T19:09:13.743" v="18653" actId="1076"/>
          <ac:spMkLst>
            <pc:docMk/>
            <pc:sldMk cId="2595611840" sldId="411"/>
            <ac:spMk id="13" creationId="{D0F68214-B35E-4F8D-866A-04764B001165}"/>
          </ac:spMkLst>
        </pc:spChg>
        <pc:picChg chg="add mod">
          <ac:chgData name="Liam Hill" userId="cf4eacb2-5eb2-4c8d-8100-2f2500eca56b" providerId="ADAL" clId="{EF1E6788-03A9-48CA-926F-1E5DE61CB056}" dt="2025-06-11T19:09:13.743" v="18653" actId="1076"/>
          <ac:picMkLst>
            <pc:docMk/>
            <pc:sldMk cId="2595611840" sldId="411"/>
            <ac:picMk id="4" creationId="{8381FCE0-1B90-4AB7-BB55-97DD684F511E}"/>
          </ac:picMkLst>
        </pc:picChg>
        <pc:picChg chg="add mod">
          <ac:chgData name="Liam Hill" userId="cf4eacb2-5eb2-4c8d-8100-2f2500eca56b" providerId="ADAL" clId="{EF1E6788-03A9-48CA-926F-1E5DE61CB056}" dt="2025-06-11T19:09:13.743" v="18653" actId="1076"/>
          <ac:picMkLst>
            <pc:docMk/>
            <pc:sldMk cId="2595611840" sldId="411"/>
            <ac:picMk id="5" creationId="{9D824F83-ED35-463C-843A-493D24E7A84F}"/>
          </ac:picMkLst>
        </pc:picChg>
        <pc:picChg chg="add mod">
          <ac:chgData name="Liam Hill" userId="cf4eacb2-5eb2-4c8d-8100-2f2500eca56b" providerId="ADAL" clId="{EF1E6788-03A9-48CA-926F-1E5DE61CB056}" dt="2025-06-11T19:09:13.743" v="18653" actId="1076"/>
          <ac:picMkLst>
            <pc:docMk/>
            <pc:sldMk cId="2595611840" sldId="411"/>
            <ac:picMk id="6" creationId="{B04D01A6-7321-4FAC-BD23-A1FE4110106D}"/>
          </ac:picMkLst>
        </pc:picChg>
        <pc:picChg chg="add mod">
          <ac:chgData name="Liam Hill" userId="cf4eacb2-5eb2-4c8d-8100-2f2500eca56b" providerId="ADAL" clId="{EF1E6788-03A9-48CA-926F-1E5DE61CB056}" dt="2025-06-11T19:09:13.743" v="18653" actId="1076"/>
          <ac:picMkLst>
            <pc:docMk/>
            <pc:sldMk cId="2595611840" sldId="411"/>
            <ac:picMk id="7" creationId="{064E5ED5-5CE3-4508-83D7-758F28F3E9ED}"/>
          </ac:picMkLst>
        </pc:picChg>
      </pc:sldChg>
      <pc:sldChg chg="new del">
        <pc:chgData name="Liam Hill" userId="cf4eacb2-5eb2-4c8d-8100-2f2500eca56b" providerId="ADAL" clId="{EF1E6788-03A9-48CA-926F-1E5DE61CB056}" dt="2025-06-11T14:50:50.626" v="675" actId="680"/>
        <pc:sldMkLst>
          <pc:docMk/>
          <pc:sldMk cId="3200676332" sldId="411"/>
        </pc:sldMkLst>
      </pc:sldChg>
      <pc:sldChg chg="addSp modSp new mod modAnim">
        <pc:chgData name="Liam Hill" userId="cf4eacb2-5eb2-4c8d-8100-2f2500eca56b" providerId="ADAL" clId="{EF1E6788-03A9-48CA-926F-1E5DE61CB056}" dt="2025-06-11T19:18:50.868" v="18978" actId="20577"/>
        <pc:sldMkLst>
          <pc:docMk/>
          <pc:sldMk cId="2671609071" sldId="412"/>
        </pc:sldMkLst>
        <pc:spChg chg="mod">
          <ac:chgData name="Liam Hill" userId="cf4eacb2-5eb2-4c8d-8100-2f2500eca56b" providerId="ADAL" clId="{EF1E6788-03A9-48CA-926F-1E5DE61CB056}" dt="2025-06-11T14:55:46.835" v="1009" actId="20577"/>
          <ac:spMkLst>
            <pc:docMk/>
            <pc:sldMk cId="2671609071" sldId="412"/>
            <ac:spMk id="2" creationId="{F52EE928-5A90-4F8F-B658-CC394C9211CF}"/>
          </ac:spMkLst>
        </pc:spChg>
        <pc:spChg chg="mod">
          <ac:chgData name="Liam Hill" userId="cf4eacb2-5eb2-4c8d-8100-2f2500eca56b" providerId="ADAL" clId="{EF1E6788-03A9-48CA-926F-1E5DE61CB056}" dt="2025-06-11T19:18:07.982" v="18963" actId="20577"/>
          <ac:spMkLst>
            <pc:docMk/>
            <pc:sldMk cId="2671609071" sldId="412"/>
            <ac:spMk id="3" creationId="{1B1D5268-E01F-40A7-8C17-9D763257223C}"/>
          </ac:spMkLst>
        </pc:spChg>
        <pc:spChg chg="add mod">
          <ac:chgData name="Liam Hill" userId="cf4eacb2-5eb2-4c8d-8100-2f2500eca56b" providerId="ADAL" clId="{EF1E6788-03A9-48CA-926F-1E5DE61CB056}" dt="2025-06-11T19:18:22.211" v="18965" actId="1076"/>
          <ac:spMkLst>
            <pc:docMk/>
            <pc:sldMk cId="2671609071" sldId="412"/>
            <ac:spMk id="4" creationId="{BE2E698C-D2BB-4CFF-9A87-A2EE66EE8F77}"/>
          </ac:spMkLst>
        </pc:spChg>
        <pc:spChg chg="add mod">
          <ac:chgData name="Liam Hill" userId="cf4eacb2-5eb2-4c8d-8100-2f2500eca56b" providerId="ADAL" clId="{EF1E6788-03A9-48CA-926F-1E5DE61CB056}" dt="2025-06-11T19:18:22.211" v="18965" actId="1076"/>
          <ac:spMkLst>
            <pc:docMk/>
            <pc:sldMk cId="2671609071" sldId="412"/>
            <ac:spMk id="5" creationId="{E7A6A883-0F79-4AA7-A55F-A76575F0DD3D}"/>
          </ac:spMkLst>
        </pc:spChg>
        <pc:spChg chg="add mod">
          <ac:chgData name="Liam Hill" userId="cf4eacb2-5eb2-4c8d-8100-2f2500eca56b" providerId="ADAL" clId="{EF1E6788-03A9-48CA-926F-1E5DE61CB056}" dt="2025-06-11T19:18:22.211" v="18965" actId="1076"/>
          <ac:spMkLst>
            <pc:docMk/>
            <pc:sldMk cId="2671609071" sldId="412"/>
            <ac:spMk id="6" creationId="{B012CCE7-9207-48B5-BACF-4B37A58C4BD2}"/>
          </ac:spMkLst>
        </pc:spChg>
        <pc:spChg chg="add mod">
          <ac:chgData name="Liam Hill" userId="cf4eacb2-5eb2-4c8d-8100-2f2500eca56b" providerId="ADAL" clId="{EF1E6788-03A9-48CA-926F-1E5DE61CB056}" dt="2025-06-11T19:18:22.211" v="18965" actId="1076"/>
          <ac:spMkLst>
            <pc:docMk/>
            <pc:sldMk cId="2671609071" sldId="412"/>
            <ac:spMk id="7" creationId="{5ACAB8BA-FD54-4D4D-B8EB-0AD8604A034A}"/>
          </ac:spMkLst>
        </pc:spChg>
        <pc:spChg chg="add mod">
          <ac:chgData name="Liam Hill" userId="cf4eacb2-5eb2-4c8d-8100-2f2500eca56b" providerId="ADAL" clId="{EF1E6788-03A9-48CA-926F-1E5DE61CB056}" dt="2025-06-11T19:18:22.211" v="18965" actId="1076"/>
          <ac:spMkLst>
            <pc:docMk/>
            <pc:sldMk cId="2671609071" sldId="412"/>
            <ac:spMk id="8" creationId="{10D1AF9A-B0E1-47EA-AED9-175D4DAE7CE4}"/>
          </ac:spMkLst>
        </pc:spChg>
        <pc:spChg chg="add mod">
          <ac:chgData name="Liam Hill" userId="cf4eacb2-5eb2-4c8d-8100-2f2500eca56b" providerId="ADAL" clId="{EF1E6788-03A9-48CA-926F-1E5DE61CB056}" dt="2025-06-11T19:18:50.868" v="18978" actId="20577"/>
          <ac:spMkLst>
            <pc:docMk/>
            <pc:sldMk cId="2671609071" sldId="412"/>
            <ac:spMk id="9" creationId="{34E747E2-6CE2-46FC-BE69-38BC6ABE6D02}"/>
          </ac:spMkLst>
        </pc:spChg>
      </pc:sldChg>
      <pc:sldChg chg="addSp delSp modSp new mod modAnim">
        <pc:chgData name="Liam Hill" userId="cf4eacb2-5eb2-4c8d-8100-2f2500eca56b" providerId="ADAL" clId="{EF1E6788-03A9-48CA-926F-1E5DE61CB056}" dt="2025-06-11T19:31:13.408" v="19322" actId="20577"/>
        <pc:sldMkLst>
          <pc:docMk/>
          <pc:sldMk cId="4019578215" sldId="413"/>
        </pc:sldMkLst>
        <pc:spChg chg="mod">
          <ac:chgData name="Liam Hill" userId="cf4eacb2-5eb2-4c8d-8100-2f2500eca56b" providerId="ADAL" clId="{EF1E6788-03A9-48CA-926F-1E5DE61CB056}" dt="2025-06-11T15:01:51.098" v="1505" actId="20577"/>
          <ac:spMkLst>
            <pc:docMk/>
            <pc:sldMk cId="4019578215" sldId="413"/>
            <ac:spMk id="2" creationId="{295BE598-704D-41B2-9203-D368479CCD3A}"/>
          </ac:spMkLst>
        </pc:spChg>
        <pc:spChg chg="mod">
          <ac:chgData name="Liam Hill" userId="cf4eacb2-5eb2-4c8d-8100-2f2500eca56b" providerId="ADAL" clId="{EF1E6788-03A9-48CA-926F-1E5DE61CB056}" dt="2025-06-11T19:31:13.408" v="19322" actId="20577"/>
          <ac:spMkLst>
            <pc:docMk/>
            <pc:sldMk cId="4019578215" sldId="413"/>
            <ac:spMk id="3" creationId="{C63DCF0D-58E4-4CE4-9FCA-F6E7ED6D518B}"/>
          </ac:spMkLst>
        </pc:spChg>
        <pc:spChg chg="add del mod">
          <ac:chgData name="Liam Hill" userId="cf4eacb2-5eb2-4c8d-8100-2f2500eca56b" providerId="ADAL" clId="{EF1E6788-03A9-48CA-926F-1E5DE61CB056}" dt="2025-06-11T19:26:36.091" v="18986"/>
          <ac:spMkLst>
            <pc:docMk/>
            <pc:sldMk cId="4019578215" sldId="413"/>
            <ac:spMk id="4" creationId="{63172155-162A-4D7C-A885-671D5089D19B}"/>
          </ac:spMkLst>
        </pc:spChg>
        <pc:spChg chg="add del mod">
          <ac:chgData name="Liam Hill" userId="cf4eacb2-5eb2-4c8d-8100-2f2500eca56b" providerId="ADAL" clId="{EF1E6788-03A9-48CA-926F-1E5DE61CB056}" dt="2025-06-11T19:26:36.091" v="18986"/>
          <ac:spMkLst>
            <pc:docMk/>
            <pc:sldMk cId="4019578215" sldId="413"/>
            <ac:spMk id="5" creationId="{C667C154-10A0-469F-A0F8-3B3376C642BF}"/>
          </ac:spMkLst>
        </pc:spChg>
        <pc:spChg chg="add del mod">
          <ac:chgData name="Liam Hill" userId="cf4eacb2-5eb2-4c8d-8100-2f2500eca56b" providerId="ADAL" clId="{EF1E6788-03A9-48CA-926F-1E5DE61CB056}" dt="2025-06-11T19:26:36.091" v="18986"/>
          <ac:spMkLst>
            <pc:docMk/>
            <pc:sldMk cId="4019578215" sldId="413"/>
            <ac:spMk id="6" creationId="{5A331662-BFEF-4BAD-84DD-B77F2EFFC288}"/>
          </ac:spMkLst>
        </pc:spChg>
        <pc:spChg chg="add del mod">
          <ac:chgData name="Liam Hill" userId="cf4eacb2-5eb2-4c8d-8100-2f2500eca56b" providerId="ADAL" clId="{EF1E6788-03A9-48CA-926F-1E5DE61CB056}" dt="2025-06-11T19:26:36.091" v="18986"/>
          <ac:spMkLst>
            <pc:docMk/>
            <pc:sldMk cId="4019578215" sldId="413"/>
            <ac:spMk id="7" creationId="{A64203D8-6F69-4139-A62D-484026815E47}"/>
          </ac:spMkLst>
        </pc:spChg>
        <pc:spChg chg="add del mod">
          <ac:chgData name="Liam Hill" userId="cf4eacb2-5eb2-4c8d-8100-2f2500eca56b" providerId="ADAL" clId="{EF1E6788-03A9-48CA-926F-1E5DE61CB056}" dt="2025-06-11T19:26:36.091" v="18986"/>
          <ac:spMkLst>
            <pc:docMk/>
            <pc:sldMk cId="4019578215" sldId="413"/>
            <ac:spMk id="8" creationId="{101BDD47-6E12-4A97-87D7-6561C1F66BED}"/>
          </ac:spMkLst>
        </pc:spChg>
        <pc:spChg chg="add del mod">
          <ac:chgData name="Liam Hill" userId="cf4eacb2-5eb2-4c8d-8100-2f2500eca56b" providerId="ADAL" clId="{EF1E6788-03A9-48CA-926F-1E5DE61CB056}" dt="2025-06-11T19:26:36.091" v="18986"/>
          <ac:spMkLst>
            <pc:docMk/>
            <pc:sldMk cId="4019578215" sldId="413"/>
            <ac:spMk id="9" creationId="{FB4C546D-B03D-4421-9C88-54351831BAEE}"/>
          </ac:spMkLst>
        </pc:spChg>
        <pc:spChg chg="add del mod">
          <ac:chgData name="Liam Hill" userId="cf4eacb2-5eb2-4c8d-8100-2f2500eca56b" providerId="ADAL" clId="{EF1E6788-03A9-48CA-926F-1E5DE61CB056}" dt="2025-06-11T19:26:36.091" v="18986"/>
          <ac:spMkLst>
            <pc:docMk/>
            <pc:sldMk cId="4019578215" sldId="413"/>
            <ac:spMk id="10" creationId="{F38CA0D8-F893-442D-859F-BDAAD119FD45}"/>
          </ac:spMkLst>
        </pc:spChg>
        <pc:spChg chg="add del mod">
          <ac:chgData name="Liam Hill" userId="cf4eacb2-5eb2-4c8d-8100-2f2500eca56b" providerId="ADAL" clId="{EF1E6788-03A9-48CA-926F-1E5DE61CB056}" dt="2025-06-11T19:26:36.091" v="18986"/>
          <ac:spMkLst>
            <pc:docMk/>
            <pc:sldMk cId="4019578215" sldId="413"/>
            <ac:spMk id="11" creationId="{DE428549-00C8-4BB6-934F-C2D6ECDA6CF3}"/>
          </ac:spMkLst>
        </pc:spChg>
        <pc:spChg chg="add mod">
          <ac:chgData name="Liam Hill" userId="cf4eacb2-5eb2-4c8d-8100-2f2500eca56b" providerId="ADAL" clId="{EF1E6788-03A9-48CA-926F-1E5DE61CB056}" dt="2025-06-11T19:27:42.827" v="19173" actId="1076"/>
          <ac:spMkLst>
            <pc:docMk/>
            <pc:sldMk cId="4019578215" sldId="413"/>
            <ac:spMk id="12" creationId="{2A49894A-67F0-49D0-AB66-01720CA4F608}"/>
          </ac:spMkLst>
        </pc:spChg>
        <pc:spChg chg="add mod">
          <ac:chgData name="Liam Hill" userId="cf4eacb2-5eb2-4c8d-8100-2f2500eca56b" providerId="ADAL" clId="{EF1E6788-03A9-48CA-926F-1E5DE61CB056}" dt="2025-06-11T19:27:42.827" v="19173" actId="1076"/>
          <ac:spMkLst>
            <pc:docMk/>
            <pc:sldMk cId="4019578215" sldId="413"/>
            <ac:spMk id="13" creationId="{FF849CD6-66E4-4A89-A620-F05DDB7EDC44}"/>
          </ac:spMkLst>
        </pc:spChg>
        <pc:spChg chg="add mod">
          <ac:chgData name="Liam Hill" userId="cf4eacb2-5eb2-4c8d-8100-2f2500eca56b" providerId="ADAL" clId="{EF1E6788-03A9-48CA-926F-1E5DE61CB056}" dt="2025-06-11T19:28:12.585" v="19194" actId="122"/>
          <ac:spMkLst>
            <pc:docMk/>
            <pc:sldMk cId="4019578215" sldId="413"/>
            <ac:spMk id="14" creationId="{B3D99576-330B-4E29-B5B0-A6ACCBA01DD6}"/>
          </ac:spMkLst>
        </pc:spChg>
        <pc:spChg chg="add mod">
          <ac:chgData name="Liam Hill" userId="cf4eacb2-5eb2-4c8d-8100-2f2500eca56b" providerId="ADAL" clId="{EF1E6788-03A9-48CA-926F-1E5DE61CB056}" dt="2025-06-11T19:27:42.827" v="19173" actId="1076"/>
          <ac:spMkLst>
            <pc:docMk/>
            <pc:sldMk cId="4019578215" sldId="413"/>
            <ac:spMk id="15" creationId="{A8A4A780-6936-49EE-8488-5C6391F987FD}"/>
          </ac:spMkLst>
        </pc:spChg>
        <pc:spChg chg="add mod">
          <ac:chgData name="Liam Hill" userId="cf4eacb2-5eb2-4c8d-8100-2f2500eca56b" providerId="ADAL" clId="{EF1E6788-03A9-48CA-926F-1E5DE61CB056}" dt="2025-06-11T19:27:42.827" v="19173" actId="1076"/>
          <ac:spMkLst>
            <pc:docMk/>
            <pc:sldMk cId="4019578215" sldId="413"/>
            <ac:spMk id="16" creationId="{2FEEE81F-E64D-4C5F-99FD-E7C47962D5F1}"/>
          </ac:spMkLst>
        </pc:spChg>
        <pc:spChg chg="add mod">
          <ac:chgData name="Liam Hill" userId="cf4eacb2-5eb2-4c8d-8100-2f2500eca56b" providerId="ADAL" clId="{EF1E6788-03A9-48CA-926F-1E5DE61CB056}" dt="2025-06-11T19:28:25.508" v="19195" actId="404"/>
          <ac:spMkLst>
            <pc:docMk/>
            <pc:sldMk cId="4019578215" sldId="413"/>
            <ac:spMk id="17" creationId="{AF48FF6E-9DD8-45B9-ADC1-147CE5526AB8}"/>
          </ac:spMkLst>
        </pc:spChg>
        <pc:spChg chg="add mod">
          <ac:chgData name="Liam Hill" userId="cf4eacb2-5eb2-4c8d-8100-2f2500eca56b" providerId="ADAL" clId="{EF1E6788-03A9-48CA-926F-1E5DE61CB056}" dt="2025-06-11T19:28:29.773" v="19196" actId="404"/>
          <ac:spMkLst>
            <pc:docMk/>
            <pc:sldMk cId="4019578215" sldId="413"/>
            <ac:spMk id="18" creationId="{118E913E-D646-4F4C-B78D-07E7ADD70E53}"/>
          </ac:spMkLst>
        </pc:spChg>
        <pc:spChg chg="add mod">
          <ac:chgData name="Liam Hill" userId="cf4eacb2-5eb2-4c8d-8100-2f2500eca56b" providerId="ADAL" clId="{EF1E6788-03A9-48CA-926F-1E5DE61CB056}" dt="2025-06-11T19:27:42.827" v="19173" actId="1076"/>
          <ac:spMkLst>
            <pc:docMk/>
            <pc:sldMk cId="4019578215" sldId="413"/>
            <ac:spMk id="19" creationId="{D240F2EA-8B87-4128-83B1-053E7ACFFBC8}"/>
          </ac:spMkLst>
        </pc:spChg>
      </pc:sldChg>
      <pc:sldChg chg="addSp delSp modSp new mod modClrScheme delAnim modAnim chgLayout">
        <pc:chgData name="Liam Hill" userId="cf4eacb2-5eb2-4c8d-8100-2f2500eca56b" providerId="ADAL" clId="{EF1E6788-03A9-48CA-926F-1E5DE61CB056}" dt="2025-06-12T07:56:15.628" v="26286" actId="1582"/>
        <pc:sldMkLst>
          <pc:docMk/>
          <pc:sldMk cId="2025133487" sldId="414"/>
        </pc:sldMkLst>
        <pc:spChg chg="del mod ord">
          <ac:chgData name="Liam Hill" userId="cf4eacb2-5eb2-4c8d-8100-2f2500eca56b" providerId="ADAL" clId="{EF1E6788-03A9-48CA-926F-1E5DE61CB056}" dt="2025-06-11T15:05:39.546" v="1725" actId="700"/>
          <ac:spMkLst>
            <pc:docMk/>
            <pc:sldMk cId="2025133487" sldId="414"/>
            <ac:spMk id="2" creationId="{28FF5357-7960-4A65-959B-5A61E4C50521}"/>
          </ac:spMkLst>
        </pc:spChg>
        <pc:spChg chg="del mod ord">
          <ac:chgData name="Liam Hill" userId="cf4eacb2-5eb2-4c8d-8100-2f2500eca56b" providerId="ADAL" clId="{EF1E6788-03A9-48CA-926F-1E5DE61CB056}" dt="2025-06-11T15:05:39.546" v="1725" actId="700"/>
          <ac:spMkLst>
            <pc:docMk/>
            <pc:sldMk cId="2025133487" sldId="414"/>
            <ac:spMk id="3" creationId="{3A380584-CD51-4E6F-8032-0657A4173CC0}"/>
          </ac:spMkLst>
        </pc:spChg>
        <pc:spChg chg="add mod ord">
          <ac:chgData name="Liam Hill" userId="cf4eacb2-5eb2-4c8d-8100-2f2500eca56b" providerId="ADAL" clId="{EF1E6788-03A9-48CA-926F-1E5DE61CB056}" dt="2025-06-11T15:07:11.661" v="1971" actId="20577"/>
          <ac:spMkLst>
            <pc:docMk/>
            <pc:sldMk cId="2025133487" sldId="414"/>
            <ac:spMk id="4" creationId="{ACC2BCB9-F977-4265-A572-97B04DADE263}"/>
          </ac:spMkLst>
        </pc:spChg>
        <pc:spChg chg="add mod ord">
          <ac:chgData name="Liam Hill" userId="cf4eacb2-5eb2-4c8d-8100-2f2500eca56b" providerId="ADAL" clId="{EF1E6788-03A9-48CA-926F-1E5DE61CB056}" dt="2025-06-11T19:42:46.313" v="19946" actId="207"/>
          <ac:spMkLst>
            <pc:docMk/>
            <pc:sldMk cId="2025133487" sldId="414"/>
            <ac:spMk id="5" creationId="{BF92D256-E426-43AD-A55F-64C5C1CD32A1}"/>
          </ac:spMkLst>
        </pc:spChg>
        <pc:spChg chg="add mod ord">
          <ac:chgData name="Liam Hill" userId="cf4eacb2-5eb2-4c8d-8100-2f2500eca56b" providerId="ADAL" clId="{EF1E6788-03A9-48CA-926F-1E5DE61CB056}" dt="2025-06-11T19:42:51.517" v="19947" actId="207"/>
          <ac:spMkLst>
            <pc:docMk/>
            <pc:sldMk cId="2025133487" sldId="414"/>
            <ac:spMk id="6" creationId="{027CF836-66B8-4418-9EF8-0B6C74F3C798}"/>
          </ac:spMkLst>
        </pc:spChg>
        <pc:spChg chg="add mod ord">
          <ac:chgData name="Liam Hill" userId="cf4eacb2-5eb2-4c8d-8100-2f2500eca56b" providerId="ADAL" clId="{EF1E6788-03A9-48CA-926F-1E5DE61CB056}" dt="2025-06-11T19:42:56.264" v="19948" actId="207"/>
          <ac:spMkLst>
            <pc:docMk/>
            <pc:sldMk cId="2025133487" sldId="414"/>
            <ac:spMk id="7" creationId="{747F0EA3-9A5D-4900-B7A9-6D615540B060}"/>
          </ac:spMkLst>
        </pc:spChg>
        <pc:spChg chg="add mod ord">
          <ac:chgData name="Liam Hill" userId="cf4eacb2-5eb2-4c8d-8100-2f2500eca56b" providerId="ADAL" clId="{EF1E6788-03A9-48CA-926F-1E5DE61CB056}" dt="2025-06-11T19:33:09.756" v="19687" actId="313"/>
          <ac:spMkLst>
            <pc:docMk/>
            <pc:sldMk cId="2025133487" sldId="414"/>
            <ac:spMk id="8" creationId="{A943D3C5-ABBC-485D-9658-49613DFEB6EE}"/>
          </ac:spMkLst>
        </pc:spChg>
        <pc:spChg chg="add mod ord">
          <ac:chgData name="Liam Hill" userId="cf4eacb2-5eb2-4c8d-8100-2f2500eca56b" providerId="ADAL" clId="{EF1E6788-03A9-48CA-926F-1E5DE61CB056}" dt="2025-06-11T15:06:46.240" v="1905" actId="20577"/>
          <ac:spMkLst>
            <pc:docMk/>
            <pc:sldMk cId="2025133487" sldId="414"/>
            <ac:spMk id="9" creationId="{B1D9B62A-2B5B-4924-A62C-4CB86AC270C0}"/>
          </ac:spMkLst>
        </pc:spChg>
        <pc:spChg chg="add mod ord">
          <ac:chgData name="Liam Hill" userId="cf4eacb2-5eb2-4c8d-8100-2f2500eca56b" providerId="ADAL" clId="{EF1E6788-03A9-48CA-926F-1E5DE61CB056}" dt="2025-06-11T20:15:58.688" v="20489" actId="20577"/>
          <ac:spMkLst>
            <pc:docMk/>
            <pc:sldMk cId="2025133487" sldId="414"/>
            <ac:spMk id="10" creationId="{A1F54E8A-407E-4A3C-BF53-63C9F7AB1FA2}"/>
          </ac:spMkLst>
        </pc:spChg>
        <pc:spChg chg="add del mod">
          <ac:chgData name="Liam Hill" userId="cf4eacb2-5eb2-4c8d-8100-2f2500eca56b" providerId="ADAL" clId="{EF1E6788-03A9-48CA-926F-1E5DE61CB056}" dt="2025-06-11T15:07:30.890" v="1975" actId="11529"/>
          <ac:spMkLst>
            <pc:docMk/>
            <pc:sldMk cId="2025133487" sldId="414"/>
            <ac:spMk id="11" creationId="{99B13BE2-AE34-492A-9DE7-01955B2B64BA}"/>
          </ac:spMkLst>
        </pc:spChg>
        <pc:spChg chg="add mod">
          <ac:chgData name="Liam Hill" userId="cf4eacb2-5eb2-4c8d-8100-2f2500eca56b" providerId="ADAL" clId="{EF1E6788-03A9-48CA-926F-1E5DE61CB056}" dt="2025-06-11T19:43:11.294" v="19949" actId="13822"/>
          <ac:spMkLst>
            <pc:docMk/>
            <pc:sldMk cId="2025133487" sldId="414"/>
            <ac:spMk id="12" creationId="{368CE641-4CAB-4A84-8B85-07CB88DD6E23}"/>
          </ac:spMkLst>
        </pc:spChg>
        <pc:spChg chg="add del mod">
          <ac:chgData name="Liam Hill" userId="cf4eacb2-5eb2-4c8d-8100-2f2500eca56b" providerId="ADAL" clId="{EF1E6788-03A9-48CA-926F-1E5DE61CB056}" dt="2025-06-11T19:34:56.748" v="19697" actId="478"/>
          <ac:spMkLst>
            <pc:docMk/>
            <pc:sldMk cId="2025133487" sldId="414"/>
            <ac:spMk id="19" creationId="{1878A180-0827-4F28-8BB4-D6ADBE344CD2}"/>
          </ac:spMkLst>
        </pc:spChg>
        <pc:spChg chg="add del mod">
          <ac:chgData name="Liam Hill" userId="cf4eacb2-5eb2-4c8d-8100-2f2500eca56b" providerId="ADAL" clId="{EF1E6788-03A9-48CA-926F-1E5DE61CB056}" dt="2025-06-11T19:34:56.748" v="19697" actId="478"/>
          <ac:spMkLst>
            <pc:docMk/>
            <pc:sldMk cId="2025133487" sldId="414"/>
            <ac:spMk id="20" creationId="{1DDB7D40-2065-4AAB-9691-77A48956B749}"/>
          </ac:spMkLst>
        </pc:spChg>
        <pc:spChg chg="add del mod">
          <ac:chgData name="Liam Hill" userId="cf4eacb2-5eb2-4c8d-8100-2f2500eca56b" providerId="ADAL" clId="{EF1E6788-03A9-48CA-926F-1E5DE61CB056}" dt="2025-06-11T19:34:56.748" v="19697" actId="478"/>
          <ac:spMkLst>
            <pc:docMk/>
            <pc:sldMk cId="2025133487" sldId="414"/>
            <ac:spMk id="21" creationId="{0861711C-C3C0-4F17-AA67-CE23EF75B293}"/>
          </ac:spMkLst>
        </pc:spChg>
        <pc:spChg chg="add del mod">
          <ac:chgData name="Liam Hill" userId="cf4eacb2-5eb2-4c8d-8100-2f2500eca56b" providerId="ADAL" clId="{EF1E6788-03A9-48CA-926F-1E5DE61CB056}" dt="2025-06-11T19:34:56.748" v="19697" actId="478"/>
          <ac:spMkLst>
            <pc:docMk/>
            <pc:sldMk cId="2025133487" sldId="414"/>
            <ac:spMk id="22" creationId="{73DF536C-AFA9-44D8-B5FA-EF1D2D4E5E1A}"/>
          </ac:spMkLst>
        </pc:spChg>
        <pc:spChg chg="add del mod">
          <ac:chgData name="Liam Hill" userId="cf4eacb2-5eb2-4c8d-8100-2f2500eca56b" providerId="ADAL" clId="{EF1E6788-03A9-48CA-926F-1E5DE61CB056}" dt="2025-06-11T19:34:56.748" v="19697" actId="478"/>
          <ac:spMkLst>
            <pc:docMk/>
            <pc:sldMk cId="2025133487" sldId="414"/>
            <ac:spMk id="23" creationId="{08BA5F6A-685E-4500-BCB1-A28B3DE19D0A}"/>
          </ac:spMkLst>
        </pc:spChg>
        <pc:spChg chg="add del mod">
          <ac:chgData name="Liam Hill" userId="cf4eacb2-5eb2-4c8d-8100-2f2500eca56b" providerId="ADAL" clId="{EF1E6788-03A9-48CA-926F-1E5DE61CB056}" dt="2025-06-11T19:34:56.748" v="19697" actId="478"/>
          <ac:spMkLst>
            <pc:docMk/>
            <pc:sldMk cId="2025133487" sldId="414"/>
            <ac:spMk id="24" creationId="{05C23469-122C-406A-8530-5B199CD762AA}"/>
          </ac:spMkLst>
        </pc:spChg>
        <pc:spChg chg="add del mod">
          <ac:chgData name="Liam Hill" userId="cf4eacb2-5eb2-4c8d-8100-2f2500eca56b" providerId="ADAL" clId="{EF1E6788-03A9-48CA-926F-1E5DE61CB056}" dt="2025-06-11T19:34:56.748" v="19697" actId="478"/>
          <ac:spMkLst>
            <pc:docMk/>
            <pc:sldMk cId="2025133487" sldId="414"/>
            <ac:spMk id="25" creationId="{BCC507BF-51BE-44BB-8769-866FD5DA8D80}"/>
          </ac:spMkLst>
        </pc:spChg>
        <pc:spChg chg="add del mod">
          <ac:chgData name="Liam Hill" userId="cf4eacb2-5eb2-4c8d-8100-2f2500eca56b" providerId="ADAL" clId="{EF1E6788-03A9-48CA-926F-1E5DE61CB056}" dt="2025-06-11T19:34:56.748" v="19697" actId="478"/>
          <ac:spMkLst>
            <pc:docMk/>
            <pc:sldMk cId="2025133487" sldId="414"/>
            <ac:spMk id="26" creationId="{B781374B-7EEA-435A-B7CB-F0A7F13AE8C4}"/>
          </ac:spMkLst>
        </pc:spChg>
        <pc:spChg chg="add del mod">
          <ac:chgData name="Liam Hill" userId="cf4eacb2-5eb2-4c8d-8100-2f2500eca56b" providerId="ADAL" clId="{EF1E6788-03A9-48CA-926F-1E5DE61CB056}" dt="2025-06-11T19:34:56.748" v="19697" actId="478"/>
          <ac:spMkLst>
            <pc:docMk/>
            <pc:sldMk cId="2025133487" sldId="414"/>
            <ac:spMk id="27" creationId="{991FC013-B967-49A0-A43E-D5AB7679F66B}"/>
          </ac:spMkLst>
        </pc:spChg>
        <pc:spChg chg="add del mod">
          <ac:chgData name="Liam Hill" userId="cf4eacb2-5eb2-4c8d-8100-2f2500eca56b" providerId="ADAL" clId="{EF1E6788-03A9-48CA-926F-1E5DE61CB056}" dt="2025-06-11T19:34:56.748" v="19697" actId="478"/>
          <ac:spMkLst>
            <pc:docMk/>
            <pc:sldMk cId="2025133487" sldId="414"/>
            <ac:spMk id="28" creationId="{553C4AC1-D5AD-4CB9-935B-434778C0A3E7}"/>
          </ac:spMkLst>
        </pc:spChg>
        <pc:spChg chg="add mod">
          <ac:chgData name="Liam Hill" userId="cf4eacb2-5eb2-4c8d-8100-2f2500eca56b" providerId="ADAL" clId="{EF1E6788-03A9-48CA-926F-1E5DE61CB056}" dt="2025-06-11T19:42:28.780" v="19944"/>
          <ac:spMkLst>
            <pc:docMk/>
            <pc:sldMk cId="2025133487" sldId="414"/>
            <ac:spMk id="34" creationId="{4CAE5644-F7A6-4F68-8901-301010ABF4E7}"/>
          </ac:spMkLst>
        </pc:spChg>
        <pc:spChg chg="add mod">
          <ac:chgData name="Liam Hill" userId="cf4eacb2-5eb2-4c8d-8100-2f2500eca56b" providerId="ADAL" clId="{EF1E6788-03A9-48CA-926F-1E5DE61CB056}" dt="2025-06-11T19:42:33.181" v="19945"/>
          <ac:spMkLst>
            <pc:docMk/>
            <pc:sldMk cId="2025133487" sldId="414"/>
            <ac:spMk id="35" creationId="{1D6424A8-29FC-4844-A46F-5C9EDB6F76EA}"/>
          </ac:spMkLst>
        </pc:spChg>
        <pc:spChg chg="add mod">
          <ac:chgData name="Liam Hill" userId="cf4eacb2-5eb2-4c8d-8100-2f2500eca56b" providerId="ADAL" clId="{EF1E6788-03A9-48CA-926F-1E5DE61CB056}" dt="2025-06-11T19:41:48.235" v="19939" actId="208"/>
          <ac:spMkLst>
            <pc:docMk/>
            <pc:sldMk cId="2025133487" sldId="414"/>
            <ac:spMk id="36" creationId="{03341B69-9AD4-4606-A5A3-4A1FF6813E12}"/>
          </ac:spMkLst>
        </pc:spChg>
        <pc:picChg chg="add mod">
          <ac:chgData name="Liam Hill" userId="cf4eacb2-5eb2-4c8d-8100-2f2500eca56b" providerId="ADAL" clId="{EF1E6788-03A9-48CA-926F-1E5DE61CB056}" dt="2025-06-11T19:35:38.207" v="19700" actId="1076"/>
          <ac:picMkLst>
            <pc:docMk/>
            <pc:sldMk cId="2025133487" sldId="414"/>
            <ac:picMk id="30" creationId="{BED6C4B6-194B-406B-9BDC-7D368B5551E5}"/>
          </ac:picMkLst>
        </pc:picChg>
        <pc:picChg chg="add del mod">
          <ac:chgData name="Liam Hill" userId="cf4eacb2-5eb2-4c8d-8100-2f2500eca56b" providerId="ADAL" clId="{EF1E6788-03A9-48CA-926F-1E5DE61CB056}" dt="2025-06-11T19:35:55.947" v="19701" actId="478"/>
          <ac:picMkLst>
            <pc:docMk/>
            <pc:sldMk cId="2025133487" sldId="414"/>
            <ac:picMk id="31" creationId="{D0AE502C-F3AB-434E-9173-EFADA6D12476}"/>
          </ac:picMkLst>
        </pc:picChg>
        <pc:cxnChg chg="add mod">
          <ac:chgData name="Liam Hill" userId="cf4eacb2-5eb2-4c8d-8100-2f2500eca56b" providerId="ADAL" clId="{EF1E6788-03A9-48CA-926F-1E5DE61CB056}" dt="2025-06-11T19:43:11.294" v="19949" actId="13822"/>
          <ac:cxnSpMkLst>
            <pc:docMk/>
            <pc:sldMk cId="2025133487" sldId="414"/>
            <ac:cxnSpMk id="14" creationId="{42F3CC15-4A1F-4EE9-8210-397CB24C20BE}"/>
          </ac:cxnSpMkLst>
        </pc:cxnChg>
        <pc:cxnChg chg="add del mod">
          <ac:chgData name="Liam Hill" userId="cf4eacb2-5eb2-4c8d-8100-2f2500eca56b" providerId="ADAL" clId="{EF1E6788-03A9-48CA-926F-1E5DE61CB056}" dt="2025-06-11T19:34:56.748" v="19697" actId="478"/>
          <ac:cxnSpMkLst>
            <pc:docMk/>
            <pc:sldMk cId="2025133487" sldId="414"/>
            <ac:cxnSpMk id="17" creationId="{A91FA06C-5EA4-40E5-A930-FC5BECA03F75}"/>
          </ac:cxnSpMkLst>
        </pc:cxnChg>
        <pc:cxnChg chg="add del mod">
          <ac:chgData name="Liam Hill" userId="cf4eacb2-5eb2-4c8d-8100-2f2500eca56b" providerId="ADAL" clId="{EF1E6788-03A9-48CA-926F-1E5DE61CB056}" dt="2025-06-11T19:34:56.748" v="19697" actId="478"/>
          <ac:cxnSpMkLst>
            <pc:docMk/>
            <pc:sldMk cId="2025133487" sldId="414"/>
            <ac:cxnSpMk id="18" creationId="{E76AB59C-A43A-4294-AEE3-C23C362BC76B}"/>
          </ac:cxnSpMkLst>
        </pc:cxnChg>
        <pc:cxnChg chg="add del mod">
          <ac:chgData name="Liam Hill" userId="cf4eacb2-5eb2-4c8d-8100-2f2500eca56b" providerId="ADAL" clId="{EF1E6788-03A9-48CA-926F-1E5DE61CB056}" dt="2025-06-11T19:34:56.748" v="19697" actId="478"/>
          <ac:cxnSpMkLst>
            <pc:docMk/>
            <pc:sldMk cId="2025133487" sldId="414"/>
            <ac:cxnSpMk id="29" creationId="{F9D9645C-7D8E-40FF-A2BC-B7F50D712C1F}"/>
          </ac:cxnSpMkLst>
        </pc:cxnChg>
        <pc:cxnChg chg="add mod">
          <ac:chgData name="Liam Hill" userId="cf4eacb2-5eb2-4c8d-8100-2f2500eca56b" providerId="ADAL" clId="{EF1E6788-03A9-48CA-926F-1E5DE61CB056}" dt="2025-06-12T07:56:15.628" v="26286" actId="1582"/>
          <ac:cxnSpMkLst>
            <pc:docMk/>
            <pc:sldMk cId="2025133487" sldId="414"/>
            <ac:cxnSpMk id="32" creationId="{63674C65-7E64-4CB8-A6B9-00E06D27A4C6}"/>
          </ac:cxnSpMkLst>
        </pc:cxnChg>
      </pc:sldChg>
      <pc:sldChg chg="addSp delSp modSp new mod modClrScheme modAnim chgLayout modNotesTx">
        <pc:chgData name="Liam Hill" userId="cf4eacb2-5eb2-4c8d-8100-2f2500eca56b" providerId="ADAL" clId="{EF1E6788-03A9-48CA-926F-1E5DE61CB056}" dt="2025-06-11T20:14:49.364" v="20468" actId="1076"/>
        <pc:sldMkLst>
          <pc:docMk/>
          <pc:sldMk cId="1792828382" sldId="415"/>
        </pc:sldMkLst>
        <pc:spChg chg="del mod ord">
          <ac:chgData name="Liam Hill" userId="cf4eacb2-5eb2-4c8d-8100-2f2500eca56b" providerId="ADAL" clId="{EF1E6788-03A9-48CA-926F-1E5DE61CB056}" dt="2025-06-11T15:08:53.813" v="2070" actId="700"/>
          <ac:spMkLst>
            <pc:docMk/>
            <pc:sldMk cId="1792828382" sldId="415"/>
            <ac:spMk id="2" creationId="{77225F18-435D-4E21-9749-D4D0670B2AC7}"/>
          </ac:spMkLst>
        </pc:spChg>
        <pc:spChg chg="del mod ord">
          <ac:chgData name="Liam Hill" userId="cf4eacb2-5eb2-4c8d-8100-2f2500eca56b" providerId="ADAL" clId="{EF1E6788-03A9-48CA-926F-1E5DE61CB056}" dt="2025-06-11T15:08:53.813" v="2070" actId="700"/>
          <ac:spMkLst>
            <pc:docMk/>
            <pc:sldMk cId="1792828382" sldId="415"/>
            <ac:spMk id="3" creationId="{16496573-8FD8-457B-981C-058C174ED29E}"/>
          </ac:spMkLst>
        </pc:spChg>
        <pc:spChg chg="del">
          <ac:chgData name="Liam Hill" userId="cf4eacb2-5eb2-4c8d-8100-2f2500eca56b" providerId="ADAL" clId="{EF1E6788-03A9-48CA-926F-1E5DE61CB056}" dt="2025-06-11T15:08:53.813" v="2070" actId="700"/>
          <ac:spMkLst>
            <pc:docMk/>
            <pc:sldMk cId="1792828382" sldId="415"/>
            <ac:spMk id="4" creationId="{CED99B93-7C6A-44DD-B247-3222E6F739A3}"/>
          </ac:spMkLst>
        </pc:spChg>
        <pc:spChg chg="del">
          <ac:chgData name="Liam Hill" userId="cf4eacb2-5eb2-4c8d-8100-2f2500eca56b" providerId="ADAL" clId="{EF1E6788-03A9-48CA-926F-1E5DE61CB056}" dt="2025-06-11T15:08:53.813" v="2070" actId="700"/>
          <ac:spMkLst>
            <pc:docMk/>
            <pc:sldMk cId="1792828382" sldId="415"/>
            <ac:spMk id="5" creationId="{EB72CB39-07B1-4C29-88AF-8DF9E7A0A393}"/>
          </ac:spMkLst>
        </pc:spChg>
        <pc:spChg chg="del">
          <ac:chgData name="Liam Hill" userId="cf4eacb2-5eb2-4c8d-8100-2f2500eca56b" providerId="ADAL" clId="{EF1E6788-03A9-48CA-926F-1E5DE61CB056}" dt="2025-06-11T15:08:53.813" v="2070" actId="700"/>
          <ac:spMkLst>
            <pc:docMk/>
            <pc:sldMk cId="1792828382" sldId="415"/>
            <ac:spMk id="6" creationId="{808FC1B9-15D2-4542-B212-5A193D263C29}"/>
          </ac:spMkLst>
        </pc:spChg>
        <pc:spChg chg="del">
          <ac:chgData name="Liam Hill" userId="cf4eacb2-5eb2-4c8d-8100-2f2500eca56b" providerId="ADAL" clId="{EF1E6788-03A9-48CA-926F-1E5DE61CB056}" dt="2025-06-11T15:08:53.813" v="2070" actId="700"/>
          <ac:spMkLst>
            <pc:docMk/>
            <pc:sldMk cId="1792828382" sldId="415"/>
            <ac:spMk id="7" creationId="{BFBE630C-B291-4E18-A3C7-9A811AFD79F5}"/>
          </ac:spMkLst>
        </pc:spChg>
        <pc:spChg chg="del">
          <ac:chgData name="Liam Hill" userId="cf4eacb2-5eb2-4c8d-8100-2f2500eca56b" providerId="ADAL" clId="{EF1E6788-03A9-48CA-926F-1E5DE61CB056}" dt="2025-06-11T15:08:53.813" v="2070" actId="700"/>
          <ac:spMkLst>
            <pc:docMk/>
            <pc:sldMk cId="1792828382" sldId="415"/>
            <ac:spMk id="8" creationId="{AE6A4309-CD1D-4EC4-A344-E32934E3352E}"/>
          </ac:spMkLst>
        </pc:spChg>
        <pc:spChg chg="add mod ord">
          <ac:chgData name="Liam Hill" userId="cf4eacb2-5eb2-4c8d-8100-2f2500eca56b" providerId="ADAL" clId="{EF1E6788-03A9-48CA-926F-1E5DE61CB056}" dt="2025-06-11T19:59:42.770" v="20248"/>
          <ac:spMkLst>
            <pc:docMk/>
            <pc:sldMk cId="1792828382" sldId="415"/>
            <ac:spMk id="9" creationId="{CB9C9335-392A-4585-B2B9-919156AE9410}"/>
          </ac:spMkLst>
        </pc:spChg>
        <pc:spChg chg="add mod ord">
          <ac:chgData name="Liam Hill" userId="cf4eacb2-5eb2-4c8d-8100-2f2500eca56b" providerId="ADAL" clId="{EF1E6788-03A9-48CA-926F-1E5DE61CB056}" dt="2025-06-11T20:10:10.887" v="20351" actId="1076"/>
          <ac:spMkLst>
            <pc:docMk/>
            <pc:sldMk cId="1792828382" sldId="415"/>
            <ac:spMk id="10" creationId="{49872FA0-CC53-44E4-A59B-59AECA1F7638}"/>
          </ac:spMkLst>
        </pc:spChg>
        <pc:spChg chg="add mod">
          <ac:chgData name="Liam Hill" userId="cf4eacb2-5eb2-4c8d-8100-2f2500eca56b" providerId="ADAL" clId="{EF1E6788-03A9-48CA-926F-1E5DE61CB056}" dt="2025-06-11T19:56:51.599" v="20223" actId="14100"/>
          <ac:spMkLst>
            <pc:docMk/>
            <pc:sldMk cId="1792828382" sldId="415"/>
            <ac:spMk id="11" creationId="{787F2346-34E6-487A-A862-99F07CE18431}"/>
          </ac:spMkLst>
        </pc:spChg>
        <pc:spChg chg="add del mod">
          <ac:chgData name="Liam Hill" userId="cf4eacb2-5eb2-4c8d-8100-2f2500eca56b" providerId="ADAL" clId="{EF1E6788-03A9-48CA-926F-1E5DE61CB056}" dt="2025-06-11T19:49:12.310" v="20117"/>
          <ac:spMkLst>
            <pc:docMk/>
            <pc:sldMk cId="1792828382" sldId="415"/>
            <ac:spMk id="24" creationId="{A6DA706E-D4DD-4E88-AF05-B6E65624177E}"/>
          </ac:spMkLst>
        </pc:spChg>
        <pc:spChg chg="add del mod">
          <ac:chgData name="Liam Hill" userId="cf4eacb2-5eb2-4c8d-8100-2f2500eca56b" providerId="ADAL" clId="{EF1E6788-03A9-48CA-926F-1E5DE61CB056}" dt="2025-06-11T19:49:12.310" v="20117"/>
          <ac:spMkLst>
            <pc:docMk/>
            <pc:sldMk cId="1792828382" sldId="415"/>
            <ac:spMk id="25" creationId="{0B267707-1E85-43E2-A150-3720FA6515A3}"/>
          </ac:spMkLst>
        </pc:spChg>
        <pc:spChg chg="add del mod">
          <ac:chgData name="Liam Hill" userId="cf4eacb2-5eb2-4c8d-8100-2f2500eca56b" providerId="ADAL" clId="{EF1E6788-03A9-48CA-926F-1E5DE61CB056}" dt="2025-06-11T19:50:25.636" v="20127" actId="478"/>
          <ac:spMkLst>
            <pc:docMk/>
            <pc:sldMk cId="1792828382" sldId="415"/>
            <ac:spMk id="26" creationId="{8CA7B23B-1E74-46B3-965A-282D6E66FC7A}"/>
          </ac:spMkLst>
        </pc:spChg>
        <pc:spChg chg="add del mod">
          <ac:chgData name="Liam Hill" userId="cf4eacb2-5eb2-4c8d-8100-2f2500eca56b" providerId="ADAL" clId="{EF1E6788-03A9-48CA-926F-1E5DE61CB056}" dt="2025-06-11T19:50:29.615" v="20128" actId="478"/>
          <ac:spMkLst>
            <pc:docMk/>
            <pc:sldMk cId="1792828382" sldId="415"/>
            <ac:spMk id="27" creationId="{582DF99C-9D84-458D-8185-83471EBA56CE}"/>
          </ac:spMkLst>
        </pc:spChg>
        <pc:spChg chg="add mod ord">
          <ac:chgData name="Liam Hill" userId="cf4eacb2-5eb2-4c8d-8100-2f2500eca56b" providerId="ADAL" clId="{EF1E6788-03A9-48CA-926F-1E5DE61CB056}" dt="2025-06-11T19:56:13.061" v="20178" actId="6549"/>
          <ac:spMkLst>
            <pc:docMk/>
            <pc:sldMk cId="1792828382" sldId="415"/>
            <ac:spMk id="30" creationId="{1B4D0A02-1C32-4135-8031-2A3E647FA40D}"/>
          </ac:spMkLst>
        </pc:spChg>
        <pc:spChg chg="add mod">
          <ac:chgData name="Liam Hill" userId="cf4eacb2-5eb2-4c8d-8100-2f2500eca56b" providerId="ADAL" clId="{EF1E6788-03A9-48CA-926F-1E5DE61CB056}" dt="2025-06-11T20:10:10.887" v="20351" actId="1076"/>
          <ac:spMkLst>
            <pc:docMk/>
            <pc:sldMk cId="1792828382" sldId="415"/>
            <ac:spMk id="38" creationId="{AF612A17-9BBC-4421-9064-19CC2AA41A1A}"/>
          </ac:spMkLst>
        </pc:spChg>
        <pc:spChg chg="add mod">
          <ac:chgData name="Liam Hill" userId="cf4eacb2-5eb2-4c8d-8100-2f2500eca56b" providerId="ADAL" clId="{EF1E6788-03A9-48CA-926F-1E5DE61CB056}" dt="2025-06-11T20:10:10.887" v="20351" actId="1076"/>
          <ac:spMkLst>
            <pc:docMk/>
            <pc:sldMk cId="1792828382" sldId="415"/>
            <ac:spMk id="39" creationId="{7D6882E2-DC36-4E01-8498-E821734B6A3C}"/>
          </ac:spMkLst>
        </pc:spChg>
        <pc:spChg chg="add mod">
          <ac:chgData name="Liam Hill" userId="cf4eacb2-5eb2-4c8d-8100-2f2500eca56b" providerId="ADAL" clId="{EF1E6788-03A9-48CA-926F-1E5DE61CB056}" dt="2025-06-11T20:10:29.200" v="20376" actId="1035"/>
          <ac:spMkLst>
            <pc:docMk/>
            <pc:sldMk cId="1792828382" sldId="415"/>
            <ac:spMk id="40" creationId="{07D65A27-5DFB-4C19-9643-0F26D5C9ECA8}"/>
          </ac:spMkLst>
        </pc:spChg>
        <pc:spChg chg="add mod">
          <ac:chgData name="Liam Hill" userId="cf4eacb2-5eb2-4c8d-8100-2f2500eca56b" providerId="ADAL" clId="{EF1E6788-03A9-48CA-926F-1E5DE61CB056}" dt="2025-06-11T20:10:10.887" v="20351" actId="1076"/>
          <ac:spMkLst>
            <pc:docMk/>
            <pc:sldMk cId="1792828382" sldId="415"/>
            <ac:spMk id="41" creationId="{A2CEBBC0-B316-42C4-8BE1-2EB17EA6AAD9}"/>
          </ac:spMkLst>
        </pc:spChg>
        <pc:spChg chg="add mod">
          <ac:chgData name="Liam Hill" userId="cf4eacb2-5eb2-4c8d-8100-2f2500eca56b" providerId="ADAL" clId="{EF1E6788-03A9-48CA-926F-1E5DE61CB056}" dt="2025-06-11T20:10:10.887" v="20351" actId="1076"/>
          <ac:spMkLst>
            <pc:docMk/>
            <pc:sldMk cId="1792828382" sldId="415"/>
            <ac:spMk id="42" creationId="{648FD6A1-846E-409E-84DD-C1356C80265E}"/>
          </ac:spMkLst>
        </pc:spChg>
        <pc:spChg chg="add mod">
          <ac:chgData name="Liam Hill" userId="cf4eacb2-5eb2-4c8d-8100-2f2500eca56b" providerId="ADAL" clId="{EF1E6788-03A9-48CA-926F-1E5DE61CB056}" dt="2025-06-11T20:10:29.200" v="20376" actId="1035"/>
          <ac:spMkLst>
            <pc:docMk/>
            <pc:sldMk cId="1792828382" sldId="415"/>
            <ac:spMk id="43" creationId="{339D4083-0435-4D4C-B07C-6BED1EDA143C}"/>
          </ac:spMkLst>
        </pc:spChg>
        <pc:spChg chg="add mod">
          <ac:chgData name="Liam Hill" userId="cf4eacb2-5eb2-4c8d-8100-2f2500eca56b" providerId="ADAL" clId="{EF1E6788-03A9-48CA-926F-1E5DE61CB056}" dt="2025-06-11T20:12:15.592" v="20446" actId="208"/>
          <ac:spMkLst>
            <pc:docMk/>
            <pc:sldMk cId="1792828382" sldId="415"/>
            <ac:spMk id="44" creationId="{EED8CD1F-2DAD-47C5-8CE5-3726D8A9212F}"/>
          </ac:spMkLst>
        </pc:spChg>
        <pc:spChg chg="add mod">
          <ac:chgData name="Liam Hill" userId="cf4eacb2-5eb2-4c8d-8100-2f2500eca56b" providerId="ADAL" clId="{EF1E6788-03A9-48CA-926F-1E5DE61CB056}" dt="2025-06-11T20:12:15.592" v="20446" actId="208"/>
          <ac:spMkLst>
            <pc:docMk/>
            <pc:sldMk cId="1792828382" sldId="415"/>
            <ac:spMk id="45" creationId="{B785B353-9180-4097-A48B-32901D812B51}"/>
          </ac:spMkLst>
        </pc:spChg>
        <pc:spChg chg="add mod">
          <ac:chgData name="Liam Hill" userId="cf4eacb2-5eb2-4c8d-8100-2f2500eca56b" providerId="ADAL" clId="{EF1E6788-03A9-48CA-926F-1E5DE61CB056}" dt="2025-06-11T20:14:49.364" v="20468" actId="1076"/>
          <ac:spMkLst>
            <pc:docMk/>
            <pc:sldMk cId="1792828382" sldId="415"/>
            <ac:spMk id="46" creationId="{4F889DD1-C1DC-4CE5-8CC9-1766CECFC124}"/>
          </ac:spMkLst>
        </pc:spChg>
        <pc:spChg chg="add mod">
          <ac:chgData name="Liam Hill" userId="cf4eacb2-5eb2-4c8d-8100-2f2500eca56b" providerId="ADAL" clId="{EF1E6788-03A9-48CA-926F-1E5DE61CB056}" dt="2025-06-11T20:10:29.200" v="20376" actId="1035"/>
          <ac:spMkLst>
            <pc:docMk/>
            <pc:sldMk cId="1792828382" sldId="415"/>
            <ac:spMk id="50" creationId="{61E16541-6465-4396-A645-DB313A7A05CD}"/>
          </ac:spMkLst>
        </pc:spChg>
        <pc:spChg chg="add mod">
          <ac:chgData name="Liam Hill" userId="cf4eacb2-5eb2-4c8d-8100-2f2500eca56b" providerId="ADAL" clId="{EF1E6788-03A9-48CA-926F-1E5DE61CB056}" dt="2025-06-11T20:10:10.887" v="20351" actId="1076"/>
          <ac:spMkLst>
            <pc:docMk/>
            <pc:sldMk cId="1792828382" sldId="415"/>
            <ac:spMk id="51" creationId="{5E4A4602-B99F-4B1E-AF02-B65A03F042EC}"/>
          </ac:spMkLst>
        </pc:spChg>
        <pc:spChg chg="add del mod">
          <ac:chgData name="Liam Hill" userId="cf4eacb2-5eb2-4c8d-8100-2f2500eca56b" providerId="ADAL" clId="{EF1E6788-03A9-48CA-926F-1E5DE61CB056}" dt="2025-06-11T20:03:12.052" v="20269"/>
          <ac:spMkLst>
            <pc:docMk/>
            <pc:sldMk cId="1792828382" sldId="415"/>
            <ac:spMk id="55" creationId="{917E1C80-7823-465E-BC7E-81DFFFD7B9A7}"/>
          </ac:spMkLst>
        </pc:spChg>
        <pc:spChg chg="add del mod">
          <ac:chgData name="Liam Hill" userId="cf4eacb2-5eb2-4c8d-8100-2f2500eca56b" providerId="ADAL" clId="{EF1E6788-03A9-48CA-926F-1E5DE61CB056}" dt="2025-06-11T20:03:12.052" v="20269"/>
          <ac:spMkLst>
            <pc:docMk/>
            <pc:sldMk cId="1792828382" sldId="415"/>
            <ac:spMk id="57" creationId="{A6F8857F-1006-48DC-AA52-AD6012BDC258}"/>
          </ac:spMkLst>
        </pc:spChg>
        <pc:spChg chg="add del mod">
          <ac:chgData name="Liam Hill" userId="cf4eacb2-5eb2-4c8d-8100-2f2500eca56b" providerId="ADAL" clId="{EF1E6788-03A9-48CA-926F-1E5DE61CB056}" dt="2025-06-11T20:03:22.263" v="20271"/>
          <ac:spMkLst>
            <pc:docMk/>
            <pc:sldMk cId="1792828382" sldId="415"/>
            <ac:spMk id="58" creationId="{9FF52F80-08FC-464E-A9D2-F230C6A6C80B}"/>
          </ac:spMkLst>
        </pc:spChg>
        <pc:spChg chg="add del mod">
          <ac:chgData name="Liam Hill" userId="cf4eacb2-5eb2-4c8d-8100-2f2500eca56b" providerId="ADAL" clId="{EF1E6788-03A9-48CA-926F-1E5DE61CB056}" dt="2025-06-11T20:03:22.263" v="20271"/>
          <ac:spMkLst>
            <pc:docMk/>
            <pc:sldMk cId="1792828382" sldId="415"/>
            <ac:spMk id="60" creationId="{F01A7308-50AE-4AB8-B5CC-C770C37FB924}"/>
          </ac:spMkLst>
        </pc:spChg>
        <pc:spChg chg="add del mod">
          <ac:chgData name="Liam Hill" userId="cf4eacb2-5eb2-4c8d-8100-2f2500eca56b" providerId="ADAL" clId="{EF1E6788-03A9-48CA-926F-1E5DE61CB056}" dt="2025-06-11T20:03:38.341" v="20275"/>
          <ac:spMkLst>
            <pc:docMk/>
            <pc:sldMk cId="1792828382" sldId="415"/>
            <ac:spMk id="61" creationId="{F8F2EC5E-3B05-47C7-99D6-880F6E2E70A9}"/>
          </ac:spMkLst>
        </pc:spChg>
        <pc:spChg chg="add del mod">
          <ac:chgData name="Liam Hill" userId="cf4eacb2-5eb2-4c8d-8100-2f2500eca56b" providerId="ADAL" clId="{EF1E6788-03A9-48CA-926F-1E5DE61CB056}" dt="2025-06-11T20:03:38.341" v="20275"/>
          <ac:spMkLst>
            <pc:docMk/>
            <pc:sldMk cId="1792828382" sldId="415"/>
            <ac:spMk id="63" creationId="{65CE2F5B-A155-41AF-BF51-656CD7C3705F}"/>
          </ac:spMkLst>
        </pc:spChg>
        <pc:spChg chg="add del mod">
          <ac:chgData name="Liam Hill" userId="cf4eacb2-5eb2-4c8d-8100-2f2500eca56b" providerId="ADAL" clId="{EF1E6788-03A9-48CA-926F-1E5DE61CB056}" dt="2025-06-11T20:03:38.341" v="20275"/>
          <ac:spMkLst>
            <pc:docMk/>
            <pc:sldMk cId="1792828382" sldId="415"/>
            <ac:spMk id="64" creationId="{688800F2-8313-48EE-B887-DA3982EA22C2}"/>
          </ac:spMkLst>
        </pc:spChg>
        <pc:spChg chg="add del mod">
          <ac:chgData name="Liam Hill" userId="cf4eacb2-5eb2-4c8d-8100-2f2500eca56b" providerId="ADAL" clId="{EF1E6788-03A9-48CA-926F-1E5DE61CB056}" dt="2025-06-11T20:03:38.341" v="20275"/>
          <ac:spMkLst>
            <pc:docMk/>
            <pc:sldMk cId="1792828382" sldId="415"/>
            <ac:spMk id="65" creationId="{D0DEF768-3E3D-4574-BF6B-8ABF603C6A62}"/>
          </ac:spMkLst>
        </pc:spChg>
        <pc:spChg chg="add del mod">
          <ac:chgData name="Liam Hill" userId="cf4eacb2-5eb2-4c8d-8100-2f2500eca56b" providerId="ADAL" clId="{EF1E6788-03A9-48CA-926F-1E5DE61CB056}" dt="2025-06-11T20:03:38.341" v="20275"/>
          <ac:spMkLst>
            <pc:docMk/>
            <pc:sldMk cId="1792828382" sldId="415"/>
            <ac:spMk id="66" creationId="{2C07441B-C72B-41A3-8D12-0E0DBF3F3ACB}"/>
          </ac:spMkLst>
        </pc:spChg>
        <pc:spChg chg="add mod">
          <ac:chgData name="Liam Hill" userId="cf4eacb2-5eb2-4c8d-8100-2f2500eca56b" providerId="ADAL" clId="{EF1E6788-03A9-48CA-926F-1E5DE61CB056}" dt="2025-06-11T20:10:10.887" v="20351" actId="1076"/>
          <ac:spMkLst>
            <pc:docMk/>
            <pc:sldMk cId="1792828382" sldId="415"/>
            <ac:spMk id="67" creationId="{1DE113A1-0D76-47DE-A8C9-EEFC6B4C54E5}"/>
          </ac:spMkLst>
        </pc:spChg>
        <pc:spChg chg="add mod">
          <ac:chgData name="Liam Hill" userId="cf4eacb2-5eb2-4c8d-8100-2f2500eca56b" providerId="ADAL" clId="{EF1E6788-03A9-48CA-926F-1E5DE61CB056}" dt="2025-06-11T20:10:29.200" v="20376" actId="1035"/>
          <ac:spMkLst>
            <pc:docMk/>
            <pc:sldMk cId="1792828382" sldId="415"/>
            <ac:spMk id="69" creationId="{84F88491-7948-4B4A-B6F5-0F226A3B2BC2}"/>
          </ac:spMkLst>
        </pc:spChg>
        <pc:spChg chg="add mod">
          <ac:chgData name="Liam Hill" userId="cf4eacb2-5eb2-4c8d-8100-2f2500eca56b" providerId="ADAL" clId="{EF1E6788-03A9-48CA-926F-1E5DE61CB056}" dt="2025-06-11T20:10:29.200" v="20376" actId="1035"/>
          <ac:spMkLst>
            <pc:docMk/>
            <pc:sldMk cId="1792828382" sldId="415"/>
            <ac:spMk id="70" creationId="{970F7643-FBAE-4DA2-8F05-343EB66A454A}"/>
          </ac:spMkLst>
        </pc:spChg>
        <pc:spChg chg="add mod">
          <ac:chgData name="Liam Hill" userId="cf4eacb2-5eb2-4c8d-8100-2f2500eca56b" providerId="ADAL" clId="{EF1E6788-03A9-48CA-926F-1E5DE61CB056}" dt="2025-06-11T20:10:29.200" v="20376" actId="1035"/>
          <ac:spMkLst>
            <pc:docMk/>
            <pc:sldMk cId="1792828382" sldId="415"/>
            <ac:spMk id="71" creationId="{33E63DD4-0FE6-4022-ADBE-47476EE526DC}"/>
          </ac:spMkLst>
        </pc:spChg>
        <pc:spChg chg="add mod">
          <ac:chgData name="Liam Hill" userId="cf4eacb2-5eb2-4c8d-8100-2f2500eca56b" providerId="ADAL" clId="{EF1E6788-03A9-48CA-926F-1E5DE61CB056}" dt="2025-06-11T20:10:29.200" v="20376" actId="1035"/>
          <ac:spMkLst>
            <pc:docMk/>
            <pc:sldMk cId="1792828382" sldId="415"/>
            <ac:spMk id="72" creationId="{966F3C25-7715-4FF6-A1F3-79F3846206D4}"/>
          </ac:spMkLst>
        </pc:spChg>
        <pc:spChg chg="add mod">
          <ac:chgData name="Liam Hill" userId="cf4eacb2-5eb2-4c8d-8100-2f2500eca56b" providerId="ADAL" clId="{EF1E6788-03A9-48CA-926F-1E5DE61CB056}" dt="2025-06-11T20:12:00.712" v="20444" actId="207"/>
          <ac:spMkLst>
            <pc:docMk/>
            <pc:sldMk cId="1792828382" sldId="415"/>
            <ac:spMk id="77" creationId="{B598D056-B8F8-4A4D-BF19-7400E01D4712}"/>
          </ac:spMkLst>
        </pc:spChg>
        <pc:picChg chg="add del mod">
          <ac:chgData name="Liam Hill" userId="cf4eacb2-5eb2-4c8d-8100-2f2500eca56b" providerId="ADAL" clId="{EF1E6788-03A9-48CA-926F-1E5DE61CB056}" dt="2025-06-11T19:50:31.691" v="20129" actId="478"/>
          <ac:picMkLst>
            <pc:docMk/>
            <pc:sldMk cId="1792828382" sldId="415"/>
            <ac:picMk id="23" creationId="{28ACE57F-D076-4BE6-84D9-419F93D6C223}"/>
          </ac:picMkLst>
        </pc:picChg>
        <pc:picChg chg="add mod modCrop">
          <ac:chgData name="Liam Hill" userId="cf4eacb2-5eb2-4c8d-8100-2f2500eca56b" providerId="ADAL" clId="{EF1E6788-03A9-48CA-926F-1E5DE61CB056}" dt="2025-06-11T20:10:29.200" v="20376" actId="1035"/>
          <ac:picMkLst>
            <pc:docMk/>
            <pc:sldMk cId="1792828382" sldId="415"/>
            <ac:picMk id="29" creationId="{B15B167C-32BD-4B70-8234-4AC60E7405CD}"/>
          </ac:picMkLst>
        </pc:picChg>
        <pc:cxnChg chg="add mod">
          <ac:chgData name="Liam Hill" userId="cf4eacb2-5eb2-4c8d-8100-2f2500eca56b" providerId="ADAL" clId="{EF1E6788-03A9-48CA-926F-1E5DE61CB056}" dt="2025-06-11T20:10:10.887" v="20351" actId="1076"/>
          <ac:cxnSpMkLst>
            <pc:docMk/>
            <pc:sldMk cId="1792828382" sldId="415"/>
            <ac:cxnSpMk id="12" creationId="{030EB2B2-04E3-407E-BB35-28FF88401B25}"/>
          </ac:cxnSpMkLst>
        </pc:cxnChg>
        <pc:cxnChg chg="add mod">
          <ac:chgData name="Liam Hill" userId="cf4eacb2-5eb2-4c8d-8100-2f2500eca56b" providerId="ADAL" clId="{EF1E6788-03A9-48CA-926F-1E5DE61CB056}" dt="2025-06-11T20:10:10.887" v="20351" actId="1076"/>
          <ac:cxnSpMkLst>
            <pc:docMk/>
            <pc:sldMk cId="1792828382" sldId="415"/>
            <ac:cxnSpMk id="13" creationId="{04E255C0-5A3E-4F9C-A906-2333E1FDD512}"/>
          </ac:cxnSpMkLst>
        </pc:cxnChg>
        <pc:cxnChg chg="add del mod">
          <ac:chgData name="Liam Hill" userId="cf4eacb2-5eb2-4c8d-8100-2f2500eca56b" providerId="ADAL" clId="{EF1E6788-03A9-48CA-926F-1E5DE61CB056}" dt="2025-06-11T20:03:12.052" v="20269"/>
          <ac:cxnSpMkLst>
            <pc:docMk/>
            <pc:sldMk cId="1792828382" sldId="415"/>
            <ac:cxnSpMk id="56" creationId="{E6B803A0-91C2-4898-9AAF-FA636C51955A}"/>
          </ac:cxnSpMkLst>
        </pc:cxnChg>
        <pc:cxnChg chg="add del mod">
          <ac:chgData name="Liam Hill" userId="cf4eacb2-5eb2-4c8d-8100-2f2500eca56b" providerId="ADAL" clId="{EF1E6788-03A9-48CA-926F-1E5DE61CB056}" dt="2025-06-11T20:03:22.263" v="20271"/>
          <ac:cxnSpMkLst>
            <pc:docMk/>
            <pc:sldMk cId="1792828382" sldId="415"/>
            <ac:cxnSpMk id="59" creationId="{7794BBE3-D494-4F0B-BDCE-8ADC7F483BFF}"/>
          </ac:cxnSpMkLst>
        </pc:cxnChg>
        <pc:cxnChg chg="add del mod">
          <ac:chgData name="Liam Hill" userId="cf4eacb2-5eb2-4c8d-8100-2f2500eca56b" providerId="ADAL" clId="{EF1E6788-03A9-48CA-926F-1E5DE61CB056}" dt="2025-06-11T20:03:38.341" v="20275"/>
          <ac:cxnSpMkLst>
            <pc:docMk/>
            <pc:sldMk cId="1792828382" sldId="415"/>
            <ac:cxnSpMk id="62" creationId="{2103CC6D-6B07-4416-9B8C-6DF4909ABA37}"/>
          </ac:cxnSpMkLst>
        </pc:cxnChg>
        <pc:cxnChg chg="add mod">
          <ac:chgData name="Liam Hill" userId="cf4eacb2-5eb2-4c8d-8100-2f2500eca56b" providerId="ADAL" clId="{EF1E6788-03A9-48CA-926F-1E5DE61CB056}" dt="2025-06-11T20:10:29.200" v="20376" actId="1035"/>
          <ac:cxnSpMkLst>
            <pc:docMk/>
            <pc:sldMk cId="1792828382" sldId="415"/>
            <ac:cxnSpMk id="68" creationId="{90C0E78D-AB17-4FA5-B4ED-A46CB122DB69}"/>
          </ac:cxnSpMkLst>
        </pc:cxnChg>
        <pc:cxnChg chg="add mod">
          <ac:chgData name="Liam Hill" userId="cf4eacb2-5eb2-4c8d-8100-2f2500eca56b" providerId="ADAL" clId="{EF1E6788-03A9-48CA-926F-1E5DE61CB056}" dt="2025-06-11T20:10:29.200" v="20376" actId="1035"/>
          <ac:cxnSpMkLst>
            <pc:docMk/>
            <pc:sldMk cId="1792828382" sldId="415"/>
            <ac:cxnSpMk id="74" creationId="{77DA1610-B714-4B3C-9F7B-1319D90AF6D8}"/>
          </ac:cxnSpMkLst>
        </pc:cxnChg>
        <pc:cxnChg chg="add mod">
          <ac:chgData name="Liam Hill" userId="cf4eacb2-5eb2-4c8d-8100-2f2500eca56b" providerId="ADAL" clId="{EF1E6788-03A9-48CA-926F-1E5DE61CB056}" dt="2025-06-11T20:10:29.200" v="20376" actId="1035"/>
          <ac:cxnSpMkLst>
            <pc:docMk/>
            <pc:sldMk cId="1792828382" sldId="415"/>
            <ac:cxnSpMk id="76" creationId="{F8E3C1B9-7ED2-4967-B7C9-9724154E43E5}"/>
          </ac:cxnSpMkLst>
        </pc:cxnChg>
      </pc:sldChg>
      <pc:sldChg chg="addSp delSp modSp new mod modClrScheme modAnim chgLayout">
        <pc:chgData name="Liam Hill" userId="cf4eacb2-5eb2-4c8d-8100-2f2500eca56b" providerId="ADAL" clId="{EF1E6788-03A9-48CA-926F-1E5DE61CB056}" dt="2025-06-11T20:18:36.988" v="20500" actId="20577"/>
        <pc:sldMkLst>
          <pc:docMk/>
          <pc:sldMk cId="2962018870" sldId="416"/>
        </pc:sldMkLst>
        <pc:spChg chg="del mod ord">
          <ac:chgData name="Liam Hill" userId="cf4eacb2-5eb2-4c8d-8100-2f2500eca56b" providerId="ADAL" clId="{EF1E6788-03A9-48CA-926F-1E5DE61CB056}" dt="2025-06-11T15:24:50.347" v="3246" actId="700"/>
          <ac:spMkLst>
            <pc:docMk/>
            <pc:sldMk cId="2962018870" sldId="416"/>
            <ac:spMk id="2" creationId="{BC8F74BB-86C6-4FD6-BC97-DADC6352688A}"/>
          </ac:spMkLst>
        </pc:spChg>
        <pc:spChg chg="del mod ord">
          <ac:chgData name="Liam Hill" userId="cf4eacb2-5eb2-4c8d-8100-2f2500eca56b" providerId="ADAL" clId="{EF1E6788-03A9-48CA-926F-1E5DE61CB056}" dt="2025-06-11T15:24:50.347" v="3246" actId="700"/>
          <ac:spMkLst>
            <pc:docMk/>
            <pc:sldMk cId="2962018870" sldId="416"/>
            <ac:spMk id="3" creationId="{4AC6019A-32CC-49A5-9CC5-7841FC7F2B33}"/>
          </ac:spMkLst>
        </pc:spChg>
        <pc:spChg chg="del">
          <ac:chgData name="Liam Hill" userId="cf4eacb2-5eb2-4c8d-8100-2f2500eca56b" providerId="ADAL" clId="{EF1E6788-03A9-48CA-926F-1E5DE61CB056}" dt="2025-06-11T15:24:50.347" v="3246" actId="700"/>
          <ac:spMkLst>
            <pc:docMk/>
            <pc:sldMk cId="2962018870" sldId="416"/>
            <ac:spMk id="4" creationId="{67D45046-14A6-4910-9FE0-B6E95F2150A0}"/>
          </ac:spMkLst>
        </pc:spChg>
        <pc:spChg chg="add mod ord">
          <ac:chgData name="Liam Hill" userId="cf4eacb2-5eb2-4c8d-8100-2f2500eca56b" providerId="ADAL" clId="{EF1E6788-03A9-48CA-926F-1E5DE61CB056}" dt="2025-06-11T15:24:55.089" v="3271" actId="20577"/>
          <ac:spMkLst>
            <pc:docMk/>
            <pc:sldMk cId="2962018870" sldId="416"/>
            <ac:spMk id="5" creationId="{05B7C12F-5AC5-46EA-8D8E-CF8EEB7F2996}"/>
          </ac:spMkLst>
        </pc:spChg>
        <pc:spChg chg="add mod ord">
          <ac:chgData name="Liam Hill" userId="cf4eacb2-5eb2-4c8d-8100-2f2500eca56b" providerId="ADAL" clId="{EF1E6788-03A9-48CA-926F-1E5DE61CB056}" dt="2025-06-11T20:15:17.595" v="20488" actId="20577"/>
          <ac:spMkLst>
            <pc:docMk/>
            <pc:sldMk cId="2962018870" sldId="416"/>
            <ac:spMk id="6" creationId="{92A22815-38E9-45D1-BDF6-B10F4A7ED2E6}"/>
          </ac:spMkLst>
        </pc:spChg>
        <pc:spChg chg="add mod">
          <ac:chgData name="Liam Hill" userId="cf4eacb2-5eb2-4c8d-8100-2f2500eca56b" providerId="ADAL" clId="{EF1E6788-03A9-48CA-926F-1E5DE61CB056}" dt="2025-06-11T20:18:03.927" v="20495" actId="13822"/>
          <ac:spMkLst>
            <pc:docMk/>
            <pc:sldMk cId="2962018870" sldId="416"/>
            <ac:spMk id="7" creationId="{51113FCD-8C38-4735-9B87-508B09E183F6}"/>
          </ac:spMkLst>
        </pc:spChg>
        <pc:spChg chg="add mod">
          <ac:chgData name="Liam Hill" userId="cf4eacb2-5eb2-4c8d-8100-2f2500eca56b" providerId="ADAL" clId="{EF1E6788-03A9-48CA-926F-1E5DE61CB056}" dt="2025-06-11T20:18:36.988" v="20500" actId="20577"/>
          <ac:spMkLst>
            <pc:docMk/>
            <pc:sldMk cId="2962018870" sldId="416"/>
            <ac:spMk id="8" creationId="{F439A961-B745-4A8E-8DDC-E41AEC8A0B26}"/>
          </ac:spMkLst>
        </pc:spChg>
        <pc:spChg chg="add mod">
          <ac:chgData name="Liam Hill" userId="cf4eacb2-5eb2-4c8d-8100-2f2500eca56b" providerId="ADAL" clId="{EF1E6788-03A9-48CA-926F-1E5DE61CB056}" dt="2025-06-11T15:35:53.225" v="4178" actId="207"/>
          <ac:spMkLst>
            <pc:docMk/>
            <pc:sldMk cId="2962018870" sldId="416"/>
            <ac:spMk id="9" creationId="{C4D7946C-FEE1-4E37-B215-614394E8F348}"/>
          </ac:spMkLst>
        </pc:spChg>
        <pc:spChg chg="add mod">
          <ac:chgData name="Liam Hill" userId="cf4eacb2-5eb2-4c8d-8100-2f2500eca56b" providerId="ADAL" clId="{EF1E6788-03A9-48CA-926F-1E5DE61CB056}" dt="2025-06-11T15:37:03.336" v="4187" actId="1076"/>
          <ac:spMkLst>
            <pc:docMk/>
            <pc:sldMk cId="2962018870" sldId="416"/>
            <ac:spMk id="10" creationId="{5BB9F22D-4BAE-4FFB-A537-39026F816279}"/>
          </ac:spMkLst>
        </pc:spChg>
        <pc:spChg chg="add mod">
          <ac:chgData name="Liam Hill" userId="cf4eacb2-5eb2-4c8d-8100-2f2500eca56b" providerId="ADAL" clId="{EF1E6788-03A9-48CA-926F-1E5DE61CB056}" dt="2025-06-11T15:39:12.553" v="4370" actId="164"/>
          <ac:spMkLst>
            <pc:docMk/>
            <pc:sldMk cId="2962018870" sldId="416"/>
            <ac:spMk id="11" creationId="{D3E003C4-229A-4F44-8A44-F8845876555F}"/>
          </ac:spMkLst>
        </pc:spChg>
        <pc:spChg chg="add mod">
          <ac:chgData name="Liam Hill" userId="cf4eacb2-5eb2-4c8d-8100-2f2500eca56b" providerId="ADAL" clId="{EF1E6788-03A9-48CA-926F-1E5DE61CB056}" dt="2025-06-11T15:39:12.553" v="4370" actId="164"/>
          <ac:spMkLst>
            <pc:docMk/>
            <pc:sldMk cId="2962018870" sldId="416"/>
            <ac:spMk id="12" creationId="{4E773328-C788-4509-99DA-F5100A510A86}"/>
          </ac:spMkLst>
        </pc:spChg>
        <pc:grpChg chg="add mod">
          <ac:chgData name="Liam Hill" userId="cf4eacb2-5eb2-4c8d-8100-2f2500eca56b" providerId="ADAL" clId="{EF1E6788-03A9-48CA-926F-1E5DE61CB056}" dt="2025-06-11T15:39:12.553" v="4370" actId="164"/>
          <ac:grpSpMkLst>
            <pc:docMk/>
            <pc:sldMk cId="2962018870" sldId="416"/>
            <ac:grpSpMk id="13" creationId="{0F072A68-7209-461D-ADB5-3C9E62ACEA42}"/>
          </ac:grpSpMkLst>
        </pc:grpChg>
      </pc:sldChg>
      <pc:sldChg chg="modSp new del mod">
        <pc:chgData name="Liam Hill" userId="cf4eacb2-5eb2-4c8d-8100-2f2500eca56b" providerId="ADAL" clId="{EF1E6788-03A9-48CA-926F-1E5DE61CB056}" dt="2025-06-11T15:24:40.863" v="3244" actId="47"/>
        <pc:sldMkLst>
          <pc:docMk/>
          <pc:sldMk cId="3802743952" sldId="416"/>
        </pc:sldMkLst>
        <pc:spChg chg="mod">
          <ac:chgData name="Liam Hill" userId="cf4eacb2-5eb2-4c8d-8100-2f2500eca56b" providerId="ADAL" clId="{EF1E6788-03A9-48CA-926F-1E5DE61CB056}" dt="2025-06-11T15:16:23.650" v="2733" actId="20577"/>
          <ac:spMkLst>
            <pc:docMk/>
            <pc:sldMk cId="3802743952" sldId="416"/>
            <ac:spMk id="2" creationId="{FF76FBB4-91F6-42C7-9C6D-D7E27FD2CDD7}"/>
          </ac:spMkLst>
        </pc:spChg>
        <pc:spChg chg="mod">
          <ac:chgData name="Liam Hill" userId="cf4eacb2-5eb2-4c8d-8100-2f2500eca56b" providerId="ADAL" clId="{EF1E6788-03A9-48CA-926F-1E5DE61CB056}" dt="2025-06-11T15:17:08.930" v="2889" actId="14100"/>
          <ac:spMkLst>
            <pc:docMk/>
            <pc:sldMk cId="3802743952" sldId="416"/>
            <ac:spMk id="3" creationId="{2BE4437B-043C-4A4C-8C87-A7A4B1B74B4B}"/>
          </ac:spMkLst>
        </pc:spChg>
      </pc:sldChg>
      <pc:sldChg chg="addSp delSp modSp new mod modClrScheme modAnim chgLayout modNotesTx">
        <pc:chgData name="Liam Hill" userId="cf4eacb2-5eb2-4c8d-8100-2f2500eca56b" providerId="ADAL" clId="{EF1E6788-03A9-48CA-926F-1E5DE61CB056}" dt="2025-06-11T20:40:00.640" v="20663" actId="13822"/>
        <pc:sldMkLst>
          <pc:docMk/>
          <pc:sldMk cId="3052481920" sldId="417"/>
        </pc:sldMkLst>
        <pc:spChg chg="mod ord">
          <ac:chgData name="Liam Hill" userId="cf4eacb2-5eb2-4c8d-8100-2f2500eca56b" providerId="ADAL" clId="{EF1E6788-03A9-48CA-926F-1E5DE61CB056}" dt="2025-06-11T20:32:53.310" v="20511" actId="207"/>
          <ac:spMkLst>
            <pc:docMk/>
            <pc:sldMk cId="3052481920" sldId="417"/>
            <ac:spMk id="2" creationId="{AA18EF1F-90BE-4C47-8F2F-30A71341C12C}"/>
          </ac:spMkLst>
        </pc:spChg>
        <pc:spChg chg="add del mod ord">
          <ac:chgData name="Liam Hill" userId="cf4eacb2-5eb2-4c8d-8100-2f2500eca56b" providerId="ADAL" clId="{EF1E6788-03A9-48CA-926F-1E5DE61CB056}" dt="2025-06-11T20:39:44.602" v="20634" actId="113"/>
          <ac:spMkLst>
            <pc:docMk/>
            <pc:sldMk cId="3052481920" sldId="417"/>
            <ac:spMk id="3" creationId="{0A04926F-77D5-42F2-BB2B-0E9E66911D09}"/>
          </ac:spMkLst>
        </pc:spChg>
        <pc:spChg chg="add mod">
          <ac:chgData name="Liam Hill" userId="cf4eacb2-5eb2-4c8d-8100-2f2500eca56b" providerId="ADAL" clId="{EF1E6788-03A9-48CA-926F-1E5DE61CB056}" dt="2025-06-11T20:40:00.640" v="20663" actId="13822"/>
          <ac:spMkLst>
            <pc:docMk/>
            <pc:sldMk cId="3052481920" sldId="417"/>
            <ac:spMk id="4" creationId="{D2AC4D85-0F5F-42E3-A0D0-C1FEB58E66B3}"/>
          </ac:spMkLst>
        </pc:spChg>
        <pc:spChg chg="add mod">
          <ac:chgData name="Liam Hill" userId="cf4eacb2-5eb2-4c8d-8100-2f2500eca56b" providerId="ADAL" clId="{EF1E6788-03A9-48CA-926F-1E5DE61CB056}" dt="2025-06-11T20:36:55.698" v="20591" actId="207"/>
          <ac:spMkLst>
            <pc:docMk/>
            <pc:sldMk cId="3052481920" sldId="417"/>
            <ac:spMk id="9" creationId="{C6C7B5C5-7222-4B55-83D0-1E7E6D9D19E8}"/>
          </ac:spMkLst>
        </pc:spChg>
        <pc:spChg chg="add del mod">
          <ac:chgData name="Liam Hill" userId="cf4eacb2-5eb2-4c8d-8100-2f2500eca56b" providerId="ADAL" clId="{EF1E6788-03A9-48CA-926F-1E5DE61CB056}" dt="2025-06-11T20:37:17.855" v="20597" actId="478"/>
          <ac:spMkLst>
            <pc:docMk/>
            <pc:sldMk cId="3052481920" sldId="417"/>
            <ac:spMk id="10" creationId="{99D68E4A-5914-43F9-A810-A24C00DA3159}"/>
          </ac:spMkLst>
        </pc:spChg>
        <pc:spChg chg="add mod">
          <ac:chgData name="Liam Hill" userId="cf4eacb2-5eb2-4c8d-8100-2f2500eca56b" providerId="ADAL" clId="{EF1E6788-03A9-48CA-926F-1E5DE61CB056}" dt="2025-06-11T20:37:26.815" v="20599" actId="1076"/>
          <ac:spMkLst>
            <pc:docMk/>
            <pc:sldMk cId="3052481920" sldId="417"/>
            <ac:spMk id="11" creationId="{9043589E-3D49-48BE-AF10-B18ECFB591C7}"/>
          </ac:spMkLst>
        </pc:spChg>
        <pc:spChg chg="add mod">
          <ac:chgData name="Liam Hill" userId="cf4eacb2-5eb2-4c8d-8100-2f2500eca56b" providerId="ADAL" clId="{EF1E6788-03A9-48CA-926F-1E5DE61CB056}" dt="2025-06-11T20:37:59.641" v="20606" actId="14100"/>
          <ac:spMkLst>
            <pc:docMk/>
            <pc:sldMk cId="3052481920" sldId="417"/>
            <ac:spMk id="12" creationId="{3C53D073-1066-4F4F-A193-111DF79E3125}"/>
          </ac:spMkLst>
        </pc:spChg>
        <pc:spChg chg="add mod">
          <ac:chgData name="Liam Hill" userId="cf4eacb2-5eb2-4c8d-8100-2f2500eca56b" providerId="ADAL" clId="{EF1E6788-03A9-48CA-926F-1E5DE61CB056}" dt="2025-06-11T20:37:56.200" v="20605" actId="14100"/>
          <ac:spMkLst>
            <pc:docMk/>
            <pc:sldMk cId="3052481920" sldId="417"/>
            <ac:spMk id="13" creationId="{658ECD5D-9C5D-45E4-92CF-8CD75D075C5C}"/>
          </ac:spMkLst>
        </pc:spChg>
        <pc:spChg chg="add mod">
          <ac:chgData name="Liam Hill" userId="cf4eacb2-5eb2-4c8d-8100-2f2500eca56b" providerId="ADAL" clId="{EF1E6788-03A9-48CA-926F-1E5DE61CB056}" dt="2025-06-11T20:38:33.461" v="20615" actId="14100"/>
          <ac:spMkLst>
            <pc:docMk/>
            <pc:sldMk cId="3052481920" sldId="417"/>
            <ac:spMk id="14" creationId="{3226F4A3-E095-4BF3-B254-8AA31EE8AD3E}"/>
          </ac:spMkLst>
        </pc:spChg>
        <pc:spChg chg="add mod">
          <ac:chgData name="Liam Hill" userId="cf4eacb2-5eb2-4c8d-8100-2f2500eca56b" providerId="ADAL" clId="{EF1E6788-03A9-48CA-926F-1E5DE61CB056}" dt="2025-06-11T20:38:35.644" v="20616" actId="14100"/>
          <ac:spMkLst>
            <pc:docMk/>
            <pc:sldMk cId="3052481920" sldId="417"/>
            <ac:spMk id="15" creationId="{411B304A-4384-4514-BFDA-F0F41DA8973A}"/>
          </ac:spMkLst>
        </pc:spChg>
        <pc:picChg chg="add mod">
          <ac:chgData name="Liam Hill" userId="cf4eacb2-5eb2-4c8d-8100-2f2500eca56b" providerId="ADAL" clId="{EF1E6788-03A9-48CA-926F-1E5DE61CB056}" dt="2025-06-11T20:36:01.269" v="20524" actId="14826"/>
          <ac:picMkLst>
            <pc:docMk/>
            <pc:sldMk cId="3052481920" sldId="417"/>
            <ac:picMk id="6" creationId="{71A4DB8E-2D81-499A-9608-DABA4EDDC4B5}"/>
          </ac:picMkLst>
        </pc:picChg>
        <pc:picChg chg="add mod">
          <ac:chgData name="Liam Hill" userId="cf4eacb2-5eb2-4c8d-8100-2f2500eca56b" providerId="ADAL" clId="{EF1E6788-03A9-48CA-926F-1E5DE61CB056}" dt="2025-06-11T20:37:32.456" v="20600" actId="14100"/>
          <ac:picMkLst>
            <pc:docMk/>
            <pc:sldMk cId="3052481920" sldId="417"/>
            <ac:picMk id="8" creationId="{97724E82-945B-4A28-A8F4-62337A46D865}"/>
          </ac:picMkLst>
        </pc:picChg>
      </pc:sldChg>
      <pc:sldChg chg="modSp new mod modAnim modNotesTx">
        <pc:chgData name="Liam Hill" userId="cf4eacb2-5eb2-4c8d-8100-2f2500eca56b" providerId="ADAL" clId="{EF1E6788-03A9-48CA-926F-1E5DE61CB056}" dt="2025-06-11T21:09:29.756" v="21952" actId="20577"/>
        <pc:sldMkLst>
          <pc:docMk/>
          <pc:sldMk cId="3312118057" sldId="418"/>
        </pc:sldMkLst>
        <pc:spChg chg="mod">
          <ac:chgData name="Liam Hill" userId="cf4eacb2-5eb2-4c8d-8100-2f2500eca56b" providerId="ADAL" clId="{EF1E6788-03A9-48CA-926F-1E5DE61CB056}" dt="2025-06-11T15:49:44.637" v="5303" actId="114"/>
          <ac:spMkLst>
            <pc:docMk/>
            <pc:sldMk cId="3312118057" sldId="418"/>
            <ac:spMk id="2" creationId="{82A8FB6C-98C2-4064-9730-5D40724F3F74}"/>
          </ac:spMkLst>
        </pc:spChg>
        <pc:spChg chg="mod">
          <ac:chgData name="Liam Hill" userId="cf4eacb2-5eb2-4c8d-8100-2f2500eca56b" providerId="ADAL" clId="{EF1E6788-03A9-48CA-926F-1E5DE61CB056}" dt="2025-06-11T21:07:40.507" v="21700" actId="20577"/>
          <ac:spMkLst>
            <pc:docMk/>
            <pc:sldMk cId="3312118057" sldId="418"/>
            <ac:spMk id="3" creationId="{002BAA79-B360-40BF-B865-0A40B0AA3157}"/>
          </ac:spMkLst>
        </pc:spChg>
      </pc:sldChg>
      <pc:sldChg chg="addSp delSp modSp new mod ord modAnim">
        <pc:chgData name="Liam Hill" userId="cf4eacb2-5eb2-4c8d-8100-2f2500eca56b" providerId="ADAL" clId="{EF1E6788-03A9-48CA-926F-1E5DE61CB056}" dt="2025-06-12T07:02:52.392" v="24811"/>
        <pc:sldMkLst>
          <pc:docMk/>
          <pc:sldMk cId="113363304" sldId="419"/>
        </pc:sldMkLst>
        <pc:spChg chg="mod">
          <ac:chgData name="Liam Hill" userId="cf4eacb2-5eb2-4c8d-8100-2f2500eca56b" providerId="ADAL" clId="{EF1E6788-03A9-48CA-926F-1E5DE61CB056}" dt="2025-06-11T17:05:00.925" v="9535" actId="20577"/>
          <ac:spMkLst>
            <pc:docMk/>
            <pc:sldMk cId="113363304" sldId="419"/>
            <ac:spMk id="2" creationId="{81DBAAAD-9E6D-4005-ACC7-CFC34A6D568C}"/>
          </ac:spMkLst>
        </pc:spChg>
        <pc:spChg chg="mod ord">
          <ac:chgData name="Liam Hill" userId="cf4eacb2-5eb2-4c8d-8100-2f2500eca56b" providerId="ADAL" clId="{EF1E6788-03A9-48CA-926F-1E5DE61CB056}" dt="2025-06-11T21:27:44.677" v="22486" actId="167"/>
          <ac:spMkLst>
            <pc:docMk/>
            <pc:sldMk cId="113363304" sldId="419"/>
            <ac:spMk id="3" creationId="{4654F2A7-D8DC-4B9D-908F-FCFCBCE8CC26}"/>
          </ac:spMkLst>
        </pc:spChg>
        <pc:spChg chg="add mod">
          <ac:chgData name="Liam Hill" userId="cf4eacb2-5eb2-4c8d-8100-2f2500eca56b" providerId="ADAL" clId="{EF1E6788-03A9-48CA-926F-1E5DE61CB056}" dt="2025-06-11T21:26:08.499" v="22472" actId="1076"/>
          <ac:spMkLst>
            <pc:docMk/>
            <pc:sldMk cId="113363304" sldId="419"/>
            <ac:spMk id="4" creationId="{49799F97-4986-45B7-BAA1-78C442A600AB}"/>
          </ac:spMkLst>
        </pc:spChg>
        <pc:spChg chg="add mod">
          <ac:chgData name="Liam Hill" userId="cf4eacb2-5eb2-4c8d-8100-2f2500eca56b" providerId="ADAL" clId="{EF1E6788-03A9-48CA-926F-1E5DE61CB056}" dt="2025-06-11T21:26:31.439" v="22478" actId="20577"/>
          <ac:spMkLst>
            <pc:docMk/>
            <pc:sldMk cId="113363304" sldId="419"/>
            <ac:spMk id="5" creationId="{15A884C6-E125-466B-9C08-953EA7B5D5EF}"/>
          </ac:spMkLst>
        </pc:spChg>
        <pc:spChg chg="add mod">
          <ac:chgData name="Liam Hill" userId="cf4eacb2-5eb2-4c8d-8100-2f2500eca56b" providerId="ADAL" clId="{EF1E6788-03A9-48CA-926F-1E5DE61CB056}" dt="2025-06-11T21:26:08.499" v="22472" actId="1076"/>
          <ac:spMkLst>
            <pc:docMk/>
            <pc:sldMk cId="113363304" sldId="419"/>
            <ac:spMk id="6" creationId="{1F3FEA48-E41D-419C-A459-F54E99FB46EB}"/>
          </ac:spMkLst>
        </pc:spChg>
        <pc:spChg chg="add mod">
          <ac:chgData name="Liam Hill" userId="cf4eacb2-5eb2-4c8d-8100-2f2500eca56b" providerId="ADAL" clId="{EF1E6788-03A9-48CA-926F-1E5DE61CB056}" dt="2025-06-11T21:26:08.499" v="22472" actId="1076"/>
          <ac:spMkLst>
            <pc:docMk/>
            <pc:sldMk cId="113363304" sldId="419"/>
            <ac:spMk id="7" creationId="{7C97EA5D-436B-481A-A690-9A90CBE3052D}"/>
          </ac:spMkLst>
        </pc:spChg>
        <pc:spChg chg="add mod">
          <ac:chgData name="Liam Hill" userId="cf4eacb2-5eb2-4c8d-8100-2f2500eca56b" providerId="ADAL" clId="{EF1E6788-03A9-48CA-926F-1E5DE61CB056}" dt="2025-06-11T21:26:08.499" v="22472" actId="1076"/>
          <ac:spMkLst>
            <pc:docMk/>
            <pc:sldMk cId="113363304" sldId="419"/>
            <ac:spMk id="8" creationId="{7146C309-2CDB-44FF-9157-DE86C36C595E}"/>
          </ac:spMkLst>
        </pc:spChg>
        <pc:spChg chg="add mod">
          <ac:chgData name="Liam Hill" userId="cf4eacb2-5eb2-4c8d-8100-2f2500eca56b" providerId="ADAL" clId="{EF1E6788-03A9-48CA-926F-1E5DE61CB056}" dt="2025-06-11T21:26:08.499" v="22472" actId="1076"/>
          <ac:spMkLst>
            <pc:docMk/>
            <pc:sldMk cId="113363304" sldId="419"/>
            <ac:spMk id="9" creationId="{174DB5A2-DAB8-490A-A3CA-63D205408123}"/>
          </ac:spMkLst>
        </pc:spChg>
        <pc:spChg chg="add mod">
          <ac:chgData name="Liam Hill" userId="cf4eacb2-5eb2-4c8d-8100-2f2500eca56b" providerId="ADAL" clId="{EF1E6788-03A9-48CA-926F-1E5DE61CB056}" dt="2025-06-11T21:26:08.499" v="22472" actId="1076"/>
          <ac:spMkLst>
            <pc:docMk/>
            <pc:sldMk cId="113363304" sldId="419"/>
            <ac:spMk id="10" creationId="{4D077E46-668A-49C7-9144-126AC95BFAA0}"/>
          </ac:spMkLst>
        </pc:spChg>
        <pc:spChg chg="add mod">
          <ac:chgData name="Liam Hill" userId="cf4eacb2-5eb2-4c8d-8100-2f2500eca56b" providerId="ADAL" clId="{EF1E6788-03A9-48CA-926F-1E5DE61CB056}" dt="2025-06-11T21:26:34.351" v="22480" actId="20577"/>
          <ac:spMkLst>
            <pc:docMk/>
            <pc:sldMk cId="113363304" sldId="419"/>
            <ac:spMk id="11" creationId="{039B34BE-716E-43C5-9008-8B190CE95A61}"/>
          </ac:spMkLst>
        </pc:spChg>
        <pc:spChg chg="add mod">
          <ac:chgData name="Liam Hill" userId="cf4eacb2-5eb2-4c8d-8100-2f2500eca56b" providerId="ADAL" clId="{EF1E6788-03A9-48CA-926F-1E5DE61CB056}" dt="2025-06-11T21:26:08.499" v="22472" actId="1076"/>
          <ac:spMkLst>
            <pc:docMk/>
            <pc:sldMk cId="113363304" sldId="419"/>
            <ac:spMk id="12" creationId="{77E66B31-20F1-432F-94EC-912F9BBA0571}"/>
          </ac:spMkLst>
        </pc:spChg>
        <pc:spChg chg="add mod">
          <ac:chgData name="Liam Hill" userId="cf4eacb2-5eb2-4c8d-8100-2f2500eca56b" providerId="ADAL" clId="{EF1E6788-03A9-48CA-926F-1E5DE61CB056}" dt="2025-06-11T21:26:08.499" v="22472" actId="1076"/>
          <ac:spMkLst>
            <pc:docMk/>
            <pc:sldMk cId="113363304" sldId="419"/>
            <ac:spMk id="13" creationId="{41D6FC6C-7155-4B3D-9530-778FBE038F01}"/>
          </ac:spMkLst>
        </pc:spChg>
        <pc:spChg chg="add mod">
          <ac:chgData name="Liam Hill" userId="cf4eacb2-5eb2-4c8d-8100-2f2500eca56b" providerId="ADAL" clId="{EF1E6788-03A9-48CA-926F-1E5DE61CB056}" dt="2025-06-11T21:26:08.499" v="22472" actId="1076"/>
          <ac:spMkLst>
            <pc:docMk/>
            <pc:sldMk cId="113363304" sldId="419"/>
            <ac:spMk id="14" creationId="{6916AF88-5D2A-4E49-86E5-1784DB10097C}"/>
          </ac:spMkLst>
        </pc:spChg>
        <pc:spChg chg="add mod">
          <ac:chgData name="Liam Hill" userId="cf4eacb2-5eb2-4c8d-8100-2f2500eca56b" providerId="ADAL" clId="{EF1E6788-03A9-48CA-926F-1E5DE61CB056}" dt="2025-06-11T21:26:08.499" v="22472" actId="1076"/>
          <ac:spMkLst>
            <pc:docMk/>
            <pc:sldMk cId="113363304" sldId="419"/>
            <ac:spMk id="15" creationId="{639184C8-2BA0-4CC5-ADE9-8B113B797EFF}"/>
          </ac:spMkLst>
        </pc:spChg>
        <pc:spChg chg="add mod">
          <ac:chgData name="Liam Hill" userId="cf4eacb2-5eb2-4c8d-8100-2f2500eca56b" providerId="ADAL" clId="{EF1E6788-03A9-48CA-926F-1E5DE61CB056}" dt="2025-06-11T21:31:22.342" v="22528" actId="164"/>
          <ac:spMkLst>
            <pc:docMk/>
            <pc:sldMk cId="113363304" sldId="419"/>
            <ac:spMk id="16" creationId="{D359D0C7-C614-4DC6-B278-121979160773}"/>
          </ac:spMkLst>
        </pc:spChg>
        <pc:spChg chg="add mod">
          <ac:chgData name="Liam Hill" userId="cf4eacb2-5eb2-4c8d-8100-2f2500eca56b" providerId="ADAL" clId="{EF1E6788-03A9-48CA-926F-1E5DE61CB056}" dt="2025-06-11T21:31:07.748" v="22526" actId="164"/>
          <ac:spMkLst>
            <pc:docMk/>
            <pc:sldMk cId="113363304" sldId="419"/>
            <ac:spMk id="17" creationId="{6A7684DD-8689-429B-97E4-EEC0309FFD2F}"/>
          </ac:spMkLst>
        </pc:spChg>
        <pc:spChg chg="add mod">
          <ac:chgData name="Liam Hill" userId="cf4eacb2-5eb2-4c8d-8100-2f2500eca56b" providerId="ADAL" clId="{EF1E6788-03A9-48CA-926F-1E5DE61CB056}" dt="2025-06-11T21:31:46.621" v="22534" actId="164"/>
          <ac:spMkLst>
            <pc:docMk/>
            <pc:sldMk cId="113363304" sldId="419"/>
            <ac:spMk id="18" creationId="{A255F6D7-CE54-4647-B6C2-EFF13EC168D7}"/>
          </ac:spMkLst>
        </pc:spChg>
        <pc:spChg chg="add mod">
          <ac:chgData name="Liam Hill" userId="cf4eacb2-5eb2-4c8d-8100-2f2500eca56b" providerId="ADAL" clId="{EF1E6788-03A9-48CA-926F-1E5DE61CB056}" dt="2025-06-11T21:31:40.099" v="22532" actId="164"/>
          <ac:spMkLst>
            <pc:docMk/>
            <pc:sldMk cId="113363304" sldId="419"/>
            <ac:spMk id="19" creationId="{0928EF29-1391-4875-BB4D-52A20D394826}"/>
          </ac:spMkLst>
        </pc:spChg>
        <pc:spChg chg="add mod">
          <ac:chgData name="Liam Hill" userId="cf4eacb2-5eb2-4c8d-8100-2f2500eca56b" providerId="ADAL" clId="{EF1E6788-03A9-48CA-926F-1E5DE61CB056}" dt="2025-06-11T21:31:32.094" v="22530" actId="164"/>
          <ac:spMkLst>
            <pc:docMk/>
            <pc:sldMk cId="113363304" sldId="419"/>
            <ac:spMk id="20" creationId="{F6B6030B-AF80-4C0D-AAF6-6FEEC4D6530D}"/>
          </ac:spMkLst>
        </pc:spChg>
        <pc:spChg chg="add mod">
          <ac:chgData name="Liam Hill" userId="cf4eacb2-5eb2-4c8d-8100-2f2500eca56b" providerId="ADAL" clId="{EF1E6788-03A9-48CA-926F-1E5DE61CB056}" dt="2025-06-11T21:28:07.817" v="22495" actId="20577"/>
          <ac:spMkLst>
            <pc:docMk/>
            <pc:sldMk cId="113363304" sldId="419"/>
            <ac:spMk id="21" creationId="{3D311F72-42E9-46BA-AD08-D621557BD270}"/>
          </ac:spMkLst>
        </pc:spChg>
        <pc:spChg chg="add del mod">
          <ac:chgData name="Liam Hill" userId="cf4eacb2-5eb2-4c8d-8100-2f2500eca56b" providerId="ADAL" clId="{EF1E6788-03A9-48CA-926F-1E5DE61CB056}" dt="2025-06-11T21:24:22.533" v="22454"/>
          <ac:spMkLst>
            <pc:docMk/>
            <pc:sldMk cId="113363304" sldId="419"/>
            <ac:spMk id="22" creationId="{B074BE96-7603-40ED-93D9-A303F4ACA4D2}"/>
          </ac:spMkLst>
        </pc:spChg>
        <pc:spChg chg="add mod">
          <ac:chgData name="Liam Hill" userId="cf4eacb2-5eb2-4c8d-8100-2f2500eca56b" providerId="ADAL" clId="{EF1E6788-03A9-48CA-926F-1E5DE61CB056}" dt="2025-06-11T21:31:22.342" v="22528" actId="164"/>
          <ac:spMkLst>
            <pc:docMk/>
            <pc:sldMk cId="113363304" sldId="419"/>
            <ac:spMk id="23" creationId="{43AAC15B-D2A9-4CF8-97DE-F0F86966FC5D}"/>
          </ac:spMkLst>
        </pc:spChg>
        <pc:spChg chg="add mod">
          <ac:chgData name="Liam Hill" userId="cf4eacb2-5eb2-4c8d-8100-2f2500eca56b" providerId="ADAL" clId="{EF1E6788-03A9-48CA-926F-1E5DE61CB056}" dt="2025-06-11T21:31:07.748" v="22526" actId="164"/>
          <ac:spMkLst>
            <pc:docMk/>
            <pc:sldMk cId="113363304" sldId="419"/>
            <ac:spMk id="24" creationId="{2DBAB1C3-C732-4752-80C3-2A5DE483335E}"/>
          </ac:spMkLst>
        </pc:spChg>
        <pc:spChg chg="add mod">
          <ac:chgData name="Liam Hill" userId="cf4eacb2-5eb2-4c8d-8100-2f2500eca56b" providerId="ADAL" clId="{EF1E6788-03A9-48CA-926F-1E5DE61CB056}" dt="2025-06-11T21:31:32.094" v="22530" actId="164"/>
          <ac:spMkLst>
            <pc:docMk/>
            <pc:sldMk cId="113363304" sldId="419"/>
            <ac:spMk id="25" creationId="{D7D90C7D-E970-4D12-B665-E2BAA6D4CEB9}"/>
          </ac:spMkLst>
        </pc:spChg>
        <pc:spChg chg="add mod">
          <ac:chgData name="Liam Hill" userId="cf4eacb2-5eb2-4c8d-8100-2f2500eca56b" providerId="ADAL" clId="{EF1E6788-03A9-48CA-926F-1E5DE61CB056}" dt="2025-06-11T21:31:40.099" v="22532" actId="164"/>
          <ac:spMkLst>
            <pc:docMk/>
            <pc:sldMk cId="113363304" sldId="419"/>
            <ac:spMk id="26" creationId="{5B069007-458D-4581-8D20-BB5C34C4B81E}"/>
          </ac:spMkLst>
        </pc:spChg>
        <pc:spChg chg="add mod">
          <ac:chgData name="Liam Hill" userId="cf4eacb2-5eb2-4c8d-8100-2f2500eca56b" providerId="ADAL" clId="{EF1E6788-03A9-48CA-926F-1E5DE61CB056}" dt="2025-06-11T21:31:46.621" v="22534" actId="164"/>
          <ac:spMkLst>
            <pc:docMk/>
            <pc:sldMk cId="113363304" sldId="419"/>
            <ac:spMk id="27" creationId="{A603C021-E27F-421C-87C2-D1D5505E1FE7}"/>
          </ac:spMkLst>
        </pc:spChg>
        <pc:grpChg chg="add mod">
          <ac:chgData name="Liam Hill" userId="cf4eacb2-5eb2-4c8d-8100-2f2500eca56b" providerId="ADAL" clId="{EF1E6788-03A9-48CA-926F-1E5DE61CB056}" dt="2025-06-11T21:31:07.748" v="22526" actId="164"/>
          <ac:grpSpMkLst>
            <pc:docMk/>
            <pc:sldMk cId="113363304" sldId="419"/>
            <ac:grpSpMk id="28" creationId="{A0DEE494-FC4C-4ED7-861C-6B38301C47FB}"/>
          </ac:grpSpMkLst>
        </pc:grpChg>
        <pc:grpChg chg="add mod">
          <ac:chgData name="Liam Hill" userId="cf4eacb2-5eb2-4c8d-8100-2f2500eca56b" providerId="ADAL" clId="{EF1E6788-03A9-48CA-926F-1E5DE61CB056}" dt="2025-06-11T21:31:22.342" v="22528" actId="164"/>
          <ac:grpSpMkLst>
            <pc:docMk/>
            <pc:sldMk cId="113363304" sldId="419"/>
            <ac:grpSpMk id="29" creationId="{C85E3F9B-69A7-4088-9D2A-05C358EB3B50}"/>
          </ac:grpSpMkLst>
        </pc:grpChg>
        <pc:grpChg chg="add mod">
          <ac:chgData name="Liam Hill" userId="cf4eacb2-5eb2-4c8d-8100-2f2500eca56b" providerId="ADAL" clId="{EF1E6788-03A9-48CA-926F-1E5DE61CB056}" dt="2025-06-11T21:32:34.721" v="22538" actId="14100"/>
          <ac:grpSpMkLst>
            <pc:docMk/>
            <pc:sldMk cId="113363304" sldId="419"/>
            <ac:grpSpMk id="30" creationId="{B7A9F0EA-DEFD-421C-9B39-DF8E5E852388}"/>
          </ac:grpSpMkLst>
        </pc:grpChg>
        <pc:grpChg chg="add mod">
          <ac:chgData name="Liam Hill" userId="cf4eacb2-5eb2-4c8d-8100-2f2500eca56b" providerId="ADAL" clId="{EF1E6788-03A9-48CA-926F-1E5DE61CB056}" dt="2025-06-11T21:31:40.099" v="22532" actId="164"/>
          <ac:grpSpMkLst>
            <pc:docMk/>
            <pc:sldMk cId="113363304" sldId="419"/>
            <ac:grpSpMk id="31" creationId="{B2A5D7C0-32BC-4B39-8FFD-0F7C55B796D7}"/>
          </ac:grpSpMkLst>
        </pc:grpChg>
        <pc:grpChg chg="add mod">
          <ac:chgData name="Liam Hill" userId="cf4eacb2-5eb2-4c8d-8100-2f2500eca56b" providerId="ADAL" clId="{EF1E6788-03A9-48CA-926F-1E5DE61CB056}" dt="2025-06-11T21:31:46.621" v="22534" actId="164"/>
          <ac:grpSpMkLst>
            <pc:docMk/>
            <pc:sldMk cId="113363304" sldId="419"/>
            <ac:grpSpMk id="32" creationId="{5CE36C37-F349-45EE-B633-6B656260F21F}"/>
          </ac:grpSpMkLst>
        </pc:grpChg>
      </pc:sldChg>
      <pc:sldChg chg="addSp delSp modSp new mod ord modAnim modShow modNotesTx">
        <pc:chgData name="Liam Hill" userId="cf4eacb2-5eb2-4c8d-8100-2f2500eca56b" providerId="ADAL" clId="{EF1E6788-03A9-48CA-926F-1E5DE61CB056}" dt="2025-06-11T22:29:18.956" v="23320" actId="20577"/>
        <pc:sldMkLst>
          <pc:docMk/>
          <pc:sldMk cId="3251172249" sldId="420"/>
        </pc:sldMkLst>
        <pc:spChg chg="mod">
          <ac:chgData name="Liam Hill" userId="cf4eacb2-5eb2-4c8d-8100-2f2500eca56b" providerId="ADAL" clId="{EF1E6788-03A9-48CA-926F-1E5DE61CB056}" dt="2025-06-11T21:12:25.256" v="22172" actId="20577"/>
          <ac:spMkLst>
            <pc:docMk/>
            <pc:sldMk cId="3251172249" sldId="420"/>
            <ac:spMk id="2" creationId="{7DA90532-126C-4CA1-B85A-F669C0D80F0B}"/>
          </ac:spMkLst>
        </pc:spChg>
        <pc:spChg chg="mod">
          <ac:chgData name="Liam Hill" userId="cf4eacb2-5eb2-4c8d-8100-2f2500eca56b" providerId="ADAL" clId="{EF1E6788-03A9-48CA-926F-1E5DE61CB056}" dt="2025-06-11T22:29:18.956" v="23320" actId="20577"/>
          <ac:spMkLst>
            <pc:docMk/>
            <pc:sldMk cId="3251172249" sldId="420"/>
            <ac:spMk id="3" creationId="{83647B9F-F3A7-4184-A78D-69F6EDC8F6EB}"/>
          </ac:spMkLst>
        </pc:spChg>
        <pc:spChg chg="add mod">
          <ac:chgData name="Liam Hill" userId="cf4eacb2-5eb2-4c8d-8100-2f2500eca56b" providerId="ADAL" clId="{EF1E6788-03A9-48CA-926F-1E5DE61CB056}" dt="2025-06-11T16:33:40.699" v="7439" actId="1076"/>
          <ac:spMkLst>
            <pc:docMk/>
            <pc:sldMk cId="3251172249" sldId="420"/>
            <ac:spMk id="4" creationId="{AF01998C-E3EC-4C72-AA56-5F9FD0EA7037}"/>
          </ac:spMkLst>
        </pc:spChg>
        <pc:spChg chg="add mod">
          <ac:chgData name="Liam Hill" userId="cf4eacb2-5eb2-4c8d-8100-2f2500eca56b" providerId="ADAL" clId="{EF1E6788-03A9-48CA-926F-1E5DE61CB056}" dt="2025-06-11T21:13:51.814" v="22272" actId="14100"/>
          <ac:spMkLst>
            <pc:docMk/>
            <pc:sldMk cId="3251172249" sldId="420"/>
            <ac:spMk id="5" creationId="{105662A9-04E5-466E-B9DC-B9892EDC3355}"/>
          </ac:spMkLst>
        </pc:spChg>
        <pc:spChg chg="add mod">
          <ac:chgData name="Liam Hill" userId="cf4eacb2-5eb2-4c8d-8100-2f2500eca56b" providerId="ADAL" clId="{EF1E6788-03A9-48CA-926F-1E5DE61CB056}" dt="2025-06-11T21:13:54.349" v="22273" actId="1076"/>
          <ac:spMkLst>
            <pc:docMk/>
            <pc:sldMk cId="3251172249" sldId="420"/>
            <ac:spMk id="6" creationId="{04C230BE-9AC1-4DF2-8E1B-41C30E0EBA26}"/>
          </ac:spMkLst>
        </pc:spChg>
        <pc:spChg chg="add mod">
          <ac:chgData name="Liam Hill" userId="cf4eacb2-5eb2-4c8d-8100-2f2500eca56b" providerId="ADAL" clId="{EF1E6788-03A9-48CA-926F-1E5DE61CB056}" dt="2025-06-11T16:31:09.284" v="7382" actId="1076"/>
          <ac:spMkLst>
            <pc:docMk/>
            <pc:sldMk cId="3251172249" sldId="420"/>
            <ac:spMk id="7" creationId="{F6129945-1C2F-40DF-BC31-DF294209D588}"/>
          </ac:spMkLst>
        </pc:spChg>
        <pc:spChg chg="add del mod">
          <ac:chgData name="Liam Hill" userId="cf4eacb2-5eb2-4c8d-8100-2f2500eca56b" providerId="ADAL" clId="{EF1E6788-03A9-48CA-926F-1E5DE61CB056}" dt="2025-06-11T16:29:52.705" v="7234"/>
          <ac:spMkLst>
            <pc:docMk/>
            <pc:sldMk cId="3251172249" sldId="420"/>
            <ac:spMk id="8" creationId="{0AE9E97A-3104-4051-A4E3-ABADAF7E8F62}"/>
          </ac:spMkLst>
        </pc:spChg>
      </pc:sldChg>
      <pc:sldChg chg="modSp new mod ord modShow modNotesTx">
        <pc:chgData name="Liam Hill" userId="cf4eacb2-5eb2-4c8d-8100-2f2500eca56b" providerId="ADAL" clId="{EF1E6788-03A9-48CA-926F-1E5DE61CB056}" dt="2025-06-12T07:03:59.396" v="24846" actId="114"/>
        <pc:sldMkLst>
          <pc:docMk/>
          <pc:sldMk cId="3957889278" sldId="421"/>
        </pc:sldMkLst>
        <pc:spChg chg="mod">
          <ac:chgData name="Liam Hill" userId="cf4eacb2-5eb2-4c8d-8100-2f2500eca56b" providerId="ADAL" clId="{EF1E6788-03A9-48CA-926F-1E5DE61CB056}" dt="2025-06-12T07:03:34.201" v="24832" actId="20577"/>
          <ac:spMkLst>
            <pc:docMk/>
            <pc:sldMk cId="3957889278" sldId="421"/>
            <ac:spMk id="2" creationId="{F35023EE-E002-4CC0-8C33-EE7CB21C73C5}"/>
          </ac:spMkLst>
        </pc:spChg>
        <pc:spChg chg="mod">
          <ac:chgData name="Liam Hill" userId="cf4eacb2-5eb2-4c8d-8100-2f2500eca56b" providerId="ADAL" clId="{EF1E6788-03A9-48CA-926F-1E5DE61CB056}" dt="2025-06-12T07:03:59.396" v="24846" actId="114"/>
          <ac:spMkLst>
            <pc:docMk/>
            <pc:sldMk cId="3957889278" sldId="421"/>
            <ac:spMk id="3" creationId="{F4368E5F-813A-424E-B40C-259BDE3ABF80}"/>
          </ac:spMkLst>
        </pc:spChg>
      </pc:sldChg>
      <pc:sldChg chg="addSp modSp new mod modAnim">
        <pc:chgData name="Liam Hill" userId="cf4eacb2-5eb2-4c8d-8100-2f2500eca56b" providerId="ADAL" clId="{EF1E6788-03A9-48CA-926F-1E5DE61CB056}" dt="2025-06-11T22:36:15.382" v="23833" actId="20577"/>
        <pc:sldMkLst>
          <pc:docMk/>
          <pc:sldMk cId="767929974" sldId="422"/>
        </pc:sldMkLst>
        <pc:spChg chg="mod">
          <ac:chgData name="Liam Hill" userId="cf4eacb2-5eb2-4c8d-8100-2f2500eca56b" providerId="ADAL" clId="{EF1E6788-03A9-48CA-926F-1E5DE61CB056}" dt="2025-06-11T16:43:44.512" v="8055" actId="20577"/>
          <ac:spMkLst>
            <pc:docMk/>
            <pc:sldMk cId="767929974" sldId="422"/>
            <ac:spMk id="2" creationId="{B5C44477-164F-4037-AA5D-E706C4EBF07D}"/>
          </ac:spMkLst>
        </pc:spChg>
        <pc:spChg chg="mod">
          <ac:chgData name="Liam Hill" userId="cf4eacb2-5eb2-4c8d-8100-2f2500eca56b" providerId="ADAL" clId="{EF1E6788-03A9-48CA-926F-1E5DE61CB056}" dt="2025-06-11T22:36:15.382" v="23833" actId="20577"/>
          <ac:spMkLst>
            <pc:docMk/>
            <pc:sldMk cId="767929974" sldId="422"/>
            <ac:spMk id="3" creationId="{D0B4824F-0E04-4696-9D4A-BDFB97D4EA92}"/>
          </ac:spMkLst>
        </pc:spChg>
        <pc:spChg chg="add mod">
          <ac:chgData name="Liam Hill" userId="cf4eacb2-5eb2-4c8d-8100-2f2500eca56b" providerId="ADAL" clId="{EF1E6788-03A9-48CA-926F-1E5DE61CB056}" dt="2025-06-11T21:39:24.588" v="22636" actId="404"/>
          <ac:spMkLst>
            <pc:docMk/>
            <pc:sldMk cId="767929974" sldId="422"/>
            <ac:spMk id="4" creationId="{D47C5FC6-C7CE-4A58-8853-5709C203E952}"/>
          </ac:spMkLst>
        </pc:spChg>
        <pc:spChg chg="add mod">
          <ac:chgData name="Liam Hill" userId="cf4eacb2-5eb2-4c8d-8100-2f2500eca56b" providerId="ADAL" clId="{EF1E6788-03A9-48CA-926F-1E5DE61CB056}" dt="2025-06-11T21:43:23.119" v="22791" actId="164"/>
          <ac:spMkLst>
            <pc:docMk/>
            <pc:sldMk cId="767929974" sldId="422"/>
            <ac:spMk id="5" creationId="{277277B2-C42D-43E6-9EEA-496214023BD1}"/>
          </ac:spMkLst>
        </pc:spChg>
        <pc:spChg chg="add mod">
          <ac:chgData name="Liam Hill" userId="cf4eacb2-5eb2-4c8d-8100-2f2500eca56b" providerId="ADAL" clId="{EF1E6788-03A9-48CA-926F-1E5DE61CB056}" dt="2025-06-11T21:43:23.119" v="22791" actId="164"/>
          <ac:spMkLst>
            <pc:docMk/>
            <pc:sldMk cId="767929974" sldId="422"/>
            <ac:spMk id="8" creationId="{F11CE824-8CD8-4A92-9E02-CDE1D140A523}"/>
          </ac:spMkLst>
        </pc:spChg>
        <pc:spChg chg="add mod">
          <ac:chgData name="Liam Hill" userId="cf4eacb2-5eb2-4c8d-8100-2f2500eca56b" providerId="ADAL" clId="{EF1E6788-03A9-48CA-926F-1E5DE61CB056}" dt="2025-06-11T21:43:37.923" v="22793" actId="164"/>
          <ac:spMkLst>
            <pc:docMk/>
            <pc:sldMk cId="767929974" sldId="422"/>
            <ac:spMk id="9" creationId="{110D447E-60BC-4A8C-9F21-B46CEF62AB80}"/>
          </ac:spMkLst>
        </pc:spChg>
        <pc:spChg chg="add mod">
          <ac:chgData name="Liam Hill" userId="cf4eacb2-5eb2-4c8d-8100-2f2500eca56b" providerId="ADAL" clId="{EF1E6788-03A9-48CA-926F-1E5DE61CB056}" dt="2025-06-11T21:43:37.923" v="22793" actId="164"/>
          <ac:spMkLst>
            <pc:docMk/>
            <pc:sldMk cId="767929974" sldId="422"/>
            <ac:spMk id="13" creationId="{503B341C-7DEE-4777-A6A7-A3081370593C}"/>
          </ac:spMkLst>
        </pc:spChg>
        <pc:grpChg chg="add mod">
          <ac:chgData name="Liam Hill" userId="cf4eacb2-5eb2-4c8d-8100-2f2500eca56b" providerId="ADAL" clId="{EF1E6788-03A9-48CA-926F-1E5DE61CB056}" dt="2025-06-11T21:43:23.119" v="22791" actId="164"/>
          <ac:grpSpMkLst>
            <pc:docMk/>
            <pc:sldMk cId="767929974" sldId="422"/>
            <ac:grpSpMk id="20" creationId="{8129D3E6-D134-4750-863B-ACEC08AE10F0}"/>
          </ac:grpSpMkLst>
        </pc:grpChg>
        <pc:grpChg chg="add mod">
          <ac:chgData name="Liam Hill" userId="cf4eacb2-5eb2-4c8d-8100-2f2500eca56b" providerId="ADAL" clId="{EF1E6788-03A9-48CA-926F-1E5DE61CB056}" dt="2025-06-11T21:43:37.923" v="22793" actId="164"/>
          <ac:grpSpMkLst>
            <pc:docMk/>
            <pc:sldMk cId="767929974" sldId="422"/>
            <ac:grpSpMk id="21" creationId="{A500AEC0-3F22-418E-B2E0-BEF083AB79C5}"/>
          </ac:grpSpMkLst>
        </pc:grpChg>
        <pc:cxnChg chg="add mod">
          <ac:chgData name="Liam Hill" userId="cf4eacb2-5eb2-4c8d-8100-2f2500eca56b" providerId="ADAL" clId="{EF1E6788-03A9-48CA-926F-1E5DE61CB056}" dt="2025-06-11T21:43:23.119" v="22791" actId="164"/>
          <ac:cxnSpMkLst>
            <pc:docMk/>
            <pc:sldMk cId="767929974" sldId="422"/>
            <ac:cxnSpMk id="7" creationId="{9A533D61-D077-45B5-94A9-FD76CBE43D43}"/>
          </ac:cxnSpMkLst>
        </pc:cxnChg>
        <pc:cxnChg chg="add mod">
          <ac:chgData name="Liam Hill" userId="cf4eacb2-5eb2-4c8d-8100-2f2500eca56b" providerId="ADAL" clId="{EF1E6788-03A9-48CA-926F-1E5DE61CB056}" dt="2025-06-11T21:43:37.923" v="22793" actId="164"/>
          <ac:cxnSpMkLst>
            <pc:docMk/>
            <pc:sldMk cId="767929974" sldId="422"/>
            <ac:cxnSpMk id="10" creationId="{AC05A4FE-FC1A-4106-BF9A-9EA001F8FB1A}"/>
          </ac:cxnSpMkLst>
        </pc:cxnChg>
      </pc:sldChg>
      <pc:sldChg chg="addSp modSp new mod">
        <pc:chgData name="Liam Hill" userId="cf4eacb2-5eb2-4c8d-8100-2f2500eca56b" providerId="ADAL" clId="{EF1E6788-03A9-48CA-926F-1E5DE61CB056}" dt="2025-06-11T22:35:04.130" v="23798" actId="20577"/>
        <pc:sldMkLst>
          <pc:docMk/>
          <pc:sldMk cId="3295314834" sldId="423"/>
        </pc:sldMkLst>
        <pc:spChg chg="mod">
          <ac:chgData name="Liam Hill" userId="cf4eacb2-5eb2-4c8d-8100-2f2500eca56b" providerId="ADAL" clId="{EF1E6788-03A9-48CA-926F-1E5DE61CB056}" dt="2025-06-11T17:09:26.164" v="9958" actId="5793"/>
          <ac:spMkLst>
            <pc:docMk/>
            <pc:sldMk cId="3295314834" sldId="423"/>
            <ac:spMk id="2" creationId="{D47980B5-FD0B-4E5C-A52B-1384C83821D1}"/>
          </ac:spMkLst>
        </pc:spChg>
        <pc:spChg chg="mod">
          <ac:chgData name="Liam Hill" userId="cf4eacb2-5eb2-4c8d-8100-2f2500eca56b" providerId="ADAL" clId="{EF1E6788-03A9-48CA-926F-1E5DE61CB056}" dt="2025-06-11T22:34:27.805" v="23750" actId="6549"/>
          <ac:spMkLst>
            <pc:docMk/>
            <pc:sldMk cId="3295314834" sldId="423"/>
            <ac:spMk id="3" creationId="{BB17537B-1B30-41DA-9867-93141998D0FA}"/>
          </ac:spMkLst>
        </pc:spChg>
        <pc:spChg chg="add mod">
          <ac:chgData name="Liam Hill" userId="cf4eacb2-5eb2-4c8d-8100-2f2500eca56b" providerId="ADAL" clId="{EF1E6788-03A9-48CA-926F-1E5DE61CB056}" dt="2025-06-11T22:35:04.130" v="23798" actId="20577"/>
          <ac:spMkLst>
            <pc:docMk/>
            <pc:sldMk cId="3295314834" sldId="423"/>
            <ac:spMk id="4" creationId="{765DD9D8-AEAE-4CA9-9560-1389666BCEFD}"/>
          </ac:spMkLst>
        </pc:spChg>
      </pc:sldChg>
      <pc:sldChg chg="addSp delSp modSp new mod modClrScheme chgLayout">
        <pc:chgData name="Liam Hill" userId="cf4eacb2-5eb2-4c8d-8100-2f2500eca56b" providerId="ADAL" clId="{EF1E6788-03A9-48CA-926F-1E5DE61CB056}" dt="2025-06-11T17:09:15.940" v="9951" actId="1076"/>
        <pc:sldMkLst>
          <pc:docMk/>
          <pc:sldMk cId="199155878" sldId="424"/>
        </pc:sldMkLst>
        <pc:spChg chg="del">
          <ac:chgData name="Liam Hill" userId="cf4eacb2-5eb2-4c8d-8100-2f2500eca56b" providerId="ADAL" clId="{EF1E6788-03A9-48CA-926F-1E5DE61CB056}" dt="2025-06-11T17:08:59.403" v="9929" actId="700"/>
          <ac:spMkLst>
            <pc:docMk/>
            <pc:sldMk cId="199155878" sldId="424"/>
            <ac:spMk id="2" creationId="{DC8BB959-6D0A-4EB8-AD1B-9E561893B6AB}"/>
          </ac:spMkLst>
        </pc:spChg>
        <pc:spChg chg="del">
          <ac:chgData name="Liam Hill" userId="cf4eacb2-5eb2-4c8d-8100-2f2500eca56b" providerId="ADAL" clId="{EF1E6788-03A9-48CA-926F-1E5DE61CB056}" dt="2025-06-11T17:08:59.403" v="9929" actId="700"/>
          <ac:spMkLst>
            <pc:docMk/>
            <pc:sldMk cId="199155878" sldId="424"/>
            <ac:spMk id="3" creationId="{7B3260A2-536A-4CEB-BB15-611A56F35CDA}"/>
          </ac:spMkLst>
        </pc:spChg>
        <pc:spChg chg="add mod">
          <ac:chgData name="Liam Hill" userId="cf4eacb2-5eb2-4c8d-8100-2f2500eca56b" providerId="ADAL" clId="{EF1E6788-03A9-48CA-926F-1E5DE61CB056}" dt="2025-06-11T17:09:15.940" v="9951" actId="1076"/>
          <ac:spMkLst>
            <pc:docMk/>
            <pc:sldMk cId="199155878" sldId="424"/>
            <ac:spMk id="4" creationId="{883E0152-6371-46C9-A253-3BB7B4447995}"/>
          </ac:spMkLst>
        </pc:spChg>
      </pc:sldChg>
      <pc:sldChg chg="modSp new mod modAnim">
        <pc:chgData name="Liam Hill" userId="cf4eacb2-5eb2-4c8d-8100-2f2500eca56b" providerId="ADAL" clId="{EF1E6788-03A9-48CA-926F-1E5DE61CB056}" dt="2025-06-11T17:24:55.628" v="12061"/>
        <pc:sldMkLst>
          <pc:docMk/>
          <pc:sldMk cId="4158487153" sldId="425"/>
        </pc:sldMkLst>
        <pc:spChg chg="mod">
          <ac:chgData name="Liam Hill" userId="cf4eacb2-5eb2-4c8d-8100-2f2500eca56b" providerId="ADAL" clId="{EF1E6788-03A9-48CA-926F-1E5DE61CB056}" dt="2025-06-11T17:22:39.125" v="11837" actId="20577"/>
          <ac:spMkLst>
            <pc:docMk/>
            <pc:sldMk cId="4158487153" sldId="425"/>
            <ac:spMk id="2" creationId="{D6FECDD9-83DB-49F0-B02D-4551AF7E36C3}"/>
          </ac:spMkLst>
        </pc:spChg>
        <pc:spChg chg="mod">
          <ac:chgData name="Liam Hill" userId="cf4eacb2-5eb2-4c8d-8100-2f2500eca56b" providerId="ADAL" clId="{EF1E6788-03A9-48CA-926F-1E5DE61CB056}" dt="2025-06-11T17:24:48.866" v="12060" actId="27636"/>
          <ac:spMkLst>
            <pc:docMk/>
            <pc:sldMk cId="4158487153" sldId="425"/>
            <ac:spMk id="3" creationId="{6876EB69-7A95-47F3-9D7E-A787350984C8}"/>
          </ac:spMkLst>
        </pc:spChg>
      </pc:sldChg>
      <pc:sldChg chg="addSp modSp new mod modAnim modShow">
        <pc:chgData name="Liam Hill" userId="cf4eacb2-5eb2-4c8d-8100-2f2500eca56b" providerId="ADAL" clId="{EF1E6788-03A9-48CA-926F-1E5DE61CB056}" dt="2025-06-12T07:59:19.859" v="26477" actId="729"/>
        <pc:sldMkLst>
          <pc:docMk/>
          <pc:sldMk cId="2343801358" sldId="426"/>
        </pc:sldMkLst>
        <pc:spChg chg="mod">
          <ac:chgData name="Liam Hill" userId="cf4eacb2-5eb2-4c8d-8100-2f2500eca56b" providerId="ADAL" clId="{EF1E6788-03A9-48CA-926F-1E5DE61CB056}" dt="2025-06-11T18:06:02.373" v="13510" actId="20577"/>
          <ac:spMkLst>
            <pc:docMk/>
            <pc:sldMk cId="2343801358" sldId="426"/>
            <ac:spMk id="2" creationId="{811CBAC7-3CB2-4F99-B6CF-1F887B160C40}"/>
          </ac:spMkLst>
        </pc:spChg>
        <pc:spChg chg="mod">
          <ac:chgData name="Liam Hill" userId="cf4eacb2-5eb2-4c8d-8100-2f2500eca56b" providerId="ADAL" clId="{EF1E6788-03A9-48CA-926F-1E5DE61CB056}" dt="2025-06-12T07:59:08.466" v="26474" actId="6549"/>
          <ac:spMkLst>
            <pc:docMk/>
            <pc:sldMk cId="2343801358" sldId="426"/>
            <ac:spMk id="3" creationId="{3C72346A-C348-4092-AB83-6B12F9607555}"/>
          </ac:spMkLst>
        </pc:spChg>
        <pc:spChg chg="add mod">
          <ac:chgData name="Liam Hill" userId="cf4eacb2-5eb2-4c8d-8100-2f2500eca56b" providerId="ADAL" clId="{EF1E6788-03A9-48CA-926F-1E5DE61CB056}" dt="2025-06-12T07:59:14.581" v="26476" actId="14100"/>
          <ac:spMkLst>
            <pc:docMk/>
            <pc:sldMk cId="2343801358" sldId="426"/>
            <ac:spMk id="4" creationId="{20C2B799-FF93-4074-A023-D17BBD197940}"/>
          </ac:spMkLst>
        </pc:spChg>
      </pc:sldChg>
      <pc:sldChg chg="addSp delSp modSp new mod modClrScheme delAnim modAnim modShow chgLayout modNotesTx">
        <pc:chgData name="Liam Hill" userId="cf4eacb2-5eb2-4c8d-8100-2f2500eca56b" providerId="ADAL" clId="{EF1E6788-03A9-48CA-926F-1E5DE61CB056}" dt="2025-06-12T08:25:12.175" v="27506"/>
        <pc:sldMkLst>
          <pc:docMk/>
          <pc:sldMk cId="3552482591" sldId="427"/>
        </pc:sldMkLst>
        <pc:spChg chg="mod ord">
          <ac:chgData name="Liam Hill" userId="cf4eacb2-5eb2-4c8d-8100-2f2500eca56b" providerId="ADAL" clId="{EF1E6788-03A9-48CA-926F-1E5DE61CB056}" dt="2025-06-12T08:00:32.022" v="26492" actId="207"/>
          <ac:spMkLst>
            <pc:docMk/>
            <pc:sldMk cId="3552482591" sldId="427"/>
            <ac:spMk id="2" creationId="{5DE2BD69-016E-4A56-BB39-A00558E90321}"/>
          </ac:spMkLst>
        </pc:spChg>
        <pc:spChg chg="del mod">
          <ac:chgData name="Liam Hill" userId="cf4eacb2-5eb2-4c8d-8100-2f2500eca56b" providerId="ADAL" clId="{EF1E6788-03A9-48CA-926F-1E5DE61CB056}" dt="2025-06-12T08:00:06.740" v="26483" actId="478"/>
          <ac:spMkLst>
            <pc:docMk/>
            <pc:sldMk cId="3552482591" sldId="427"/>
            <ac:spMk id="3" creationId="{DD3C7024-EDC4-4321-A019-07527ED3E2B6}"/>
          </ac:spMkLst>
        </pc:spChg>
        <pc:spChg chg="add mod">
          <ac:chgData name="Liam Hill" userId="cf4eacb2-5eb2-4c8d-8100-2f2500eca56b" providerId="ADAL" clId="{EF1E6788-03A9-48CA-926F-1E5DE61CB056}" dt="2025-06-12T08:07:31.851" v="26719" actId="20577"/>
          <ac:spMkLst>
            <pc:docMk/>
            <pc:sldMk cId="3552482591" sldId="427"/>
            <ac:spMk id="4" creationId="{F5FEF479-508F-44DF-BD6F-7F937C129C78}"/>
          </ac:spMkLst>
        </pc:spChg>
        <pc:spChg chg="add mod">
          <ac:chgData name="Liam Hill" userId="cf4eacb2-5eb2-4c8d-8100-2f2500eca56b" providerId="ADAL" clId="{EF1E6788-03A9-48CA-926F-1E5DE61CB056}" dt="2025-06-12T08:00:42.525" v="26494" actId="1076"/>
          <ac:spMkLst>
            <pc:docMk/>
            <pc:sldMk cId="3552482591" sldId="427"/>
            <ac:spMk id="5" creationId="{AEFC0FC6-E1DB-42D1-9279-8C62EBC119A7}"/>
          </ac:spMkLst>
        </pc:spChg>
        <pc:spChg chg="add mod">
          <ac:chgData name="Liam Hill" userId="cf4eacb2-5eb2-4c8d-8100-2f2500eca56b" providerId="ADAL" clId="{EF1E6788-03A9-48CA-926F-1E5DE61CB056}" dt="2025-06-12T08:02:13.883" v="26586" actId="1076"/>
          <ac:spMkLst>
            <pc:docMk/>
            <pc:sldMk cId="3552482591" sldId="427"/>
            <ac:spMk id="6" creationId="{31C57F64-9C1F-40E4-A5FB-C06E4C278B56}"/>
          </ac:spMkLst>
        </pc:spChg>
        <pc:spChg chg="add del mod">
          <ac:chgData name="Liam Hill" userId="cf4eacb2-5eb2-4c8d-8100-2f2500eca56b" providerId="ADAL" clId="{EF1E6788-03A9-48CA-926F-1E5DE61CB056}" dt="2025-06-12T08:00:08.772" v="26484" actId="478"/>
          <ac:spMkLst>
            <pc:docMk/>
            <pc:sldMk cId="3552482591" sldId="427"/>
            <ac:spMk id="13" creationId="{9C849263-DD09-4A84-9B3D-2ECACCE44369}"/>
          </ac:spMkLst>
        </pc:spChg>
        <pc:spChg chg="add mod">
          <ac:chgData name="Liam Hill" userId="cf4eacb2-5eb2-4c8d-8100-2f2500eca56b" providerId="ADAL" clId="{EF1E6788-03A9-48CA-926F-1E5DE61CB056}" dt="2025-06-12T08:23:15.843" v="27477" actId="164"/>
          <ac:spMkLst>
            <pc:docMk/>
            <pc:sldMk cId="3552482591" sldId="427"/>
            <ac:spMk id="14" creationId="{F331ED56-FA4D-4C90-9166-C984A63849C3}"/>
          </ac:spMkLst>
        </pc:spChg>
        <pc:spChg chg="add mod">
          <ac:chgData name="Liam Hill" userId="cf4eacb2-5eb2-4c8d-8100-2f2500eca56b" providerId="ADAL" clId="{EF1E6788-03A9-48CA-926F-1E5DE61CB056}" dt="2025-06-12T08:04:50.281" v="26680" actId="207"/>
          <ac:spMkLst>
            <pc:docMk/>
            <pc:sldMk cId="3552482591" sldId="427"/>
            <ac:spMk id="26" creationId="{603947B1-2DDB-4C41-92C3-1495BB09D4A3}"/>
          </ac:spMkLst>
        </pc:spChg>
        <pc:spChg chg="add del mod">
          <ac:chgData name="Liam Hill" userId="cf4eacb2-5eb2-4c8d-8100-2f2500eca56b" providerId="ADAL" clId="{EF1E6788-03A9-48CA-926F-1E5DE61CB056}" dt="2025-06-12T08:06:43.182" v="26686" actId="478"/>
          <ac:spMkLst>
            <pc:docMk/>
            <pc:sldMk cId="3552482591" sldId="427"/>
            <ac:spMk id="27" creationId="{E0A1D235-78B1-4407-83A7-0F1CFCEE28C9}"/>
          </ac:spMkLst>
        </pc:spChg>
        <pc:spChg chg="add mod">
          <ac:chgData name="Liam Hill" userId="cf4eacb2-5eb2-4c8d-8100-2f2500eca56b" providerId="ADAL" clId="{EF1E6788-03A9-48CA-926F-1E5DE61CB056}" dt="2025-06-12T08:09:33.662" v="26814" actId="207"/>
          <ac:spMkLst>
            <pc:docMk/>
            <pc:sldMk cId="3552482591" sldId="427"/>
            <ac:spMk id="28" creationId="{A886A7BD-3960-4723-8B05-EEBFBDC64CC1}"/>
          </ac:spMkLst>
        </pc:spChg>
        <pc:spChg chg="add mod">
          <ac:chgData name="Liam Hill" userId="cf4eacb2-5eb2-4c8d-8100-2f2500eca56b" providerId="ADAL" clId="{EF1E6788-03A9-48CA-926F-1E5DE61CB056}" dt="2025-06-12T08:20:18.372" v="27455" actId="14100"/>
          <ac:spMkLst>
            <pc:docMk/>
            <pc:sldMk cId="3552482591" sldId="427"/>
            <ac:spMk id="33" creationId="{FAA8BC93-7214-4927-AC5B-BB509A0E1D7E}"/>
          </ac:spMkLst>
        </pc:spChg>
        <pc:spChg chg="add del mod">
          <ac:chgData name="Liam Hill" userId="cf4eacb2-5eb2-4c8d-8100-2f2500eca56b" providerId="ADAL" clId="{EF1E6788-03A9-48CA-926F-1E5DE61CB056}" dt="2025-06-12T08:12:14.837" v="26871" actId="11529"/>
          <ac:spMkLst>
            <pc:docMk/>
            <pc:sldMk cId="3552482591" sldId="427"/>
            <ac:spMk id="34" creationId="{9227D30A-BDC4-4D02-9B31-96882D94BA33}"/>
          </ac:spMkLst>
        </pc:spChg>
        <pc:spChg chg="add del">
          <ac:chgData name="Liam Hill" userId="cf4eacb2-5eb2-4c8d-8100-2f2500eca56b" providerId="ADAL" clId="{EF1E6788-03A9-48CA-926F-1E5DE61CB056}" dt="2025-06-12T08:12:10.064" v="26867" actId="11529"/>
          <ac:spMkLst>
            <pc:docMk/>
            <pc:sldMk cId="3552482591" sldId="427"/>
            <ac:spMk id="37" creationId="{C6B54B5B-7D17-4D19-9FE2-3CB7E493B589}"/>
          </ac:spMkLst>
        </pc:spChg>
        <pc:spChg chg="add del">
          <ac:chgData name="Liam Hill" userId="cf4eacb2-5eb2-4c8d-8100-2f2500eca56b" providerId="ADAL" clId="{EF1E6788-03A9-48CA-926F-1E5DE61CB056}" dt="2025-06-12T08:12:54.832" v="26878" actId="11529"/>
          <ac:spMkLst>
            <pc:docMk/>
            <pc:sldMk cId="3552482591" sldId="427"/>
            <ac:spMk id="43" creationId="{10EE8586-51DC-47A8-9D47-B93B4D878A23}"/>
          </ac:spMkLst>
        </pc:spChg>
        <pc:spChg chg="add mod">
          <ac:chgData name="Liam Hill" userId="cf4eacb2-5eb2-4c8d-8100-2f2500eca56b" providerId="ADAL" clId="{EF1E6788-03A9-48CA-926F-1E5DE61CB056}" dt="2025-06-12T08:23:45.197" v="27484" actId="164"/>
          <ac:spMkLst>
            <pc:docMk/>
            <pc:sldMk cId="3552482591" sldId="427"/>
            <ac:spMk id="44" creationId="{B2AB5EBC-991A-412E-BF51-180F16B43216}"/>
          </ac:spMkLst>
        </pc:spChg>
        <pc:spChg chg="add mod">
          <ac:chgData name="Liam Hill" userId="cf4eacb2-5eb2-4c8d-8100-2f2500eca56b" providerId="ADAL" clId="{EF1E6788-03A9-48CA-926F-1E5DE61CB056}" dt="2025-06-12T08:20:16.547" v="27454" actId="14100"/>
          <ac:spMkLst>
            <pc:docMk/>
            <pc:sldMk cId="3552482591" sldId="427"/>
            <ac:spMk id="56" creationId="{9F2B9D53-2243-45BA-ACD2-41CA10245AF4}"/>
          </ac:spMkLst>
        </pc:spChg>
        <pc:spChg chg="add mod topLvl">
          <ac:chgData name="Liam Hill" userId="cf4eacb2-5eb2-4c8d-8100-2f2500eca56b" providerId="ADAL" clId="{EF1E6788-03A9-48CA-926F-1E5DE61CB056}" dt="2025-06-12T08:22:09.163" v="27465" actId="164"/>
          <ac:spMkLst>
            <pc:docMk/>
            <pc:sldMk cId="3552482591" sldId="427"/>
            <ac:spMk id="57" creationId="{34115D92-9372-477A-909D-4E753A15E226}"/>
          </ac:spMkLst>
        </pc:spChg>
        <pc:spChg chg="add mod">
          <ac:chgData name="Liam Hill" userId="cf4eacb2-5eb2-4c8d-8100-2f2500eca56b" providerId="ADAL" clId="{EF1E6788-03A9-48CA-926F-1E5DE61CB056}" dt="2025-06-12T08:21:35.412" v="27462" actId="164"/>
          <ac:spMkLst>
            <pc:docMk/>
            <pc:sldMk cId="3552482591" sldId="427"/>
            <ac:spMk id="58" creationId="{3EEC9743-47FE-4215-9D27-837DB275ED7E}"/>
          </ac:spMkLst>
        </pc:spChg>
        <pc:grpChg chg="add mod">
          <ac:chgData name="Liam Hill" userId="cf4eacb2-5eb2-4c8d-8100-2f2500eca56b" providerId="ADAL" clId="{EF1E6788-03A9-48CA-926F-1E5DE61CB056}" dt="2025-06-12T08:21:35.412" v="27462" actId="164"/>
          <ac:grpSpMkLst>
            <pc:docMk/>
            <pc:sldMk cId="3552482591" sldId="427"/>
            <ac:grpSpMk id="59" creationId="{9E89DF27-C6AA-4E7E-B47A-73E32DFC6B68}"/>
          </ac:grpSpMkLst>
        </pc:grpChg>
        <pc:grpChg chg="add del mod">
          <ac:chgData name="Liam Hill" userId="cf4eacb2-5eb2-4c8d-8100-2f2500eca56b" providerId="ADAL" clId="{EF1E6788-03A9-48CA-926F-1E5DE61CB056}" dt="2025-06-12T08:22:04.432" v="27464" actId="165"/>
          <ac:grpSpMkLst>
            <pc:docMk/>
            <pc:sldMk cId="3552482591" sldId="427"/>
            <ac:grpSpMk id="60" creationId="{1DB524B1-C35E-4097-887D-15CC4345273B}"/>
          </ac:grpSpMkLst>
        </pc:grpChg>
        <pc:grpChg chg="add mod">
          <ac:chgData name="Liam Hill" userId="cf4eacb2-5eb2-4c8d-8100-2f2500eca56b" providerId="ADAL" clId="{EF1E6788-03A9-48CA-926F-1E5DE61CB056}" dt="2025-06-12T08:22:09.163" v="27465" actId="164"/>
          <ac:grpSpMkLst>
            <pc:docMk/>
            <pc:sldMk cId="3552482591" sldId="427"/>
            <ac:grpSpMk id="61" creationId="{30ED8CC0-7B6D-4C63-A461-F861CE5EC1F9}"/>
          </ac:grpSpMkLst>
        </pc:grpChg>
        <pc:grpChg chg="add mod">
          <ac:chgData name="Liam Hill" userId="cf4eacb2-5eb2-4c8d-8100-2f2500eca56b" providerId="ADAL" clId="{EF1E6788-03A9-48CA-926F-1E5DE61CB056}" dt="2025-06-12T08:23:15.843" v="27477" actId="164"/>
          <ac:grpSpMkLst>
            <pc:docMk/>
            <pc:sldMk cId="3552482591" sldId="427"/>
            <ac:grpSpMk id="62" creationId="{F952F138-7C82-4BCE-935A-06062D9B7206}"/>
          </ac:grpSpMkLst>
        </pc:grpChg>
        <pc:grpChg chg="add mod">
          <ac:chgData name="Liam Hill" userId="cf4eacb2-5eb2-4c8d-8100-2f2500eca56b" providerId="ADAL" clId="{EF1E6788-03A9-48CA-926F-1E5DE61CB056}" dt="2025-06-12T08:23:45.197" v="27484" actId="164"/>
          <ac:grpSpMkLst>
            <pc:docMk/>
            <pc:sldMk cId="3552482591" sldId="427"/>
            <ac:grpSpMk id="63" creationId="{019E2A14-F1EE-4A51-A702-B960DFBC96CC}"/>
          </ac:grpSpMkLst>
        </pc:grpChg>
        <pc:picChg chg="add del mod">
          <ac:chgData name="Liam Hill" userId="cf4eacb2-5eb2-4c8d-8100-2f2500eca56b" providerId="ADAL" clId="{EF1E6788-03A9-48CA-926F-1E5DE61CB056}" dt="2025-06-11T22:44:45.757" v="23921" actId="21"/>
          <ac:picMkLst>
            <pc:docMk/>
            <pc:sldMk cId="3552482591" sldId="427"/>
            <ac:picMk id="4" creationId="{B894342A-CF3B-444E-8745-8F658D0688A3}"/>
          </ac:picMkLst>
        </pc:picChg>
        <pc:picChg chg="add mod topLvl">
          <ac:chgData name="Liam Hill" userId="cf4eacb2-5eb2-4c8d-8100-2f2500eca56b" providerId="ADAL" clId="{EF1E6788-03A9-48CA-926F-1E5DE61CB056}" dt="2025-06-12T08:23:33.460" v="27483" actId="167"/>
          <ac:picMkLst>
            <pc:docMk/>
            <pc:sldMk cId="3552482591" sldId="427"/>
            <ac:picMk id="11" creationId="{AF31C692-55A7-412D-BFB9-A35ADF0B4377}"/>
          </ac:picMkLst>
        </pc:picChg>
        <pc:cxnChg chg="add del mod">
          <ac:chgData name="Liam Hill" userId="cf4eacb2-5eb2-4c8d-8100-2f2500eca56b" providerId="ADAL" clId="{EF1E6788-03A9-48CA-926F-1E5DE61CB056}" dt="2025-06-11T22:44:45.757" v="23921" actId="21"/>
          <ac:cxnSpMkLst>
            <pc:docMk/>
            <pc:sldMk cId="3552482591" sldId="427"/>
            <ac:cxnSpMk id="5" creationId="{20E14B6F-BAF4-4D94-BE53-AFBF87CDAAA2}"/>
          </ac:cxnSpMkLst>
        </pc:cxnChg>
        <pc:cxnChg chg="add mod">
          <ac:chgData name="Liam Hill" userId="cf4eacb2-5eb2-4c8d-8100-2f2500eca56b" providerId="ADAL" clId="{EF1E6788-03A9-48CA-926F-1E5DE61CB056}" dt="2025-06-12T08:02:16.059" v="26587" actId="14100"/>
          <ac:cxnSpMkLst>
            <pc:docMk/>
            <pc:sldMk cId="3552482591" sldId="427"/>
            <ac:cxnSpMk id="7" creationId="{CDDF6BFA-6789-4118-9A12-3B1699B76525}"/>
          </ac:cxnSpMkLst>
        </pc:cxnChg>
        <pc:cxnChg chg="add mod">
          <ac:chgData name="Liam Hill" userId="cf4eacb2-5eb2-4c8d-8100-2f2500eca56b" providerId="ADAL" clId="{EF1E6788-03A9-48CA-926F-1E5DE61CB056}" dt="2025-06-12T08:04:14.929" v="26652"/>
          <ac:cxnSpMkLst>
            <pc:docMk/>
            <pc:sldMk cId="3552482591" sldId="427"/>
            <ac:cxnSpMk id="8" creationId="{609DC1C1-507F-4770-938B-0DED25EBB2F3}"/>
          </ac:cxnSpMkLst>
        </pc:cxnChg>
        <pc:cxnChg chg="add mod">
          <ac:chgData name="Liam Hill" userId="cf4eacb2-5eb2-4c8d-8100-2f2500eca56b" providerId="ADAL" clId="{EF1E6788-03A9-48CA-926F-1E5DE61CB056}" dt="2025-06-12T08:00:42.525" v="26494" actId="1076"/>
          <ac:cxnSpMkLst>
            <pc:docMk/>
            <pc:sldMk cId="3552482591" sldId="427"/>
            <ac:cxnSpMk id="9" creationId="{BD5B275A-AE94-4A6E-97DA-E11E88308AB8}"/>
          </ac:cxnSpMkLst>
        </pc:cxnChg>
        <pc:cxnChg chg="add mod">
          <ac:chgData name="Liam Hill" userId="cf4eacb2-5eb2-4c8d-8100-2f2500eca56b" providerId="ADAL" clId="{EF1E6788-03A9-48CA-926F-1E5DE61CB056}" dt="2025-06-12T08:00:42.525" v="26494" actId="1076"/>
          <ac:cxnSpMkLst>
            <pc:docMk/>
            <pc:sldMk cId="3552482591" sldId="427"/>
            <ac:cxnSpMk id="10" creationId="{1E270AB9-3C7D-4597-8428-CB90992A4654}"/>
          </ac:cxnSpMkLst>
        </pc:cxnChg>
        <pc:cxnChg chg="add mod">
          <ac:chgData name="Liam Hill" userId="cf4eacb2-5eb2-4c8d-8100-2f2500eca56b" providerId="ADAL" clId="{EF1E6788-03A9-48CA-926F-1E5DE61CB056}" dt="2025-06-12T08:23:15.843" v="27477" actId="164"/>
          <ac:cxnSpMkLst>
            <pc:docMk/>
            <pc:sldMk cId="3552482591" sldId="427"/>
            <ac:cxnSpMk id="15" creationId="{E45E25D5-EFB4-4659-94DB-C714AAAF6625}"/>
          </ac:cxnSpMkLst>
        </pc:cxnChg>
        <pc:cxnChg chg="add del mod">
          <ac:chgData name="Liam Hill" userId="cf4eacb2-5eb2-4c8d-8100-2f2500eca56b" providerId="ADAL" clId="{EF1E6788-03A9-48CA-926F-1E5DE61CB056}" dt="2025-06-12T08:23:45.197" v="27484" actId="164"/>
          <ac:cxnSpMkLst>
            <pc:docMk/>
            <pc:sldMk cId="3552482591" sldId="427"/>
            <ac:cxnSpMk id="30" creationId="{4C328B9C-E1E2-4398-9F76-A2B689923830}"/>
          </ac:cxnSpMkLst>
        </pc:cxnChg>
        <pc:cxnChg chg="add del mod">
          <ac:chgData name="Liam Hill" userId="cf4eacb2-5eb2-4c8d-8100-2f2500eca56b" providerId="ADAL" clId="{EF1E6788-03A9-48CA-926F-1E5DE61CB056}" dt="2025-06-12T08:23:45.197" v="27484" actId="164"/>
          <ac:cxnSpMkLst>
            <pc:docMk/>
            <pc:sldMk cId="3552482591" sldId="427"/>
            <ac:cxnSpMk id="32" creationId="{B302DB06-2A13-4DA9-A6F5-CF1ACCB83A6C}"/>
          </ac:cxnSpMkLst>
        </pc:cxnChg>
        <pc:cxnChg chg="add del">
          <ac:chgData name="Liam Hill" userId="cf4eacb2-5eb2-4c8d-8100-2f2500eca56b" providerId="ADAL" clId="{EF1E6788-03A9-48CA-926F-1E5DE61CB056}" dt="2025-06-12T08:12:13.292" v="26869" actId="11529"/>
          <ac:cxnSpMkLst>
            <pc:docMk/>
            <pc:sldMk cId="3552482591" sldId="427"/>
            <ac:cxnSpMk id="36" creationId="{3D0E1467-F898-4BED-A342-55AC9B640D16}"/>
          </ac:cxnSpMkLst>
        </pc:cxnChg>
        <pc:cxnChg chg="add mod">
          <ac:chgData name="Liam Hill" userId="cf4eacb2-5eb2-4c8d-8100-2f2500eca56b" providerId="ADAL" clId="{EF1E6788-03A9-48CA-926F-1E5DE61CB056}" dt="2025-06-12T08:23:45.197" v="27484" actId="164"/>
          <ac:cxnSpMkLst>
            <pc:docMk/>
            <pc:sldMk cId="3552482591" sldId="427"/>
            <ac:cxnSpMk id="39" creationId="{C142E01D-34A2-46A1-AEBB-DBCA868B3B52}"/>
          </ac:cxnSpMkLst>
        </pc:cxnChg>
        <pc:cxnChg chg="add mod topLvl">
          <ac:chgData name="Liam Hill" userId="cf4eacb2-5eb2-4c8d-8100-2f2500eca56b" providerId="ADAL" clId="{EF1E6788-03A9-48CA-926F-1E5DE61CB056}" dt="2025-06-12T08:22:09.163" v="27465" actId="164"/>
          <ac:cxnSpMkLst>
            <pc:docMk/>
            <pc:sldMk cId="3552482591" sldId="427"/>
            <ac:cxnSpMk id="45" creationId="{73E7A97C-CE23-4B1C-BEA5-D9681EA29DD2}"/>
          </ac:cxnSpMkLst>
        </pc:cxnChg>
        <pc:cxnChg chg="add mod">
          <ac:chgData name="Liam Hill" userId="cf4eacb2-5eb2-4c8d-8100-2f2500eca56b" providerId="ADAL" clId="{EF1E6788-03A9-48CA-926F-1E5DE61CB056}" dt="2025-06-12T08:21:35.412" v="27462" actId="164"/>
          <ac:cxnSpMkLst>
            <pc:docMk/>
            <pc:sldMk cId="3552482591" sldId="427"/>
            <ac:cxnSpMk id="46" creationId="{662B0C30-0FAF-4DCC-8311-EA371B703D2F}"/>
          </ac:cxnSpMkLst>
        </pc:cxnChg>
        <pc:cxnChg chg="add mod topLvl">
          <ac:chgData name="Liam Hill" userId="cf4eacb2-5eb2-4c8d-8100-2f2500eca56b" providerId="ADAL" clId="{EF1E6788-03A9-48CA-926F-1E5DE61CB056}" dt="2025-06-12T08:22:09.163" v="27465" actId="164"/>
          <ac:cxnSpMkLst>
            <pc:docMk/>
            <pc:sldMk cId="3552482591" sldId="427"/>
            <ac:cxnSpMk id="47" creationId="{2CA6A3F4-94E5-4C76-825E-C4875BC15CC5}"/>
          </ac:cxnSpMkLst>
        </pc:cxnChg>
        <pc:cxnChg chg="add mod">
          <ac:chgData name="Liam Hill" userId="cf4eacb2-5eb2-4c8d-8100-2f2500eca56b" providerId="ADAL" clId="{EF1E6788-03A9-48CA-926F-1E5DE61CB056}" dt="2025-06-12T08:21:35.412" v="27462" actId="164"/>
          <ac:cxnSpMkLst>
            <pc:docMk/>
            <pc:sldMk cId="3552482591" sldId="427"/>
            <ac:cxnSpMk id="54" creationId="{AEBB9894-2299-453D-9ADA-61FDC2F1B2F4}"/>
          </ac:cxnSpMkLst>
        </pc:cxnChg>
        <pc:cxnChg chg="add del mod">
          <ac:chgData name="Liam Hill" userId="cf4eacb2-5eb2-4c8d-8100-2f2500eca56b" providerId="ADAL" clId="{EF1E6788-03A9-48CA-926F-1E5DE61CB056}" dt="2025-06-12T08:15:57.575" v="26922" actId="478"/>
          <ac:cxnSpMkLst>
            <pc:docMk/>
            <pc:sldMk cId="3552482591" sldId="427"/>
            <ac:cxnSpMk id="55" creationId="{523D60C8-FCAC-4C9E-9247-253FED092945}"/>
          </ac:cxnSpMkLst>
        </pc:cxnChg>
      </pc:sldChg>
      <pc:sldChg chg="modSp new mod modAnim">
        <pc:chgData name="Liam Hill" userId="cf4eacb2-5eb2-4c8d-8100-2f2500eca56b" providerId="ADAL" clId="{EF1E6788-03A9-48CA-926F-1E5DE61CB056}" dt="2025-06-11T18:23:00.688" v="14762" actId="6549"/>
        <pc:sldMkLst>
          <pc:docMk/>
          <pc:sldMk cId="222982565" sldId="428"/>
        </pc:sldMkLst>
        <pc:spChg chg="mod">
          <ac:chgData name="Liam Hill" userId="cf4eacb2-5eb2-4c8d-8100-2f2500eca56b" providerId="ADAL" clId="{EF1E6788-03A9-48CA-926F-1E5DE61CB056}" dt="2025-06-11T18:02:53.018" v="13325" actId="20577"/>
          <ac:spMkLst>
            <pc:docMk/>
            <pc:sldMk cId="222982565" sldId="428"/>
            <ac:spMk id="2" creationId="{C93657F6-506B-4F20-8075-4476E8F9FF88}"/>
          </ac:spMkLst>
        </pc:spChg>
        <pc:spChg chg="mod">
          <ac:chgData name="Liam Hill" userId="cf4eacb2-5eb2-4c8d-8100-2f2500eca56b" providerId="ADAL" clId="{EF1E6788-03A9-48CA-926F-1E5DE61CB056}" dt="2025-06-11T18:23:00.688" v="14762" actId="6549"/>
          <ac:spMkLst>
            <pc:docMk/>
            <pc:sldMk cId="222982565" sldId="428"/>
            <ac:spMk id="3" creationId="{CB5EEECF-E777-4870-9E4E-581EB2834EAD}"/>
          </ac:spMkLst>
        </pc:spChg>
      </pc:sldChg>
      <pc:sldChg chg="addSp delSp modSp new mod delAnim modAnim modShow modNotesTx">
        <pc:chgData name="Liam Hill" userId="cf4eacb2-5eb2-4c8d-8100-2f2500eca56b" providerId="ADAL" clId="{EF1E6788-03A9-48CA-926F-1E5DE61CB056}" dt="2025-06-12T07:56:03.936" v="26285" actId="729"/>
        <pc:sldMkLst>
          <pc:docMk/>
          <pc:sldMk cId="3628951512" sldId="429"/>
        </pc:sldMkLst>
        <pc:spChg chg="mod">
          <ac:chgData name="Liam Hill" userId="cf4eacb2-5eb2-4c8d-8100-2f2500eca56b" providerId="ADAL" clId="{EF1E6788-03A9-48CA-926F-1E5DE61CB056}" dt="2025-06-11T18:05:47.808" v="13480" actId="20577"/>
          <ac:spMkLst>
            <pc:docMk/>
            <pc:sldMk cId="3628951512" sldId="429"/>
            <ac:spMk id="2" creationId="{ED70D0C5-A41F-44CD-8FA1-84B0FFEB346B}"/>
          </ac:spMkLst>
        </pc:spChg>
        <pc:spChg chg="mod">
          <ac:chgData name="Liam Hill" userId="cf4eacb2-5eb2-4c8d-8100-2f2500eca56b" providerId="ADAL" clId="{EF1E6788-03A9-48CA-926F-1E5DE61CB056}" dt="2025-06-12T07:49:08.138" v="26180" actId="5793"/>
          <ac:spMkLst>
            <pc:docMk/>
            <pc:sldMk cId="3628951512" sldId="429"/>
            <ac:spMk id="3" creationId="{CADB09D3-0FF9-43A9-85CF-74560253070A}"/>
          </ac:spMkLst>
        </pc:spChg>
        <pc:spChg chg="add mod">
          <ac:chgData name="Liam Hill" userId="cf4eacb2-5eb2-4c8d-8100-2f2500eca56b" providerId="ADAL" clId="{EF1E6788-03A9-48CA-926F-1E5DE61CB056}" dt="2025-06-12T07:49:33.624" v="26207" actId="1038"/>
          <ac:spMkLst>
            <pc:docMk/>
            <pc:sldMk cId="3628951512" sldId="429"/>
            <ac:spMk id="9" creationId="{AA401F60-575B-402B-8798-010436320BD2}"/>
          </ac:spMkLst>
        </pc:spChg>
        <pc:spChg chg="add mod">
          <ac:chgData name="Liam Hill" userId="cf4eacb2-5eb2-4c8d-8100-2f2500eca56b" providerId="ADAL" clId="{EF1E6788-03A9-48CA-926F-1E5DE61CB056}" dt="2025-06-12T07:55:42.387" v="26283" actId="1076"/>
          <ac:spMkLst>
            <pc:docMk/>
            <pc:sldMk cId="3628951512" sldId="429"/>
            <ac:spMk id="10" creationId="{9AF1A5B9-377E-4A6A-8FE2-10B80B84A3A8}"/>
          </ac:spMkLst>
        </pc:spChg>
        <pc:spChg chg="add mod ord">
          <ac:chgData name="Liam Hill" userId="cf4eacb2-5eb2-4c8d-8100-2f2500eca56b" providerId="ADAL" clId="{EF1E6788-03A9-48CA-926F-1E5DE61CB056}" dt="2025-06-12T07:52:07.827" v="26249" actId="14100"/>
          <ac:spMkLst>
            <pc:docMk/>
            <pc:sldMk cId="3628951512" sldId="429"/>
            <ac:spMk id="11" creationId="{9F8DF4FC-C05D-4996-866E-63B0FF871EA3}"/>
          </ac:spMkLst>
        </pc:spChg>
        <pc:spChg chg="add mod ord">
          <ac:chgData name="Liam Hill" userId="cf4eacb2-5eb2-4c8d-8100-2f2500eca56b" providerId="ADAL" clId="{EF1E6788-03A9-48CA-926F-1E5DE61CB056}" dt="2025-06-12T07:52:05.437" v="26248" actId="14100"/>
          <ac:spMkLst>
            <pc:docMk/>
            <pc:sldMk cId="3628951512" sldId="429"/>
            <ac:spMk id="15" creationId="{325EBAB1-E7ED-43E2-97FF-CBFA55B62E0E}"/>
          </ac:spMkLst>
        </pc:spChg>
        <pc:spChg chg="add del">
          <ac:chgData name="Liam Hill" userId="cf4eacb2-5eb2-4c8d-8100-2f2500eca56b" providerId="ADAL" clId="{EF1E6788-03A9-48CA-926F-1E5DE61CB056}" dt="2025-06-12T07:51:05.421" v="26235" actId="22"/>
          <ac:spMkLst>
            <pc:docMk/>
            <pc:sldMk cId="3628951512" sldId="429"/>
            <ac:spMk id="19" creationId="{F6EAC53E-BB72-4673-9644-BF8C0687BE1D}"/>
          </ac:spMkLst>
        </pc:spChg>
        <pc:spChg chg="add mod">
          <ac:chgData name="Liam Hill" userId="cf4eacb2-5eb2-4c8d-8100-2f2500eca56b" providerId="ADAL" clId="{EF1E6788-03A9-48CA-926F-1E5DE61CB056}" dt="2025-06-12T07:51:34.612" v="26239" actId="207"/>
          <ac:spMkLst>
            <pc:docMk/>
            <pc:sldMk cId="3628951512" sldId="429"/>
            <ac:spMk id="21" creationId="{EC06D649-4859-4024-81BB-42CB33AF8891}"/>
          </ac:spMkLst>
        </pc:spChg>
        <pc:spChg chg="add mod">
          <ac:chgData name="Liam Hill" userId="cf4eacb2-5eb2-4c8d-8100-2f2500eca56b" providerId="ADAL" clId="{EF1E6788-03A9-48CA-926F-1E5DE61CB056}" dt="2025-06-12T07:54:15.447" v="26276" actId="14100"/>
          <ac:spMkLst>
            <pc:docMk/>
            <pc:sldMk cId="3628951512" sldId="429"/>
            <ac:spMk id="24" creationId="{F49F5D14-AFA3-4ADF-9B98-0B22F93482EF}"/>
          </ac:spMkLst>
        </pc:spChg>
        <pc:grpChg chg="add mod">
          <ac:chgData name="Liam Hill" userId="cf4eacb2-5eb2-4c8d-8100-2f2500eca56b" providerId="ADAL" clId="{EF1E6788-03A9-48CA-926F-1E5DE61CB056}" dt="2025-06-12T07:49:28.325" v="26192" actId="1038"/>
          <ac:grpSpMkLst>
            <pc:docMk/>
            <pc:sldMk cId="3628951512" sldId="429"/>
            <ac:grpSpMk id="16" creationId="{251ABE34-961C-4B7E-8C1F-053623E8DA27}"/>
          </ac:grpSpMkLst>
        </pc:grpChg>
        <pc:picChg chg="add mod ord">
          <ac:chgData name="Liam Hill" userId="cf4eacb2-5eb2-4c8d-8100-2f2500eca56b" providerId="ADAL" clId="{EF1E6788-03A9-48CA-926F-1E5DE61CB056}" dt="2025-06-12T07:49:12.353" v="26181" actId="167"/>
          <ac:picMkLst>
            <pc:docMk/>
            <pc:sldMk cId="3628951512" sldId="429"/>
            <ac:picMk id="4" creationId="{8433284B-E368-4A21-B274-FEDEACBBBD32}"/>
          </ac:picMkLst>
        </pc:picChg>
        <pc:picChg chg="add del mod">
          <ac:chgData name="Liam Hill" userId="cf4eacb2-5eb2-4c8d-8100-2f2500eca56b" providerId="ADAL" clId="{EF1E6788-03A9-48CA-926F-1E5DE61CB056}" dt="2025-06-12T07:46:54.439" v="26034" actId="478"/>
          <ac:picMkLst>
            <pc:docMk/>
            <pc:sldMk cId="3628951512" sldId="429"/>
            <ac:picMk id="13" creationId="{BC3E626E-0D6D-4A72-8D99-CF936584DB88}"/>
          </ac:picMkLst>
        </pc:picChg>
        <pc:picChg chg="add mod ord">
          <ac:chgData name="Liam Hill" userId="cf4eacb2-5eb2-4c8d-8100-2f2500eca56b" providerId="ADAL" clId="{EF1E6788-03A9-48CA-926F-1E5DE61CB056}" dt="2025-06-12T07:47:10.393" v="26038" actId="167"/>
          <ac:picMkLst>
            <pc:docMk/>
            <pc:sldMk cId="3628951512" sldId="429"/>
            <ac:picMk id="14" creationId="{8F974327-A324-4974-9C5A-024939414FD4}"/>
          </ac:picMkLst>
        </pc:picChg>
        <pc:picChg chg="add del mod">
          <ac:chgData name="Liam Hill" userId="cf4eacb2-5eb2-4c8d-8100-2f2500eca56b" providerId="ADAL" clId="{EF1E6788-03A9-48CA-926F-1E5DE61CB056}" dt="2025-06-12T07:49:49.757" v="26231" actId="478"/>
          <ac:picMkLst>
            <pc:docMk/>
            <pc:sldMk cId="3628951512" sldId="429"/>
            <ac:picMk id="17" creationId="{B91958EE-252B-4AF4-9521-EB4CB2EDAF7A}"/>
          </ac:picMkLst>
        </pc:picChg>
        <pc:picChg chg="add mod">
          <ac:chgData name="Liam Hill" userId="cf4eacb2-5eb2-4c8d-8100-2f2500eca56b" providerId="ADAL" clId="{EF1E6788-03A9-48CA-926F-1E5DE61CB056}" dt="2025-06-12T07:51:54.631" v="26244" actId="14100"/>
          <ac:picMkLst>
            <pc:docMk/>
            <pc:sldMk cId="3628951512" sldId="429"/>
            <ac:picMk id="23" creationId="{99778251-755E-4956-9AF9-94B907DF1FA3}"/>
          </ac:picMkLst>
        </pc:picChg>
        <pc:cxnChg chg="add mod">
          <ac:chgData name="Liam Hill" userId="cf4eacb2-5eb2-4c8d-8100-2f2500eca56b" providerId="ADAL" clId="{EF1E6788-03A9-48CA-926F-1E5DE61CB056}" dt="2025-06-12T07:55:50.465" v="26284" actId="1582"/>
          <ac:cxnSpMkLst>
            <pc:docMk/>
            <pc:sldMk cId="3628951512" sldId="429"/>
            <ac:cxnSpMk id="5" creationId="{4D8B1DB6-8598-478F-9B7C-129836C3072A}"/>
          </ac:cxnSpMkLst>
        </pc:cxnChg>
        <pc:cxnChg chg="add mod">
          <ac:chgData name="Liam Hill" userId="cf4eacb2-5eb2-4c8d-8100-2f2500eca56b" providerId="ADAL" clId="{EF1E6788-03A9-48CA-926F-1E5DE61CB056}" dt="2025-06-12T07:55:34.723" v="26281" actId="14100"/>
          <ac:cxnSpMkLst>
            <pc:docMk/>
            <pc:sldMk cId="3628951512" sldId="429"/>
            <ac:cxnSpMk id="6" creationId="{7AADA17A-21ED-402A-8FE6-636189045B8C}"/>
          </ac:cxnSpMkLst>
        </pc:cxnChg>
      </pc:sldChg>
      <pc:sldChg chg="addSp modSp new mod modAnim">
        <pc:chgData name="Liam Hill" userId="cf4eacb2-5eb2-4c8d-8100-2f2500eca56b" providerId="ADAL" clId="{EF1E6788-03A9-48CA-926F-1E5DE61CB056}" dt="2025-06-11T21:52:40.371" v="22948"/>
        <pc:sldMkLst>
          <pc:docMk/>
          <pc:sldMk cId="2562380438" sldId="430"/>
        </pc:sldMkLst>
        <pc:spChg chg="mod">
          <ac:chgData name="Liam Hill" userId="cf4eacb2-5eb2-4c8d-8100-2f2500eca56b" providerId="ADAL" clId="{EF1E6788-03A9-48CA-926F-1E5DE61CB056}" dt="2025-06-11T18:25:48.907" v="15042" actId="20577"/>
          <ac:spMkLst>
            <pc:docMk/>
            <pc:sldMk cId="2562380438" sldId="430"/>
            <ac:spMk id="2" creationId="{95D85E42-6BE5-42C4-B9A5-889DD6A1C7E9}"/>
          </ac:spMkLst>
        </pc:spChg>
        <pc:spChg chg="mod">
          <ac:chgData name="Liam Hill" userId="cf4eacb2-5eb2-4c8d-8100-2f2500eca56b" providerId="ADAL" clId="{EF1E6788-03A9-48CA-926F-1E5DE61CB056}" dt="2025-06-11T21:52:17.527" v="22904" actId="1076"/>
          <ac:spMkLst>
            <pc:docMk/>
            <pc:sldMk cId="2562380438" sldId="430"/>
            <ac:spMk id="3" creationId="{71AF5521-B6BB-4FCE-9756-3C0138073E49}"/>
          </ac:spMkLst>
        </pc:spChg>
        <pc:spChg chg="add mod">
          <ac:chgData name="Liam Hill" userId="cf4eacb2-5eb2-4c8d-8100-2f2500eca56b" providerId="ADAL" clId="{EF1E6788-03A9-48CA-926F-1E5DE61CB056}" dt="2025-06-11T21:52:34.252" v="22946" actId="14100"/>
          <ac:spMkLst>
            <pc:docMk/>
            <pc:sldMk cId="2562380438" sldId="430"/>
            <ac:spMk id="4" creationId="{C36A916D-0670-44ED-A781-3B1E73E9754F}"/>
          </ac:spMkLst>
        </pc:spChg>
      </pc:sldChg>
      <pc:sldChg chg="addSp delSp modSp new mod modAnim modShow modNotesTx">
        <pc:chgData name="Liam Hill" userId="cf4eacb2-5eb2-4c8d-8100-2f2500eca56b" providerId="ADAL" clId="{EF1E6788-03A9-48CA-926F-1E5DE61CB056}" dt="2025-06-11T21:52:44.309" v="22949" actId="729"/>
        <pc:sldMkLst>
          <pc:docMk/>
          <pc:sldMk cId="4209757987" sldId="431"/>
        </pc:sldMkLst>
        <pc:spChg chg="mod">
          <ac:chgData name="Liam Hill" userId="cf4eacb2-5eb2-4c8d-8100-2f2500eca56b" providerId="ADAL" clId="{EF1E6788-03A9-48CA-926F-1E5DE61CB056}" dt="2025-06-11T18:32:03.173" v="15769" actId="5793"/>
          <ac:spMkLst>
            <pc:docMk/>
            <pc:sldMk cId="4209757987" sldId="431"/>
            <ac:spMk id="2" creationId="{70006B27-1977-4D49-9FE8-C546DE3FB6E6}"/>
          </ac:spMkLst>
        </pc:spChg>
        <pc:spChg chg="del">
          <ac:chgData name="Liam Hill" userId="cf4eacb2-5eb2-4c8d-8100-2f2500eca56b" providerId="ADAL" clId="{EF1E6788-03A9-48CA-926F-1E5DE61CB056}" dt="2025-06-11T21:50:14.949" v="22890" actId="478"/>
          <ac:spMkLst>
            <pc:docMk/>
            <pc:sldMk cId="4209757987" sldId="431"/>
            <ac:spMk id="3" creationId="{B176D3FA-4D2D-4B30-BC98-8987F838A050}"/>
          </ac:spMkLst>
        </pc:spChg>
        <pc:spChg chg="add mod">
          <ac:chgData name="Liam Hill" userId="cf4eacb2-5eb2-4c8d-8100-2f2500eca56b" providerId="ADAL" clId="{EF1E6788-03A9-48CA-926F-1E5DE61CB056}" dt="2025-06-11T21:50:15.358" v="22891"/>
          <ac:spMkLst>
            <pc:docMk/>
            <pc:sldMk cId="4209757987" sldId="431"/>
            <ac:spMk id="7" creationId="{5D1F2560-9E86-4495-8EBF-6ACA313C74EE}"/>
          </ac:spMkLst>
        </pc:spChg>
        <pc:spChg chg="add mod">
          <ac:chgData name="Liam Hill" userId="cf4eacb2-5eb2-4c8d-8100-2f2500eca56b" providerId="ADAL" clId="{EF1E6788-03A9-48CA-926F-1E5DE61CB056}" dt="2025-06-11T21:50:15.358" v="22891"/>
          <ac:spMkLst>
            <pc:docMk/>
            <pc:sldMk cId="4209757987" sldId="431"/>
            <ac:spMk id="8" creationId="{8148B9DA-CE3A-4935-AD5B-A5C32FC5D93A}"/>
          </ac:spMkLst>
        </pc:spChg>
        <pc:picChg chg="add mod">
          <ac:chgData name="Liam Hill" userId="cf4eacb2-5eb2-4c8d-8100-2f2500eca56b" providerId="ADAL" clId="{EF1E6788-03A9-48CA-926F-1E5DE61CB056}" dt="2025-06-11T21:50:40.141" v="22892" actId="1076"/>
          <ac:picMkLst>
            <pc:docMk/>
            <pc:sldMk cId="4209757987" sldId="431"/>
            <ac:picMk id="4" creationId="{3FF9F282-C243-496C-B69C-431F76327E4A}"/>
          </ac:picMkLst>
        </pc:picChg>
        <pc:picChg chg="add mod">
          <ac:chgData name="Liam Hill" userId="cf4eacb2-5eb2-4c8d-8100-2f2500eca56b" providerId="ADAL" clId="{EF1E6788-03A9-48CA-926F-1E5DE61CB056}" dt="2025-06-11T21:50:40.141" v="22892" actId="1076"/>
          <ac:picMkLst>
            <pc:docMk/>
            <pc:sldMk cId="4209757987" sldId="431"/>
            <ac:picMk id="5" creationId="{0494799B-C316-4676-87DB-21BB909EE432}"/>
          </ac:picMkLst>
        </pc:picChg>
        <pc:picChg chg="add mod">
          <ac:chgData name="Liam Hill" userId="cf4eacb2-5eb2-4c8d-8100-2f2500eca56b" providerId="ADAL" clId="{EF1E6788-03A9-48CA-926F-1E5DE61CB056}" dt="2025-06-11T21:50:40.141" v="22892" actId="1076"/>
          <ac:picMkLst>
            <pc:docMk/>
            <pc:sldMk cId="4209757987" sldId="431"/>
            <ac:picMk id="6" creationId="{C0504AC0-74F8-44C9-BD98-026D8CD71F54}"/>
          </ac:picMkLst>
        </pc:picChg>
      </pc:sldChg>
      <pc:sldChg chg="addSp delSp modSp new mod modAnim modShow">
        <pc:chgData name="Liam Hill" userId="cf4eacb2-5eb2-4c8d-8100-2f2500eca56b" providerId="ADAL" clId="{EF1E6788-03A9-48CA-926F-1E5DE61CB056}" dt="2025-06-11T21:48:14.199" v="22888" actId="729"/>
        <pc:sldMkLst>
          <pc:docMk/>
          <pc:sldMk cId="1722090438" sldId="432"/>
        </pc:sldMkLst>
        <pc:spChg chg="mod">
          <ac:chgData name="Liam Hill" userId="cf4eacb2-5eb2-4c8d-8100-2f2500eca56b" providerId="ADAL" clId="{EF1E6788-03A9-48CA-926F-1E5DE61CB056}" dt="2025-06-11T18:38:07.410" v="16285" actId="20577"/>
          <ac:spMkLst>
            <pc:docMk/>
            <pc:sldMk cId="1722090438" sldId="432"/>
            <ac:spMk id="2" creationId="{E525D37C-263C-4D29-B46A-B03B1A0ED505}"/>
          </ac:spMkLst>
        </pc:spChg>
        <pc:spChg chg="mod">
          <ac:chgData name="Liam Hill" userId="cf4eacb2-5eb2-4c8d-8100-2f2500eca56b" providerId="ADAL" clId="{EF1E6788-03A9-48CA-926F-1E5DE61CB056}" dt="2025-06-11T21:47:36.429" v="22885" actId="27636"/>
          <ac:spMkLst>
            <pc:docMk/>
            <pc:sldMk cId="1722090438" sldId="432"/>
            <ac:spMk id="3" creationId="{63F0CFE7-BCEC-419C-BBC0-D6CC5288CD46}"/>
          </ac:spMkLst>
        </pc:spChg>
        <pc:spChg chg="mod">
          <ac:chgData name="Liam Hill" userId="cf4eacb2-5eb2-4c8d-8100-2f2500eca56b" providerId="ADAL" clId="{EF1E6788-03A9-48CA-926F-1E5DE61CB056}" dt="2025-06-11T21:45:10.170" v="22796"/>
          <ac:spMkLst>
            <pc:docMk/>
            <pc:sldMk cId="1722090438" sldId="432"/>
            <ac:spMk id="5" creationId="{DFADF233-3CAE-4C68-ACAD-E44FBCADF631}"/>
          </ac:spMkLst>
        </pc:spChg>
        <pc:spChg chg="mod">
          <ac:chgData name="Liam Hill" userId="cf4eacb2-5eb2-4c8d-8100-2f2500eca56b" providerId="ADAL" clId="{EF1E6788-03A9-48CA-926F-1E5DE61CB056}" dt="2025-06-11T21:45:10.170" v="22796"/>
          <ac:spMkLst>
            <pc:docMk/>
            <pc:sldMk cId="1722090438" sldId="432"/>
            <ac:spMk id="8" creationId="{01AF953C-B84E-4324-BD74-0FA0233428D1}"/>
          </ac:spMkLst>
        </pc:spChg>
        <pc:spChg chg="mod">
          <ac:chgData name="Liam Hill" userId="cf4eacb2-5eb2-4c8d-8100-2f2500eca56b" providerId="ADAL" clId="{EF1E6788-03A9-48CA-926F-1E5DE61CB056}" dt="2025-06-11T21:45:10.170" v="22796"/>
          <ac:spMkLst>
            <pc:docMk/>
            <pc:sldMk cId="1722090438" sldId="432"/>
            <ac:spMk id="9" creationId="{D29F110A-2E44-4CF9-8DD5-C1E924F46BE8}"/>
          </ac:spMkLst>
        </pc:spChg>
        <pc:spChg chg="mod">
          <ac:chgData name="Liam Hill" userId="cf4eacb2-5eb2-4c8d-8100-2f2500eca56b" providerId="ADAL" clId="{EF1E6788-03A9-48CA-926F-1E5DE61CB056}" dt="2025-06-11T21:45:10.170" v="22796"/>
          <ac:spMkLst>
            <pc:docMk/>
            <pc:sldMk cId="1722090438" sldId="432"/>
            <ac:spMk id="10" creationId="{273DCBE2-7F15-47BA-A1AB-9E1608DC13CB}"/>
          </ac:spMkLst>
        </pc:spChg>
        <pc:spChg chg="mod">
          <ac:chgData name="Liam Hill" userId="cf4eacb2-5eb2-4c8d-8100-2f2500eca56b" providerId="ADAL" clId="{EF1E6788-03A9-48CA-926F-1E5DE61CB056}" dt="2025-06-11T21:45:10.170" v="22796"/>
          <ac:spMkLst>
            <pc:docMk/>
            <pc:sldMk cId="1722090438" sldId="432"/>
            <ac:spMk id="11" creationId="{B2B26ADA-9E6F-4CE7-8D94-7EC99293DAF4}"/>
          </ac:spMkLst>
        </pc:spChg>
        <pc:spChg chg="mod">
          <ac:chgData name="Liam Hill" userId="cf4eacb2-5eb2-4c8d-8100-2f2500eca56b" providerId="ADAL" clId="{EF1E6788-03A9-48CA-926F-1E5DE61CB056}" dt="2025-06-11T21:47:31.639" v="22881" actId="14100"/>
          <ac:spMkLst>
            <pc:docMk/>
            <pc:sldMk cId="1722090438" sldId="432"/>
            <ac:spMk id="13" creationId="{966E459D-F6D9-4952-BEF9-E074C95C72D6}"/>
          </ac:spMkLst>
        </pc:spChg>
        <pc:spChg chg="mod">
          <ac:chgData name="Liam Hill" userId="cf4eacb2-5eb2-4c8d-8100-2f2500eca56b" providerId="ADAL" clId="{EF1E6788-03A9-48CA-926F-1E5DE61CB056}" dt="2025-06-11T21:47:23.702" v="22878" actId="1076"/>
          <ac:spMkLst>
            <pc:docMk/>
            <pc:sldMk cId="1722090438" sldId="432"/>
            <ac:spMk id="16" creationId="{54E31CBD-C8CD-4E11-8A57-D87982836FFA}"/>
          </ac:spMkLst>
        </pc:spChg>
        <pc:spChg chg="mod">
          <ac:chgData name="Liam Hill" userId="cf4eacb2-5eb2-4c8d-8100-2f2500eca56b" providerId="ADAL" clId="{EF1E6788-03A9-48CA-926F-1E5DE61CB056}" dt="2025-06-11T21:47:23.702" v="22878" actId="1076"/>
          <ac:spMkLst>
            <pc:docMk/>
            <pc:sldMk cId="1722090438" sldId="432"/>
            <ac:spMk id="17" creationId="{E5EDB76A-DF30-4109-8779-E6293062AFCE}"/>
          </ac:spMkLst>
        </pc:spChg>
        <pc:spChg chg="mod">
          <ac:chgData name="Liam Hill" userId="cf4eacb2-5eb2-4c8d-8100-2f2500eca56b" providerId="ADAL" clId="{EF1E6788-03A9-48CA-926F-1E5DE61CB056}" dt="2025-06-11T21:47:23.702" v="22878" actId="1076"/>
          <ac:spMkLst>
            <pc:docMk/>
            <pc:sldMk cId="1722090438" sldId="432"/>
            <ac:spMk id="18" creationId="{970F90FD-0A03-42E2-B918-D2B6B2A99F9F}"/>
          </ac:spMkLst>
        </pc:spChg>
        <pc:spChg chg="mod">
          <ac:chgData name="Liam Hill" userId="cf4eacb2-5eb2-4c8d-8100-2f2500eca56b" providerId="ADAL" clId="{EF1E6788-03A9-48CA-926F-1E5DE61CB056}" dt="2025-06-11T21:47:23.702" v="22878" actId="1076"/>
          <ac:spMkLst>
            <pc:docMk/>
            <pc:sldMk cId="1722090438" sldId="432"/>
            <ac:spMk id="19" creationId="{5D5FC832-594A-4585-AFD0-ABC2FEA9F45B}"/>
          </ac:spMkLst>
        </pc:spChg>
        <pc:grpChg chg="add del mod">
          <ac:chgData name="Liam Hill" userId="cf4eacb2-5eb2-4c8d-8100-2f2500eca56b" providerId="ADAL" clId="{EF1E6788-03A9-48CA-926F-1E5DE61CB056}" dt="2025-06-11T21:45:12.668" v="22797"/>
          <ac:grpSpMkLst>
            <pc:docMk/>
            <pc:sldMk cId="1722090438" sldId="432"/>
            <ac:grpSpMk id="4" creationId="{7B634ECC-15BF-4C71-BA60-6E64C9DE483A}"/>
          </ac:grpSpMkLst>
        </pc:grpChg>
        <pc:grpChg chg="add mod">
          <ac:chgData name="Liam Hill" userId="cf4eacb2-5eb2-4c8d-8100-2f2500eca56b" providerId="ADAL" clId="{EF1E6788-03A9-48CA-926F-1E5DE61CB056}" dt="2025-06-11T21:47:26.953" v="22880" actId="14100"/>
          <ac:grpSpMkLst>
            <pc:docMk/>
            <pc:sldMk cId="1722090438" sldId="432"/>
            <ac:grpSpMk id="12" creationId="{6F9E60AA-A830-41AE-A065-DBBE03810EEE}"/>
          </ac:grpSpMkLst>
        </pc:grpChg>
        <pc:picChg chg="mod">
          <ac:chgData name="Liam Hill" userId="cf4eacb2-5eb2-4c8d-8100-2f2500eca56b" providerId="ADAL" clId="{EF1E6788-03A9-48CA-926F-1E5DE61CB056}" dt="2025-06-11T21:45:10.170" v="22796"/>
          <ac:picMkLst>
            <pc:docMk/>
            <pc:sldMk cId="1722090438" sldId="432"/>
            <ac:picMk id="6" creationId="{BE370404-8B70-4ABA-A188-376D8B9B1095}"/>
          </ac:picMkLst>
        </pc:picChg>
        <pc:picChg chg="mod">
          <ac:chgData name="Liam Hill" userId="cf4eacb2-5eb2-4c8d-8100-2f2500eca56b" providerId="ADAL" clId="{EF1E6788-03A9-48CA-926F-1E5DE61CB056}" dt="2025-06-11T21:45:10.170" v="22796"/>
          <ac:picMkLst>
            <pc:docMk/>
            <pc:sldMk cId="1722090438" sldId="432"/>
            <ac:picMk id="7" creationId="{F170EF21-65DF-4EA8-A7E5-033A8B14189C}"/>
          </ac:picMkLst>
        </pc:picChg>
        <pc:picChg chg="mod">
          <ac:chgData name="Liam Hill" userId="cf4eacb2-5eb2-4c8d-8100-2f2500eca56b" providerId="ADAL" clId="{EF1E6788-03A9-48CA-926F-1E5DE61CB056}" dt="2025-06-11T21:47:23.702" v="22878" actId="1076"/>
          <ac:picMkLst>
            <pc:docMk/>
            <pc:sldMk cId="1722090438" sldId="432"/>
            <ac:picMk id="14" creationId="{6725F004-5BED-4D60-9879-D3B2ACE374F6}"/>
          </ac:picMkLst>
        </pc:picChg>
        <pc:picChg chg="mod">
          <ac:chgData name="Liam Hill" userId="cf4eacb2-5eb2-4c8d-8100-2f2500eca56b" providerId="ADAL" clId="{EF1E6788-03A9-48CA-926F-1E5DE61CB056}" dt="2025-06-11T21:47:23.702" v="22878" actId="1076"/>
          <ac:picMkLst>
            <pc:docMk/>
            <pc:sldMk cId="1722090438" sldId="432"/>
            <ac:picMk id="15" creationId="{950AC520-BA03-4FBF-85AD-132446516939}"/>
          </ac:picMkLst>
        </pc:picChg>
      </pc:sldChg>
      <pc:sldChg chg="modSp new mod modNotesTx">
        <pc:chgData name="Liam Hill" userId="cf4eacb2-5eb2-4c8d-8100-2f2500eca56b" providerId="ADAL" clId="{EF1E6788-03A9-48CA-926F-1E5DE61CB056}" dt="2025-06-11T18:57:49.076" v="18346" actId="27636"/>
        <pc:sldMkLst>
          <pc:docMk/>
          <pc:sldMk cId="1233422322" sldId="433"/>
        </pc:sldMkLst>
        <pc:spChg chg="mod">
          <ac:chgData name="Liam Hill" userId="cf4eacb2-5eb2-4c8d-8100-2f2500eca56b" providerId="ADAL" clId="{EF1E6788-03A9-48CA-926F-1E5DE61CB056}" dt="2025-06-11T18:38:23.090" v="16308" actId="20577"/>
          <ac:spMkLst>
            <pc:docMk/>
            <pc:sldMk cId="1233422322" sldId="433"/>
            <ac:spMk id="2" creationId="{FEAB932E-9E20-43AA-80EA-CE64A831CED1}"/>
          </ac:spMkLst>
        </pc:spChg>
        <pc:spChg chg="mod">
          <ac:chgData name="Liam Hill" userId="cf4eacb2-5eb2-4c8d-8100-2f2500eca56b" providerId="ADAL" clId="{EF1E6788-03A9-48CA-926F-1E5DE61CB056}" dt="2025-06-11T18:57:49.076" v="18346" actId="27636"/>
          <ac:spMkLst>
            <pc:docMk/>
            <pc:sldMk cId="1233422322" sldId="433"/>
            <ac:spMk id="3" creationId="{7FE45486-82BE-45FF-B393-9380B3300AE8}"/>
          </ac:spMkLst>
        </pc:spChg>
      </pc:sldChg>
      <pc:sldChg chg="addSp modSp add mod modNotesTx">
        <pc:chgData name="Liam Hill" userId="cf4eacb2-5eb2-4c8d-8100-2f2500eca56b" providerId="ADAL" clId="{EF1E6788-03A9-48CA-926F-1E5DE61CB056}" dt="2025-06-11T18:57:33.486" v="18341" actId="207"/>
        <pc:sldMkLst>
          <pc:docMk/>
          <pc:sldMk cId="4290428237" sldId="434"/>
        </pc:sldMkLst>
        <pc:spChg chg="mod">
          <ac:chgData name="Liam Hill" userId="cf4eacb2-5eb2-4c8d-8100-2f2500eca56b" providerId="ADAL" clId="{EF1E6788-03A9-48CA-926F-1E5DE61CB056}" dt="2025-06-11T18:46:16.521" v="17237" actId="20577"/>
          <ac:spMkLst>
            <pc:docMk/>
            <pc:sldMk cId="4290428237" sldId="434"/>
            <ac:spMk id="2" creationId="{FEAB932E-9E20-43AA-80EA-CE64A831CED1}"/>
          </ac:spMkLst>
        </pc:spChg>
        <pc:spChg chg="mod">
          <ac:chgData name="Liam Hill" userId="cf4eacb2-5eb2-4c8d-8100-2f2500eca56b" providerId="ADAL" clId="{EF1E6788-03A9-48CA-926F-1E5DE61CB056}" dt="2025-06-11T18:57:33.486" v="18341" actId="207"/>
          <ac:spMkLst>
            <pc:docMk/>
            <pc:sldMk cId="4290428237" sldId="434"/>
            <ac:spMk id="3" creationId="{7FE45486-82BE-45FF-B393-9380B3300AE8}"/>
          </ac:spMkLst>
        </pc:spChg>
        <pc:spChg chg="add mod">
          <ac:chgData name="Liam Hill" userId="cf4eacb2-5eb2-4c8d-8100-2f2500eca56b" providerId="ADAL" clId="{EF1E6788-03A9-48CA-926F-1E5DE61CB056}" dt="2025-06-11T18:56:16.893" v="18333" actId="13822"/>
          <ac:spMkLst>
            <pc:docMk/>
            <pc:sldMk cId="4290428237" sldId="434"/>
            <ac:spMk id="4" creationId="{A52B32C5-B709-435B-9BBC-6901017B9240}"/>
          </ac:spMkLst>
        </pc:spChg>
      </pc:sldChg>
      <pc:sldChg chg="delSp modSp add mod delAnim modAnim">
        <pc:chgData name="Liam Hill" userId="cf4eacb2-5eb2-4c8d-8100-2f2500eca56b" providerId="ADAL" clId="{EF1E6788-03A9-48CA-926F-1E5DE61CB056}" dt="2025-06-11T19:00:30.943" v="18485"/>
        <pc:sldMkLst>
          <pc:docMk/>
          <pc:sldMk cId="3506589553" sldId="435"/>
        </pc:sldMkLst>
        <pc:spChg chg="del">
          <ac:chgData name="Liam Hill" userId="cf4eacb2-5eb2-4c8d-8100-2f2500eca56b" providerId="ADAL" clId="{EF1E6788-03A9-48CA-926F-1E5DE61CB056}" dt="2025-06-11T19:00:24.722" v="18483" actId="478"/>
          <ac:spMkLst>
            <pc:docMk/>
            <pc:sldMk cId="3506589553" sldId="435"/>
            <ac:spMk id="8" creationId="{A54BC3F5-0761-42D9-B393-C56172530727}"/>
          </ac:spMkLst>
        </pc:spChg>
        <pc:spChg chg="mod">
          <ac:chgData name="Liam Hill" userId="cf4eacb2-5eb2-4c8d-8100-2f2500eca56b" providerId="ADAL" clId="{EF1E6788-03A9-48CA-926F-1E5DE61CB056}" dt="2025-06-11T19:00:22.342" v="18482" actId="113"/>
          <ac:spMkLst>
            <pc:docMk/>
            <pc:sldMk cId="3506589553" sldId="435"/>
            <ac:spMk id="13" creationId="{703B553F-9DBC-431A-9BF8-0C40B314970E}"/>
          </ac:spMkLst>
        </pc:spChg>
        <pc:spChg chg="mod">
          <ac:chgData name="Liam Hill" userId="cf4eacb2-5eb2-4c8d-8100-2f2500eca56b" providerId="ADAL" clId="{EF1E6788-03A9-48CA-926F-1E5DE61CB056}" dt="2025-06-11T18:59:42.314" v="18463" actId="5793"/>
          <ac:spMkLst>
            <pc:docMk/>
            <pc:sldMk cId="3506589553" sldId="435"/>
            <ac:spMk id="16" creationId="{FA422143-9125-413D-837A-D63151E46BC3}"/>
          </ac:spMkLst>
        </pc:spChg>
      </pc:sldChg>
      <pc:sldChg chg="addSp delSp modSp new mod modClrScheme modAnim chgLayout">
        <pc:chgData name="Liam Hill" userId="cf4eacb2-5eb2-4c8d-8100-2f2500eca56b" providerId="ADAL" clId="{EF1E6788-03A9-48CA-926F-1E5DE61CB056}" dt="2025-06-11T21:11:29.076" v="22081" actId="6549"/>
        <pc:sldMkLst>
          <pc:docMk/>
          <pc:sldMk cId="1777992097" sldId="436"/>
        </pc:sldMkLst>
        <pc:spChg chg="del">
          <ac:chgData name="Liam Hill" userId="cf4eacb2-5eb2-4c8d-8100-2f2500eca56b" providerId="ADAL" clId="{EF1E6788-03A9-48CA-926F-1E5DE61CB056}" dt="2025-06-11T20:50:41.609" v="20699" actId="700"/>
          <ac:spMkLst>
            <pc:docMk/>
            <pc:sldMk cId="1777992097" sldId="436"/>
            <ac:spMk id="2" creationId="{D149A46E-1FBF-4AF0-A3E8-BFAC635A2143}"/>
          </ac:spMkLst>
        </pc:spChg>
        <pc:spChg chg="del">
          <ac:chgData name="Liam Hill" userId="cf4eacb2-5eb2-4c8d-8100-2f2500eca56b" providerId="ADAL" clId="{EF1E6788-03A9-48CA-926F-1E5DE61CB056}" dt="2025-06-11T20:50:41.609" v="20699" actId="700"/>
          <ac:spMkLst>
            <pc:docMk/>
            <pc:sldMk cId="1777992097" sldId="436"/>
            <ac:spMk id="3" creationId="{6198294C-B149-4D4C-B84F-82E62128FA8B}"/>
          </ac:spMkLst>
        </pc:spChg>
        <pc:spChg chg="add mod">
          <ac:chgData name="Liam Hill" userId="cf4eacb2-5eb2-4c8d-8100-2f2500eca56b" providerId="ADAL" clId="{EF1E6788-03A9-48CA-926F-1E5DE61CB056}" dt="2025-06-11T20:52:58.851" v="20747" actId="20577"/>
          <ac:spMkLst>
            <pc:docMk/>
            <pc:sldMk cId="1777992097" sldId="436"/>
            <ac:spMk id="6" creationId="{9EC4F612-5DCF-4443-97B8-31BB936CF62C}"/>
          </ac:spMkLst>
        </pc:spChg>
        <pc:spChg chg="add mod">
          <ac:chgData name="Liam Hill" userId="cf4eacb2-5eb2-4c8d-8100-2f2500eca56b" providerId="ADAL" clId="{EF1E6788-03A9-48CA-926F-1E5DE61CB056}" dt="2025-06-11T21:11:29.076" v="22081" actId="6549"/>
          <ac:spMkLst>
            <pc:docMk/>
            <pc:sldMk cId="1777992097" sldId="436"/>
            <ac:spMk id="7" creationId="{287748A6-D857-462E-83CA-58924FC0FA19}"/>
          </ac:spMkLst>
        </pc:spChg>
        <pc:picChg chg="add mod">
          <ac:chgData name="Liam Hill" userId="cf4eacb2-5eb2-4c8d-8100-2f2500eca56b" providerId="ADAL" clId="{EF1E6788-03A9-48CA-926F-1E5DE61CB056}" dt="2025-06-11T21:03:00.764" v="21220" actId="14826"/>
          <ac:picMkLst>
            <pc:docMk/>
            <pc:sldMk cId="1777992097" sldId="436"/>
            <ac:picMk id="5" creationId="{1E6FA163-DA1C-4271-AF13-B9D18E9FE413}"/>
          </ac:picMkLst>
        </pc:picChg>
        <pc:cxnChg chg="add mod">
          <ac:chgData name="Liam Hill" userId="cf4eacb2-5eb2-4c8d-8100-2f2500eca56b" providerId="ADAL" clId="{EF1E6788-03A9-48CA-926F-1E5DE61CB056}" dt="2025-06-11T21:05:00.597" v="21388" actId="1076"/>
          <ac:cxnSpMkLst>
            <pc:docMk/>
            <pc:sldMk cId="1777992097" sldId="436"/>
            <ac:cxnSpMk id="9" creationId="{9D7B2328-5805-4636-8E7F-029A2BBFDD6D}"/>
          </ac:cxnSpMkLst>
        </pc:cxnChg>
        <pc:cxnChg chg="add mod">
          <ac:chgData name="Liam Hill" userId="cf4eacb2-5eb2-4c8d-8100-2f2500eca56b" providerId="ADAL" clId="{EF1E6788-03A9-48CA-926F-1E5DE61CB056}" dt="2025-06-11T21:05:19.539" v="21391" actId="1076"/>
          <ac:cxnSpMkLst>
            <pc:docMk/>
            <pc:sldMk cId="1777992097" sldId="436"/>
            <ac:cxnSpMk id="12" creationId="{D8CA497B-9931-4010-84A2-9C49944393B9}"/>
          </ac:cxnSpMkLst>
        </pc:cxnChg>
      </pc:sldChg>
      <pc:sldChg chg="del mod modShow">
        <pc:chgData name="Liam Hill" userId="cf4eacb2-5eb2-4c8d-8100-2f2500eca56b" providerId="ADAL" clId="{EF1E6788-03A9-48CA-926F-1E5DE61CB056}" dt="2025-06-12T08:05:14.604" v="26682" actId="47"/>
        <pc:sldMkLst>
          <pc:docMk/>
          <pc:sldMk cId="3108092344" sldId="437"/>
        </pc:sldMkLst>
      </pc:sldChg>
      <pc:sldChg chg="del mod modShow">
        <pc:chgData name="Liam Hill" userId="cf4eacb2-5eb2-4c8d-8100-2f2500eca56b" providerId="ADAL" clId="{EF1E6788-03A9-48CA-926F-1E5DE61CB056}" dt="2025-06-12T08:15:19.574" v="26916" actId="47"/>
        <pc:sldMkLst>
          <pc:docMk/>
          <pc:sldMk cId="3932121016" sldId="438"/>
        </pc:sldMkLst>
      </pc:sldChg>
      <pc:sldChg chg="del mod modShow">
        <pc:chgData name="Liam Hill" userId="cf4eacb2-5eb2-4c8d-8100-2f2500eca56b" providerId="ADAL" clId="{EF1E6788-03A9-48CA-926F-1E5DE61CB056}" dt="2025-06-12T08:15:26.788" v="26917" actId="47"/>
        <pc:sldMkLst>
          <pc:docMk/>
          <pc:sldMk cId="1958791019" sldId="439"/>
        </pc:sldMkLst>
      </pc:sldChg>
      <pc:sldChg chg="del mod modShow">
        <pc:chgData name="Liam Hill" userId="cf4eacb2-5eb2-4c8d-8100-2f2500eca56b" providerId="ADAL" clId="{EF1E6788-03A9-48CA-926F-1E5DE61CB056}" dt="2025-06-12T07:56:25.977" v="26287" actId="47"/>
        <pc:sldMkLst>
          <pc:docMk/>
          <pc:sldMk cId="1136615761" sldId="440"/>
        </pc:sldMkLst>
      </pc:sldChg>
      <pc:sldChg chg="addSp delSp modSp new mod modClrScheme modAnim chgLayout">
        <pc:chgData name="Liam Hill" userId="cf4eacb2-5eb2-4c8d-8100-2f2500eca56b" providerId="ADAL" clId="{EF1E6788-03A9-48CA-926F-1E5DE61CB056}" dt="2025-06-12T07:27:57.054" v="25466" actId="22"/>
        <pc:sldMkLst>
          <pc:docMk/>
          <pc:sldMk cId="3712924014" sldId="441"/>
        </pc:sldMkLst>
        <pc:spChg chg="del">
          <ac:chgData name="Liam Hill" userId="cf4eacb2-5eb2-4c8d-8100-2f2500eca56b" providerId="ADAL" clId="{EF1E6788-03A9-48CA-926F-1E5DE61CB056}" dt="2025-06-12T07:10:11.273" v="24848" actId="700"/>
          <ac:spMkLst>
            <pc:docMk/>
            <pc:sldMk cId="3712924014" sldId="441"/>
            <ac:spMk id="2" creationId="{7FD4CDE3-A66B-4B9A-B5E6-CA92F730F355}"/>
          </ac:spMkLst>
        </pc:spChg>
        <pc:spChg chg="del">
          <ac:chgData name="Liam Hill" userId="cf4eacb2-5eb2-4c8d-8100-2f2500eca56b" providerId="ADAL" clId="{EF1E6788-03A9-48CA-926F-1E5DE61CB056}" dt="2025-06-12T07:10:11.273" v="24848" actId="700"/>
          <ac:spMkLst>
            <pc:docMk/>
            <pc:sldMk cId="3712924014" sldId="441"/>
            <ac:spMk id="3" creationId="{4453DCB7-F998-4DDA-99D4-8380F9B48958}"/>
          </ac:spMkLst>
        </pc:spChg>
        <pc:spChg chg="add mod">
          <ac:chgData name="Liam Hill" userId="cf4eacb2-5eb2-4c8d-8100-2f2500eca56b" providerId="ADAL" clId="{EF1E6788-03A9-48CA-926F-1E5DE61CB056}" dt="2025-06-12T07:12:43.761" v="24862" actId="1076"/>
          <ac:spMkLst>
            <pc:docMk/>
            <pc:sldMk cId="3712924014" sldId="441"/>
            <ac:spMk id="6" creationId="{09FDAE03-D7BB-4C0E-8F2E-DA8998C150E3}"/>
          </ac:spMkLst>
        </pc:spChg>
        <pc:spChg chg="add mod">
          <ac:chgData name="Liam Hill" userId="cf4eacb2-5eb2-4c8d-8100-2f2500eca56b" providerId="ADAL" clId="{EF1E6788-03A9-48CA-926F-1E5DE61CB056}" dt="2025-06-12T07:12:43.761" v="24862" actId="1076"/>
          <ac:spMkLst>
            <pc:docMk/>
            <pc:sldMk cId="3712924014" sldId="441"/>
            <ac:spMk id="7" creationId="{F7F5F247-F384-486B-9062-FC882D1313DA}"/>
          </ac:spMkLst>
        </pc:spChg>
        <pc:spChg chg="add mod">
          <ac:chgData name="Liam Hill" userId="cf4eacb2-5eb2-4c8d-8100-2f2500eca56b" providerId="ADAL" clId="{EF1E6788-03A9-48CA-926F-1E5DE61CB056}" dt="2025-06-12T07:26:21.315" v="25410"/>
          <ac:spMkLst>
            <pc:docMk/>
            <pc:sldMk cId="3712924014" sldId="441"/>
            <ac:spMk id="8" creationId="{40AF18C2-54DA-4E9F-AB54-44D51C5BA84C}"/>
          </ac:spMkLst>
        </pc:spChg>
        <pc:spChg chg="add mod">
          <ac:chgData name="Liam Hill" userId="cf4eacb2-5eb2-4c8d-8100-2f2500eca56b" providerId="ADAL" clId="{EF1E6788-03A9-48CA-926F-1E5DE61CB056}" dt="2025-06-12T07:24:41.266" v="25391" actId="14100"/>
          <ac:spMkLst>
            <pc:docMk/>
            <pc:sldMk cId="3712924014" sldId="441"/>
            <ac:spMk id="12" creationId="{EB141E46-069E-4E55-8482-48D1E0643363}"/>
          </ac:spMkLst>
        </pc:spChg>
        <pc:spChg chg="add mod">
          <ac:chgData name="Liam Hill" userId="cf4eacb2-5eb2-4c8d-8100-2f2500eca56b" providerId="ADAL" clId="{EF1E6788-03A9-48CA-926F-1E5DE61CB056}" dt="2025-06-12T07:26:36.373" v="25413" actId="14100"/>
          <ac:spMkLst>
            <pc:docMk/>
            <pc:sldMk cId="3712924014" sldId="441"/>
            <ac:spMk id="14" creationId="{B456085B-2065-47F8-8985-BCC3C5C5EF10}"/>
          </ac:spMkLst>
        </pc:spChg>
        <pc:spChg chg="add del">
          <ac:chgData name="Liam Hill" userId="cf4eacb2-5eb2-4c8d-8100-2f2500eca56b" providerId="ADAL" clId="{EF1E6788-03A9-48CA-926F-1E5DE61CB056}" dt="2025-06-12T07:25:08.791" v="25402" actId="478"/>
          <ac:spMkLst>
            <pc:docMk/>
            <pc:sldMk cId="3712924014" sldId="441"/>
            <ac:spMk id="15" creationId="{35CAA526-4952-450C-ACA6-4AAED6F5CFAA}"/>
          </ac:spMkLst>
        </pc:spChg>
        <pc:spChg chg="add del mod">
          <ac:chgData name="Liam Hill" userId="cf4eacb2-5eb2-4c8d-8100-2f2500eca56b" providerId="ADAL" clId="{EF1E6788-03A9-48CA-926F-1E5DE61CB056}" dt="2025-06-12T07:25:12.940" v="25404"/>
          <ac:spMkLst>
            <pc:docMk/>
            <pc:sldMk cId="3712924014" sldId="441"/>
            <ac:spMk id="16" creationId="{9030FDD9-9C63-4A51-8AA1-B6DFBA090BC1}"/>
          </ac:spMkLst>
        </pc:spChg>
        <pc:spChg chg="add mod">
          <ac:chgData name="Liam Hill" userId="cf4eacb2-5eb2-4c8d-8100-2f2500eca56b" providerId="ADAL" clId="{EF1E6788-03A9-48CA-926F-1E5DE61CB056}" dt="2025-06-12T07:26:42.816" v="25414" actId="14100"/>
          <ac:spMkLst>
            <pc:docMk/>
            <pc:sldMk cId="3712924014" sldId="441"/>
            <ac:spMk id="17" creationId="{EB3CA0EA-69DE-4414-9E07-0B2C9C10CCC9}"/>
          </ac:spMkLst>
        </pc:spChg>
        <pc:spChg chg="add mod">
          <ac:chgData name="Liam Hill" userId="cf4eacb2-5eb2-4c8d-8100-2f2500eca56b" providerId="ADAL" clId="{EF1E6788-03A9-48CA-926F-1E5DE61CB056}" dt="2025-06-12T07:27:11.539" v="25455" actId="20577"/>
          <ac:spMkLst>
            <pc:docMk/>
            <pc:sldMk cId="3712924014" sldId="441"/>
            <ac:spMk id="18" creationId="{E4F80765-1D15-43DB-8503-2898B389C40E}"/>
          </ac:spMkLst>
        </pc:spChg>
        <pc:spChg chg="add del">
          <ac:chgData name="Liam Hill" userId="cf4eacb2-5eb2-4c8d-8100-2f2500eca56b" providerId="ADAL" clId="{EF1E6788-03A9-48CA-926F-1E5DE61CB056}" dt="2025-06-12T07:27:53.554" v="25464" actId="22"/>
          <ac:spMkLst>
            <pc:docMk/>
            <pc:sldMk cId="3712924014" sldId="441"/>
            <ac:spMk id="20" creationId="{FA2058F8-9BF8-4644-862E-3790028FA3F5}"/>
          </ac:spMkLst>
        </pc:spChg>
        <pc:spChg chg="add del">
          <ac:chgData name="Liam Hill" userId="cf4eacb2-5eb2-4c8d-8100-2f2500eca56b" providerId="ADAL" clId="{EF1E6788-03A9-48CA-926F-1E5DE61CB056}" dt="2025-06-12T07:27:57.054" v="25466" actId="22"/>
          <ac:spMkLst>
            <pc:docMk/>
            <pc:sldMk cId="3712924014" sldId="441"/>
            <ac:spMk id="22" creationId="{B1BBE455-3ACC-4617-8475-E235F6419ABB}"/>
          </ac:spMkLst>
        </pc:spChg>
        <pc:picChg chg="add mod">
          <ac:chgData name="Liam Hill" userId="cf4eacb2-5eb2-4c8d-8100-2f2500eca56b" providerId="ADAL" clId="{EF1E6788-03A9-48CA-926F-1E5DE61CB056}" dt="2025-06-12T07:12:43.761" v="24862" actId="1076"/>
          <ac:picMkLst>
            <pc:docMk/>
            <pc:sldMk cId="3712924014" sldId="441"/>
            <ac:picMk id="5" creationId="{E58A6E32-3C1B-4821-8413-46538591A1FF}"/>
          </ac:picMkLst>
        </pc:picChg>
        <pc:picChg chg="add del mod">
          <ac:chgData name="Liam Hill" userId="cf4eacb2-5eb2-4c8d-8100-2f2500eca56b" providerId="ADAL" clId="{EF1E6788-03A9-48CA-926F-1E5DE61CB056}" dt="2025-06-12T07:15:46.613" v="25008" actId="21"/>
          <ac:picMkLst>
            <pc:docMk/>
            <pc:sldMk cId="3712924014" sldId="441"/>
            <ac:picMk id="10" creationId="{7943CDB6-C5B5-4528-A075-85E7A001B2A4}"/>
          </ac:picMkLst>
        </pc:picChg>
        <pc:picChg chg="add mod">
          <ac:chgData name="Liam Hill" userId="cf4eacb2-5eb2-4c8d-8100-2f2500eca56b" providerId="ADAL" clId="{EF1E6788-03A9-48CA-926F-1E5DE61CB056}" dt="2025-06-12T07:15:59.497" v="25011"/>
          <ac:picMkLst>
            <pc:docMk/>
            <pc:sldMk cId="3712924014" sldId="441"/>
            <ac:picMk id="11" creationId="{EE7F2288-21E6-48F3-A16C-D06A092E2D4D}"/>
          </ac:picMkLst>
        </pc:picChg>
        <pc:picChg chg="add del mod">
          <ac:chgData name="Liam Hill" userId="cf4eacb2-5eb2-4c8d-8100-2f2500eca56b" providerId="ADAL" clId="{EF1E6788-03A9-48CA-926F-1E5DE61CB056}" dt="2025-06-12T07:21:59.570" v="25126"/>
          <ac:picMkLst>
            <pc:docMk/>
            <pc:sldMk cId="3712924014" sldId="441"/>
            <ac:picMk id="13" creationId="{B5DE0F5A-AF0C-49E1-B4B3-8E6A8F633A12}"/>
          </ac:picMkLst>
        </pc:picChg>
      </pc:sldChg>
      <pc:sldChg chg="addSp delSp modSp add mod delAnim modAnim">
        <pc:chgData name="Liam Hill" userId="cf4eacb2-5eb2-4c8d-8100-2f2500eca56b" providerId="ADAL" clId="{EF1E6788-03A9-48CA-926F-1E5DE61CB056}" dt="2025-06-12T07:41:42.411" v="25905"/>
        <pc:sldMkLst>
          <pc:docMk/>
          <pc:sldMk cId="1374664016" sldId="442"/>
        </pc:sldMkLst>
        <pc:spChg chg="del">
          <ac:chgData name="Liam Hill" userId="cf4eacb2-5eb2-4c8d-8100-2f2500eca56b" providerId="ADAL" clId="{EF1E6788-03A9-48CA-926F-1E5DE61CB056}" dt="2025-06-12T07:38:04.661" v="25840" actId="478"/>
          <ac:spMkLst>
            <pc:docMk/>
            <pc:sldMk cId="1374664016" sldId="442"/>
            <ac:spMk id="6" creationId="{09FDAE03-D7BB-4C0E-8F2E-DA8998C150E3}"/>
          </ac:spMkLst>
        </pc:spChg>
        <pc:spChg chg="del">
          <ac:chgData name="Liam Hill" userId="cf4eacb2-5eb2-4c8d-8100-2f2500eca56b" providerId="ADAL" clId="{EF1E6788-03A9-48CA-926F-1E5DE61CB056}" dt="2025-06-12T07:38:04.661" v="25840" actId="478"/>
          <ac:spMkLst>
            <pc:docMk/>
            <pc:sldMk cId="1374664016" sldId="442"/>
            <ac:spMk id="7" creationId="{F7F5F247-F384-486B-9062-FC882D1313DA}"/>
          </ac:spMkLst>
        </pc:spChg>
        <pc:spChg chg="mod">
          <ac:chgData name="Liam Hill" userId="cf4eacb2-5eb2-4c8d-8100-2f2500eca56b" providerId="ADAL" clId="{EF1E6788-03A9-48CA-926F-1E5DE61CB056}" dt="2025-06-12T07:39:43.186" v="25901" actId="20577"/>
          <ac:spMkLst>
            <pc:docMk/>
            <pc:sldMk cId="1374664016" sldId="442"/>
            <ac:spMk id="8" creationId="{40AF18C2-54DA-4E9F-AB54-44D51C5BA84C}"/>
          </ac:spMkLst>
        </pc:spChg>
        <pc:spChg chg="del">
          <ac:chgData name="Liam Hill" userId="cf4eacb2-5eb2-4c8d-8100-2f2500eca56b" providerId="ADAL" clId="{EF1E6788-03A9-48CA-926F-1E5DE61CB056}" dt="2025-06-12T07:28:56.483" v="25566" actId="478"/>
          <ac:spMkLst>
            <pc:docMk/>
            <pc:sldMk cId="1374664016" sldId="442"/>
            <ac:spMk id="12" creationId="{EB141E46-069E-4E55-8482-48D1E0643363}"/>
          </ac:spMkLst>
        </pc:spChg>
        <pc:spChg chg="del">
          <ac:chgData name="Liam Hill" userId="cf4eacb2-5eb2-4c8d-8100-2f2500eca56b" providerId="ADAL" clId="{EF1E6788-03A9-48CA-926F-1E5DE61CB056}" dt="2025-06-12T07:28:51.962" v="25563" actId="478"/>
          <ac:spMkLst>
            <pc:docMk/>
            <pc:sldMk cId="1374664016" sldId="442"/>
            <ac:spMk id="14" creationId="{B456085B-2065-47F8-8985-BCC3C5C5EF10}"/>
          </ac:spMkLst>
        </pc:spChg>
        <pc:spChg chg="del">
          <ac:chgData name="Liam Hill" userId="cf4eacb2-5eb2-4c8d-8100-2f2500eca56b" providerId="ADAL" clId="{EF1E6788-03A9-48CA-926F-1E5DE61CB056}" dt="2025-06-12T07:28:53.734" v="25564" actId="478"/>
          <ac:spMkLst>
            <pc:docMk/>
            <pc:sldMk cId="1374664016" sldId="442"/>
            <ac:spMk id="17" creationId="{EB3CA0EA-69DE-4414-9E07-0B2C9C10CCC9}"/>
          </ac:spMkLst>
        </pc:spChg>
        <pc:spChg chg="del">
          <ac:chgData name="Liam Hill" userId="cf4eacb2-5eb2-4c8d-8100-2f2500eca56b" providerId="ADAL" clId="{EF1E6788-03A9-48CA-926F-1E5DE61CB056}" dt="2025-06-12T07:28:55.108" v="25565" actId="478"/>
          <ac:spMkLst>
            <pc:docMk/>
            <pc:sldMk cId="1374664016" sldId="442"/>
            <ac:spMk id="18" creationId="{E4F80765-1D15-43DB-8503-2898B389C40E}"/>
          </ac:spMkLst>
        </pc:spChg>
        <pc:picChg chg="add mod">
          <ac:chgData name="Liam Hill" userId="cf4eacb2-5eb2-4c8d-8100-2f2500eca56b" providerId="ADAL" clId="{EF1E6788-03A9-48CA-926F-1E5DE61CB056}" dt="2025-06-12T07:38:17.007" v="25844" actId="1076"/>
          <ac:picMkLst>
            <pc:docMk/>
            <pc:sldMk cId="1374664016" sldId="442"/>
            <ac:picMk id="3" creationId="{4B8CC3CF-12C3-440B-938D-FA7D766D1191}"/>
          </ac:picMkLst>
        </pc:picChg>
        <pc:picChg chg="del">
          <ac:chgData name="Liam Hill" userId="cf4eacb2-5eb2-4c8d-8100-2f2500eca56b" providerId="ADAL" clId="{EF1E6788-03A9-48CA-926F-1E5DE61CB056}" dt="2025-06-12T07:38:02.452" v="25839" actId="478"/>
          <ac:picMkLst>
            <pc:docMk/>
            <pc:sldMk cId="1374664016" sldId="442"/>
            <ac:picMk id="5" creationId="{E58A6E32-3C1B-4821-8413-46538591A1FF}"/>
          </ac:picMkLst>
        </pc:picChg>
        <pc:picChg chg="del">
          <ac:chgData name="Liam Hill" userId="cf4eacb2-5eb2-4c8d-8100-2f2500eca56b" providerId="ADAL" clId="{EF1E6788-03A9-48CA-926F-1E5DE61CB056}" dt="2025-06-12T07:38:01.252" v="25838" actId="478"/>
          <ac:picMkLst>
            <pc:docMk/>
            <pc:sldMk cId="1374664016" sldId="442"/>
            <ac:picMk id="11" creationId="{EE7F2288-21E6-48F3-A16C-D06A092E2D4D}"/>
          </ac:picMkLst>
        </pc:picChg>
        <pc:picChg chg="add mod">
          <ac:chgData name="Liam Hill" userId="cf4eacb2-5eb2-4c8d-8100-2f2500eca56b" providerId="ADAL" clId="{EF1E6788-03A9-48CA-926F-1E5DE61CB056}" dt="2025-06-12T07:41:35.585" v="25904" actId="14826"/>
          <ac:picMkLst>
            <pc:docMk/>
            <pc:sldMk cId="1374664016" sldId="442"/>
            <ac:picMk id="24" creationId="{96C55A4E-3EA8-4106-A099-FF68BBF070AD}"/>
          </ac:picMkLst>
        </pc:picChg>
        <pc:cxnChg chg="add mod">
          <ac:chgData name="Liam Hill" userId="cf4eacb2-5eb2-4c8d-8100-2f2500eca56b" providerId="ADAL" clId="{EF1E6788-03A9-48CA-926F-1E5DE61CB056}" dt="2025-06-12T07:39:17.826" v="25867" actId="14100"/>
          <ac:cxnSpMkLst>
            <pc:docMk/>
            <pc:sldMk cId="1374664016" sldId="442"/>
            <ac:cxnSpMk id="9" creationId="{362207F4-CF91-4B3B-85A9-15F5279B3F80}"/>
          </ac:cxnSpMkLst>
        </pc:cxnChg>
        <pc:cxnChg chg="add mod">
          <ac:chgData name="Liam Hill" userId="cf4eacb2-5eb2-4c8d-8100-2f2500eca56b" providerId="ADAL" clId="{EF1E6788-03A9-48CA-926F-1E5DE61CB056}" dt="2025-06-12T07:39:13.009" v="25866" actId="14100"/>
          <ac:cxnSpMkLst>
            <pc:docMk/>
            <pc:sldMk cId="1374664016" sldId="442"/>
            <ac:cxnSpMk id="15" creationId="{7460764A-DC28-4FDC-9138-C39DE735D15C}"/>
          </ac:cxnSpMkLst>
        </pc:cxnChg>
        <pc:cxnChg chg="add mod">
          <ac:chgData name="Liam Hill" userId="cf4eacb2-5eb2-4c8d-8100-2f2500eca56b" providerId="ADAL" clId="{EF1E6788-03A9-48CA-926F-1E5DE61CB056}" dt="2025-06-12T07:39:09.925" v="25865" actId="14100"/>
          <ac:cxnSpMkLst>
            <pc:docMk/>
            <pc:sldMk cId="1374664016" sldId="442"/>
            <ac:cxnSpMk id="19" creationId="{AE1E514B-4E7F-42FE-9524-E379DFA7FC4B}"/>
          </ac:cxnSpMkLst>
        </pc:cxnChg>
      </pc:sldChg>
      <pc:sldMasterChg chg="del delSldLayout">
        <pc:chgData name="Liam Hill" userId="cf4eacb2-5eb2-4c8d-8100-2f2500eca56b" providerId="ADAL" clId="{EF1E6788-03A9-48CA-926F-1E5DE61CB056}" dt="2025-06-11T20:14:58.496" v="20469" actId="47"/>
        <pc:sldMasterMkLst>
          <pc:docMk/>
          <pc:sldMasterMk cId="18238866" sldId="2147483671"/>
        </pc:sldMasterMkLst>
        <pc:sldLayoutChg chg="del">
          <pc:chgData name="Liam Hill" userId="cf4eacb2-5eb2-4c8d-8100-2f2500eca56b" providerId="ADAL" clId="{EF1E6788-03A9-48CA-926F-1E5DE61CB056}" dt="2025-06-11T20:14:58.496" v="20469" actId="47"/>
          <pc:sldLayoutMkLst>
            <pc:docMk/>
            <pc:sldMasterMk cId="18238866" sldId="2147483671"/>
            <pc:sldLayoutMk cId="2558236599" sldId="2147483672"/>
          </pc:sldLayoutMkLst>
        </pc:sldLayoutChg>
        <pc:sldLayoutChg chg="del">
          <pc:chgData name="Liam Hill" userId="cf4eacb2-5eb2-4c8d-8100-2f2500eca56b" providerId="ADAL" clId="{EF1E6788-03A9-48CA-926F-1E5DE61CB056}" dt="2025-06-11T20:14:58.496" v="20469" actId="47"/>
          <pc:sldLayoutMkLst>
            <pc:docMk/>
            <pc:sldMasterMk cId="18238866" sldId="2147483671"/>
            <pc:sldLayoutMk cId="915674766" sldId="2147483673"/>
          </pc:sldLayoutMkLst>
        </pc:sldLayoutChg>
        <pc:sldLayoutChg chg="del">
          <pc:chgData name="Liam Hill" userId="cf4eacb2-5eb2-4c8d-8100-2f2500eca56b" providerId="ADAL" clId="{EF1E6788-03A9-48CA-926F-1E5DE61CB056}" dt="2025-06-11T20:14:58.496" v="20469" actId="47"/>
          <pc:sldLayoutMkLst>
            <pc:docMk/>
            <pc:sldMasterMk cId="18238866" sldId="2147483671"/>
            <pc:sldLayoutMk cId="3006203565" sldId="2147483674"/>
          </pc:sldLayoutMkLst>
        </pc:sldLayoutChg>
        <pc:sldLayoutChg chg="del">
          <pc:chgData name="Liam Hill" userId="cf4eacb2-5eb2-4c8d-8100-2f2500eca56b" providerId="ADAL" clId="{EF1E6788-03A9-48CA-926F-1E5DE61CB056}" dt="2025-06-11T20:14:58.496" v="20469" actId="47"/>
          <pc:sldLayoutMkLst>
            <pc:docMk/>
            <pc:sldMasterMk cId="18238866" sldId="2147483671"/>
            <pc:sldLayoutMk cId="4270945885" sldId="2147483675"/>
          </pc:sldLayoutMkLst>
        </pc:sldLayoutChg>
        <pc:sldLayoutChg chg="del">
          <pc:chgData name="Liam Hill" userId="cf4eacb2-5eb2-4c8d-8100-2f2500eca56b" providerId="ADAL" clId="{EF1E6788-03A9-48CA-926F-1E5DE61CB056}" dt="2025-06-11T20:14:58.496" v="20469" actId="47"/>
          <pc:sldLayoutMkLst>
            <pc:docMk/>
            <pc:sldMasterMk cId="18238866" sldId="2147483671"/>
            <pc:sldLayoutMk cId="1900464530" sldId="2147483676"/>
          </pc:sldLayoutMkLst>
        </pc:sldLayoutChg>
        <pc:sldLayoutChg chg="del">
          <pc:chgData name="Liam Hill" userId="cf4eacb2-5eb2-4c8d-8100-2f2500eca56b" providerId="ADAL" clId="{EF1E6788-03A9-48CA-926F-1E5DE61CB056}" dt="2025-06-11T20:14:58.496" v="20469" actId="47"/>
          <pc:sldLayoutMkLst>
            <pc:docMk/>
            <pc:sldMasterMk cId="18238866" sldId="2147483671"/>
            <pc:sldLayoutMk cId="4205939166" sldId="2147483677"/>
          </pc:sldLayoutMkLst>
        </pc:sldLayoutChg>
        <pc:sldLayoutChg chg="del">
          <pc:chgData name="Liam Hill" userId="cf4eacb2-5eb2-4c8d-8100-2f2500eca56b" providerId="ADAL" clId="{EF1E6788-03A9-48CA-926F-1E5DE61CB056}" dt="2025-06-11T20:14:58.496" v="20469" actId="47"/>
          <pc:sldLayoutMkLst>
            <pc:docMk/>
            <pc:sldMasterMk cId="18238866" sldId="2147483671"/>
            <pc:sldLayoutMk cId="821379795" sldId="2147483678"/>
          </pc:sldLayoutMkLst>
        </pc:sldLayoutChg>
        <pc:sldLayoutChg chg="del">
          <pc:chgData name="Liam Hill" userId="cf4eacb2-5eb2-4c8d-8100-2f2500eca56b" providerId="ADAL" clId="{EF1E6788-03A9-48CA-926F-1E5DE61CB056}" dt="2025-06-11T20:14:58.496" v="20469" actId="47"/>
          <pc:sldLayoutMkLst>
            <pc:docMk/>
            <pc:sldMasterMk cId="18238866" sldId="2147483671"/>
            <pc:sldLayoutMk cId="1370517005" sldId="2147483679"/>
          </pc:sldLayoutMkLst>
        </pc:sldLayoutChg>
        <pc:sldLayoutChg chg="del">
          <pc:chgData name="Liam Hill" userId="cf4eacb2-5eb2-4c8d-8100-2f2500eca56b" providerId="ADAL" clId="{EF1E6788-03A9-48CA-926F-1E5DE61CB056}" dt="2025-06-11T20:14:58.496" v="20469" actId="47"/>
          <pc:sldLayoutMkLst>
            <pc:docMk/>
            <pc:sldMasterMk cId="18238866" sldId="2147483671"/>
            <pc:sldLayoutMk cId="3679179088" sldId="2147483680"/>
          </pc:sldLayoutMkLst>
        </pc:sldLayoutChg>
        <pc:sldLayoutChg chg="del">
          <pc:chgData name="Liam Hill" userId="cf4eacb2-5eb2-4c8d-8100-2f2500eca56b" providerId="ADAL" clId="{EF1E6788-03A9-48CA-926F-1E5DE61CB056}" dt="2025-06-11T20:14:58.496" v="20469" actId="47"/>
          <pc:sldLayoutMkLst>
            <pc:docMk/>
            <pc:sldMasterMk cId="18238866" sldId="2147483671"/>
            <pc:sldLayoutMk cId="4255422128" sldId="2147483681"/>
          </pc:sldLayoutMkLst>
        </pc:sldLayoutChg>
        <pc:sldLayoutChg chg="del">
          <pc:chgData name="Liam Hill" userId="cf4eacb2-5eb2-4c8d-8100-2f2500eca56b" providerId="ADAL" clId="{EF1E6788-03A9-48CA-926F-1E5DE61CB056}" dt="2025-06-11T20:14:58.496" v="20469" actId="47"/>
          <pc:sldLayoutMkLst>
            <pc:docMk/>
            <pc:sldMasterMk cId="18238866" sldId="2147483671"/>
            <pc:sldLayoutMk cId="131677787" sldId="2147483682"/>
          </pc:sldLayoutMkLst>
        </pc:sldLayoutChg>
        <pc:sldLayoutChg chg="del">
          <pc:chgData name="Liam Hill" userId="cf4eacb2-5eb2-4c8d-8100-2f2500eca56b" providerId="ADAL" clId="{EF1E6788-03A9-48CA-926F-1E5DE61CB056}" dt="2025-06-11T20:14:58.496" v="20469" actId="47"/>
          <pc:sldLayoutMkLst>
            <pc:docMk/>
            <pc:sldMasterMk cId="18238866" sldId="2147483671"/>
            <pc:sldLayoutMk cId="746606351" sldId="2147483683"/>
          </pc:sldLayoutMkLst>
        </pc:sldLayoutChg>
      </pc:sldMasterChg>
      <pc:sldMasterChg chg="del delSldLayout">
        <pc:chgData name="Liam Hill" userId="cf4eacb2-5eb2-4c8d-8100-2f2500eca56b" providerId="ADAL" clId="{EF1E6788-03A9-48CA-926F-1E5DE61CB056}" dt="2025-06-12T08:15:26.788" v="26917" actId="47"/>
        <pc:sldMasterMkLst>
          <pc:docMk/>
          <pc:sldMasterMk cId="4227626883" sldId="2147483671"/>
        </pc:sldMasterMkLst>
        <pc:sldLayoutChg chg="del">
          <pc:chgData name="Liam Hill" userId="cf4eacb2-5eb2-4c8d-8100-2f2500eca56b" providerId="ADAL" clId="{EF1E6788-03A9-48CA-926F-1E5DE61CB056}" dt="2025-06-12T08:15:26.788" v="26917" actId="47"/>
          <pc:sldLayoutMkLst>
            <pc:docMk/>
            <pc:sldMasterMk cId="4227626883" sldId="2147483671"/>
            <pc:sldLayoutMk cId="3642521624" sldId="2147483672"/>
          </pc:sldLayoutMkLst>
        </pc:sldLayoutChg>
        <pc:sldLayoutChg chg="del">
          <pc:chgData name="Liam Hill" userId="cf4eacb2-5eb2-4c8d-8100-2f2500eca56b" providerId="ADAL" clId="{EF1E6788-03A9-48CA-926F-1E5DE61CB056}" dt="2025-06-12T08:15:26.788" v="26917" actId="47"/>
          <pc:sldLayoutMkLst>
            <pc:docMk/>
            <pc:sldMasterMk cId="4227626883" sldId="2147483671"/>
            <pc:sldLayoutMk cId="1203229311" sldId="2147483673"/>
          </pc:sldLayoutMkLst>
        </pc:sldLayoutChg>
        <pc:sldLayoutChg chg="del">
          <pc:chgData name="Liam Hill" userId="cf4eacb2-5eb2-4c8d-8100-2f2500eca56b" providerId="ADAL" clId="{EF1E6788-03A9-48CA-926F-1E5DE61CB056}" dt="2025-06-12T08:15:26.788" v="26917" actId="47"/>
          <pc:sldLayoutMkLst>
            <pc:docMk/>
            <pc:sldMasterMk cId="4227626883" sldId="2147483671"/>
            <pc:sldLayoutMk cId="1935745176" sldId="2147483674"/>
          </pc:sldLayoutMkLst>
        </pc:sldLayoutChg>
        <pc:sldLayoutChg chg="del">
          <pc:chgData name="Liam Hill" userId="cf4eacb2-5eb2-4c8d-8100-2f2500eca56b" providerId="ADAL" clId="{EF1E6788-03A9-48CA-926F-1E5DE61CB056}" dt="2025-06-12T08:15:26.788" v="26917" actId="47"/>
          <pc:sldLayoutMkLst>
            <pc:docMk/>
            <pc:sldMasterMk cId="4227626883" sldId="2147483671"/>
            <pc:sldLayoutMk cId="3992669080" sldId="2147483675"/>
          </pc:sldLayoutMkLst>
        </pc:sldLayoutChg>
        <pc:sldLayoutChg chg="del">
          <pc:chgData name="Liam Hill" userId="cf4eacb2-5eb2-4c8d-8100-2f2500eca56b" providerId="ADAL" clId="{EF1E6788-03A9-48CA-926F-1E5DE61CB056}" dt="2025-06-12T08:15:26.788" v="26917" actId="47"/>
          <pc:sldLayoutMkLst>
            <pc:docMk/>
            <pc:sldMasterMk cId="4227626883" sldId="2147483671"/>
            <pc:sldLayoutMk cId="256814393" sldId="2147483676"/>
          </pc:sldLayoutMkLst>
        </pc:sldLayoutChg>
        <pc:sldLayoutChg chg="del">
          <pc:chgData name="Liam Hill" userId="cf4eacb2-5eb2-4c8d-8100-2f2500eca56b" providerId="ADAL" clId="{EF1E6788-03A9-48CA-926F-1E5DE61CB056}" dt="2025-06-12T08:15:26.788" v="26917" actId="47"/>
          <pc:sldLayoutMkLst>
            <pc:docMk/>
            <pc:sldMasterMk cId="4227626883" sldId="2147483671"/>
            <pc:sldLayoutMk cId="368751279" sldId="2147483677"/>
          </pc:sldLayoutMkLst>
        </pc:sldLayoutChg>
        <pc:sldLayoutChg chg="del">
          <pc:chgData name="Liam Hill" userId="cf4eacb2-5eb2-4c8d-8100-2f2500eca56b" providerId="ADAL" clId="{EF1E6788-03A9-48CA-926F-1E5DE61CB056}" dt="2025-06-12T08:15:26.788" v="26917" actId="47"/>
          <pc:sldLayoutMkLst>
            <pc:docMk/>
            <pc:sldMasterMk cId="4227626883" sldId="2147483671"/>
            <pc:sldLayoutMk cId="1272651867" sldId="2147483678"/>
          </pc:sldLayoutMkLst>
        </pc:sldLayoutChg>
        <pc:sldLayoutChg chg="del">
          <pc:chgData name="Liam Hill" userId="cf4eacb2-5eb2-4c8d-8100-2f2500eca56b" providerId="ADAL" clId="{EF1E6788-03A9-48CA-926F-1E5DE61CB056}" dt="2025-06-12T08:15:26.788" v="26917" actId="47"/>
          <pc:sldLayoutMkLst>
            <pc:docMk/>
            <pc:sldMasterMk cId="4227626883" sldId="2147483671"/>
            <pc:sldLayoutMk cId="4199173331" sldId="2147483679"/>
          </pc:sldLayoutMkLst>
        </pc:sldLayoutChg>
        <pc:sldLayoutChg chg="del">
          <pc:chgData name="Liam Hill" userId="cf4eacb2-5eb2-4c8d-8100-2f2500eca56b" providerId="ADAL" clId="{EF1E6788-03A9-48CA-926F-1E5DE61CB056}" dt="2025-06-12T08:15:26.788" v="26917" actId="47"/>
          <pc:sldLayoutMkLst>
            <pc:docMk/>
            <pc:sldMasterMk cId="4227626883" sldId="2147483671"/>
            <pc:sldLayoutMk cId="1829226935" sldId="2147483680"/>
          </pc:sldLayoutMkLst>
        </pc:sldLayoutChg>
        <pc:sldLayoutChg chg="del">
          <pc:chgData name="Liam Hill" userId="cf4eacb2-5eb2-4c8d-8100-2f2500eca56b" providerId="ADAL" clId="{EF1E6788-03A9-48CA-926F-1E5DE61CB056}" dt="2025-06-12T08:15:26.788" v="26917" actId="47"/>
          <pc:sldLayoutMkLst>
            <pc:docMk/>
            <pc:sldMasterMk cId="4227626883" sldId="2147483671"/>
            <pc:sldLayoutMk cId="3639419593" sldId="2147483681"/>
          </pc:sldLayoutMkLst>
        </pc:sldLayoutChg>
        <pc:sldLayoutChg chg="del">
          <pc:chgData name="Liam Hill" userId="cf4eacb2-5eb2-4c8d-8100-2f2500eca56b" providerId="ADAL" clId="{EF1E6788-03A9-48CA-926F-1E5DE61CB056}" dt="2025-06-12T08:15:26.788" v="26917" actId="47"/>
          <pc:sldLayoutMkLst>
            <pc:docMk/>
            <pc:sldMasterMk cId="4227626883" sldId="2147483671"/>
            <pc:sldLayoutMk cId="3043624103" sldId="2147483682"/>
          </pc:sldLayoutMkLst>
        </pc:sldLayoutChg>
        <pc:sldLayoutChg chg="del">
          <pc:chgData name="Liam Hill" userId="cf4eacb2-5eb2-4c8d-8100-2f2500eca56b" providerId="ADAL" clId="{EF1E6788-03A9-48CA-926F-1E5DE61CB056}" dt="2025-06-12T08:15:26.788" v="26917" actId="47"/>
          <pc:sldLayoutMkLst>
            <pc:docMk/>
            <pc:sldMasterMk cId="4227626883" sldId="2147483671"/>
            <pc:sldLayoutMk cId="2001107649" sldId="214748368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085E8-8BAE-40DA-B036-0B44F60AADE1}" type="datetimeFigureOut">
              <a:rPr lang="en-US"/>
              <a:t>6/12/2025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153718-415C-41B9-8FF4-AD57B58B5838}" type="slidenum">
              <a:rPr lang="en-US"/>
              <a:t>‹#›</a:t>
            </a:fld>
            <a:endParaRPr lang="en-US"/>
          </a:p>
        </p:txBody>
      </p:sp>
    </p:spTree>
    <p:extLst>
      <p:ext uri="{BB962C8B-B14F-4D97-AF65-F5344CB8AC3E}">
        <p14:creationId xmlns:p14="http://schemas.microsoft.com/office/powerpoint/2010/main" val="201934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mbassy.science/wiki/Theme:883697c8-d319-4224-991e-ce063d648efd#cite_note-5"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Statistics" TargetMode="External"/><Relationship Id="rId7" Type="http://schemas.openxmlformats.org/officeDocument/2006/relationships/hyperlink" Target="https://en.wikipedia.org/wiki/Standard_devi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Mean" TargetMode="External"/><Relationship Id="rId5" Type="http://schemas.openxmlformats.org/officeDocument/2006/relationships/hyperlink" Target="https://en.wikipedia.org/wiki/Statistical_population" TargetMode="External"/><Relationship Id="rId4" Type="http://schemas.openxmlformats.org/officeDocument/2006/relationships/hyperlink" Target="https://en.wikipedia.org/wiki/Parameter"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B153718-415C-41B9-8FF4-AD57B58B5838}" type="slidenum">
              <a:rPr lang="en-US" smtClean="0"/>
              <a:t>6</a:t>
            </a:fld>
            <a:endParaRPr lang="en-US"/>
          </a:p>
        </p:txBody>
      </p:sp>
    </p:spTree>
    <p:extLst>
      <p:ext uri="{BB962C8B-B14F-4D97-AF65-F5344CB8AC3E}">
        <p14:creationId xmlns:p14="http://schemas.microsoft.com/office/powerpoint/2010/main" val="3089310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Finding a significant interaction will only tell you that the group you are in influences the effect of moving into an exam period on your Mental Wellbeing. It doesn’t tell you anything about the direction of that effect, which you will have specified and have held expectations about in your hypothesis. In reality, where you interested in testing more complicated relationships like this, you would normally want to plan your analysis in phases, starting with a general predication that a significant interaction would arise, then exploring that interaction, using further (post hoc) tests, to try and verify if the ‘shape’ of that interaction differed or was consistent with your original predictions about the form it would take. </a:t>
            </a:r>
          </a:p>
          <a:p>
            <a:endParaRPr lang="en-GB" dirty="0"/>
          </a:p>
        </p:txBody>
      </p:sp>
      <p:sp>
        <p:nvSpPr>
          <p:cNvPr id="4" name="Slide Number Placeholder 3"/>
          <p:cNvSpPr>
            <a:spLocks noGrp="1"/>
          </p:cNvSpPr>
          <p:nvPr>
            <p:ph type="sldNum" sz="quarter" idx="5"/>
          </p:nvPr>
        </p:nvSpPr>
        <p:spPr/>
        <p:txBody>
          <a:bodyPr/>
          <a:lstStyle/>
          <a:p>
            <a:fld id="{9B153718-415C-41B9-8FF4-AD57B58B5838}" type="slidenum">
              <a:rPr lang="en-US" smtClean="0"/>
              <a:t>27</a:t>
            </a:fld>
            <a:endParaRPr lang="en-US"/>
          </a:p>
        </p:txBody>
      </p:sp>
    </p:spTree>
    <p:extLst>
      <p:ext uri="{BB962C8B-B14F-4D97-AF65-F5344CB8AC3E}">
        <p14:creationId xmlns:p14="http://schemas.microsoft.com/office/powerpoint/2010/main" val="1684266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dirty="0">
                <a:solidFill>
                  <a:srgbClr val="242424"/>
                </a:solidFill>
                <a:effectLst/>
                <a:latin typeface="Segoe UI" panose="020B0502040204020203" pitchFamily="34" charset="0"/>
              </a:rPr>
              <a:t>Note: different statistical models use different test statistics to test significance. Therefore, they do not have the same assumptions because they are all designed to derive slightly different types of parameter estimates to describe slightly different type of relationships between different types of data (e.g. response distributions for categorical variables don’t look like the distributions for continuous ones, so what’s a ‘normal’ sampling distribution in each of these cases also look very different!).</a:t>
            </a:r>
            <a:br>
              <a:rPr lang="en-GB" sz="1200" dirty="0"/>
            </a:br>
            <a:endParaRPr lang="en-GB" dirty="0"/>
          </a:p>
        </p:txBody>
      </p:sp>
      <p:sp>
        <p:nvSpPr>
          <p:cNvPr id="4" name="Slide Number Placeholder 3"/>
          <p:cNvSpPr>
            <a:spLocks noGrp="1"/>
          </p:cNvSpPr>
          <p:nvPr>
            <p:ph type="sldNum" sz="quarter" idx="5"/>
          </p:nvPr>
        </p:nvSpPr>
        <p:spPr/>
        <p:txBody>
          <a:bodyPr/>
          <a:lstStyle/>
          <a:p>
            <a:fld id="{9B153718-415C-41B9-8FF4-AD57B58B5838}" type="slidenum">
              <a:rPr lang="en-US" smtClean="0"/>
              <a:t>29</a:t>
            </a:fld>
            <a:endParaRPr lang="en-US"/>
          </a:p>
        </p:txBody>
      </p:sp>
    </p:spTree>
    <p:extLst>
      <p:ext uri="{BB962C8B-B14F-4D97-AF65-F5344CB8AC3E}">
        <p14:creationId xmlns:p14="http://schemas.microsoft.com/office/powerpoint/2010/main" val="600521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Embassy of Good Science, full definition: </a:t>
            </a:r>
            <a:r>
              <a:rPr lang="en-GB" b="1" i="0" dirty="0">
                <a:solidFill>
                  <a:srgbClr val="000000"/>
                </a:solidFill>
                <a:effectLst/>
                <a:latin typeface="regular-regular"/>
              </a:rPr>
              <a:t>QRPs are actions that concern trespassing "methodological principles that threaten the relevance, validity, trustworthiness, or efficiency of the study at issue".</a:t>
            </a:r>
            <a:r>
              <a:rPr lang="en-GB" b="0" i="0" u="none" strike="noStrike" baseline="30000" dirty="0">
                <a:solidFill>
                  <a:srgbClr val="567C83"/>
                </a:solidFill>
                <a:effectLst/>
                <a:latin typeface="regular-regular"/>
                <a:hlinkClick r:id="rId3"/>
              </a:rPr>
              <a:t>[5]</a:t>
            </a:r>
            <a:r>
              <a:rPr lang="en-GB" b="1" i="0" dirty="0">
                <a:solidFill>
                  <a:srgbClr val="000000"/>
                </a:solidFill>
                <a:effectLst/>
                <a:latin typeface="regular-regular"/>
              </a:rPr>
              <a:t> QRPs can be divided over four main areas of the research process: the study design, data collection, reporting and collaboration. QRPs are estimated to occur far more frequently then serious misconduct, and therefore pose a threat to trust and truth in science.</a:t>
            </a:r>
            <a:br>
              <a:rPr lang="en-GB" sz="1200" dirty="0"/>
            </a:br>
            <a:endParaRPr lang="en-GB" dirty="0"/>
          </a:p>
        </p:txBody>
      </p:sp>
      <p:sp>
        <p:nvSpPr>
          <p:cNvPr id="4" name="Slide Number Placeholder 3"/>
          <p:cNvSpPr>
            <a:spLocks noGrp="1"/>
          </p:cNvSpPr>
          <p:nvPr>
            <p:ph type="sldNum" sz="quarter" idx="5"/>
          </p:nvPr>
        </p:nvSpPr>
        <p:spPr/>
        <p:txBody>
          <a:bodyPr/>
          <a:lstStyle/>
          <a:p>
            <a:fld id="{9B153718-415C-41B9-8FF4-AD57B58B5838}" type="slidenum">
              <a:rPr lang="en-US" smtClean="0"/>
              <a:t>30</a:t>
            </a:fld>
            <a:endParaRPr lang="en-US"/>
          </a:p>
        </p:txBody>
      </p:sp>
    </p:spTree>
    <p:extLst>
      <p:ext uri="{BB962C8B-B14F-4D97-AF65-F5344CB8AC3E}">
        <p14:creationId xmlns:p14="http://schemas.microsoft.com/office/powerpoint/2010/main" val="2466939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138" y="744538"/>
            <a:ext cx="6615112" cy="3722687"/>
          </a:xfrm>
        </p:spPr>
      </p:sp>
      <p:sp>
        <p:nvSpPr>
          <p:cNvPr id="3" name="Notes Placeholder 2"/>
          <p:cNvSpPr>
            <a:spLocks noGrp="1"/>
          </p:cNvSpPr>
          <p:nvPr>
            <p:ph type="body" idx="1"/>
          </p:nvPr>
        </p:nvSpPr>
        <p:spPr/>
        <p:txBody>
          <a:bodyPr/>
          <a:lstStyle/>
          <a:p>
            <a:endParaRPr lang="en-GB">
              <a:ea typeface="Calibri"/>
              <a:cs typeface="Calibri"/>
            </a:endParaRP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317A025-FEB3-7143-938D-38D0257146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0185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Definition of a statistical parameter: </a:t>
            </a:r>
            <a:r>
              <a:rPr lang="en-GB" b="0" i="0" dirty="0">
                <a:solidFill>
                  <a:srgbClr val="202122"/>
                </a:solidFill>
                <a:effectLst/>
                <a:latin typeface="Arial" panose="020B0604020202020204" pitchFamily="34" charset="0"/>
              </a:rPr>
              <a:t>In </a:t>
            </a:r>
            <a:r>
              <a:rPr lang="en-GB" b="0" i="0" u="none" strike="noStrike" dirty="0">
                <a:solidFill>
                  <a:srgbClr val="3366CC"/>
                </a:solidFill>
                <a:effectLst/>
                <a:latin typeface="Arial" panose="020B0604020202020204" pitchFamily="34" charset="0"/>
                <a:hlinkClick r:id="rId3" tooltip="Statistics"/>
              </a:rPr>
              <a:t>statistics</a:t>
            </a:r>
            <a:r>
              <a:rPr lang="en-GB" b="0" i="0" dirty="0">
                <a:solidFill>
                  <a:srgbClr val="202122"/>
                </a:solidFill>
                <a:effectLst/>
                <a:latin typeface="Arial" panose="020B0604020202020204" pitchFamily="34" charset="0"/>
              </a:rPr>
              <a:t>, as opposed to its general </a:t>
            </a:r>
            <a:r>
              <a:rPr lang="en-GB" b="0" i="0" u="none" strike="noStrike" dirty="0">
                <a:solidFill>
                  <a:srgbClr val="3366CC"/>
                </a:solidFill>
                <a:effectLst/>
                <a:latin typeface="Arial" panose="020B0604020202020204" pitchFamily="34" charset="0"/>
                <a:hlinkClick r:id="rId4" tooltip="Parameter"/>
              </a:rPr>
              <a:t>use in mathematics</a:t>
            </a:r>
            <a:r>
              <a:rPr lang="en-GB" b="0" i="0" dirty="0">
                <a:solidFill>
                  <a:srgbClr val="202122"/>
                </a:solidFill>
                <a:effectLst/>
                <a:latin typeface="Arial" panose="020B0604020202020204" pitchFamily="34" charset="0"/>
              </a:rPr>
              <a:t>, a </a:t>
            </a:r>
            <a:r>
              <a:rPr lang="en-GB" b="1" i="0" dirty="0">
                <a:solidFill>
                  <a:srgbClr val="202122"/>
                </a:solidFill>
                <a:effectLst/>
                <a:latin typeface="Arial" panose="020B0604020202020204" pitchFamily="34" charset="0"/>
              </a:rPr>
              <a:t>parameter</a:t>
            </a:r>
            <a:r>
              <a:rPr lang="en-GB" b="0" i="0" dirty="0">
                <a:solidFill>
                  <a:srgbClr val="202122"/>
                </a:solidFill>
                <a:effectLst/>
                <a:latin typeface="Arial" panose="020B0604020202020204" pitchFamily="34" charset="0"/>
              </a:rPr>
              <a:t> is any quantity of a </a:t>
            </a:r>
            <a:r>
              <a:rPr lang="en-GB" b="0" i="0" u="none" strike="noStrike" dirty="0">
                <a:solidFill>
                  <a:srgbClr val="3366CC"/>
                </a:solidFill>
                <a:effectLst/>
                <a:latin typeface="Arial" panose="020B0604020202020204" pitchFamily="34" charset="0"/>
                <a:hlinkClick r:id="rId5" tooltip="Statistical population"/>
              </a:rPr>
              <a:t>statistical population</a:t>
            </a:r>
            <a:r>
              <a:rPr lang="en-GB" b="0" i="0" dirty="0">
                <a:solidFill>
                  <a:srgbClr val="202122"/>
                </a:solidFill>
                <a:effectLst/>
                <a:latin typeface="Arial" panose="020B0604020202020204" pitchFamily="34" charset="0"/>
              </a:rPr>
              <a:t> that summarizes or describes an aspect of the population, such as a </a:t>
            </a:r>
            <a:r>
              <a:rPr lang="en-GB" b="0" i="0" u="none" strike="noStrike" dirty="0">
                <a:solidFill>
                  <a:srgbClr val="3366CC"/>
                </a:solidFill>
                <a:effectLst/>
                <a:latin typeface="Arial" panose="020B0604020202020204" pitchFamily="34" charset="0"/>
                <a:hlinkClick r:id="rId6" tooltip="Mean"/>
              </a:rPr>
              <a:t>mean</a:t>
            </a:r>
            <a:r>
              <a:rPr lang="en-GB" b="0" i="0" dirty="0">
                <a:solidFill>
                  <a:srgbClr val="202122"/>
                </a:solidFill>
                <a:effectLst/>
                <a:latin typeface="Arial" panose="020B0604020202020204" pitchFamily="34" charset="0"/>
              </a:rPr>
              <a:t> or a </a:t>
            </a:r>
            <a:r>
              <a:rPr lang="en-GB" b="0" i="0" u="none" strike="noStrike" dirty="0">
                <a:solidFill>
                  <a:srgbClr val="3366CC"/>
                </a:solidFill>
                <a:effectLst/>
                <a:latin typeface="Arial" panose="020B0604020202020204" pitchFamily="34" charset="0"/>
                <a:hlinkClick r:id="rId7" tooltip="Standard deviation"/>
              </a:rPr>
              <a:t>standard deviation</a:t>
            </a:r>
            <a:r>
              <a:rPr lang="en-GB" b="0" i="0" dirty="0">
                <a:solidFill>
                  <a:srgbClr val="202122"/>
                </a:solidFill>
                <a:effectLst/>
                <a:latin typeface="Arial" panose="020B0604020202020204" pitchFamily="34" charset="0"/>
              </a:rPr>
              <a:t>. </a:t>
            </a:r>
            <a:endParaRPr lang="en-GB" dirty="0"/>
          </a:p>
          <a:p>
            <a:r>
              <a:rPr lang="en-GB" dirty="0"/>
              <a:t>(https://en.wikipedia.org/wiki/Statistical_parameter)</a:t>
            </a:r>
          </a:p>
        </p:txBody>
      </p:sp>
      <p:sp>
        <p:nvSpPr>
          <p:cNvPr id="4" name="Slide Number Placeholder 3"/>
          <p:cNvSpPr>
            <a:spLocks noGrp="1"/>
          </p:cNvSpPr>
          <p:nvPr>
            <p:ph type="sldNum" sz="quarter" idx="5"/>
          </p:nvPr>
        </p:nvSpPr>
        <p:spPr/>
        <p:txBody>
          <a:bodyPr/>
          <a:lstStyle/>
          <a:p>
            <a:fld id="{9B153718-415C-41B9-8FF4-AD57B58B5838}" type="slidenum">
              <a:rPr lang="en-US" smtClean="0"/>
              <a:t>7</a:t>
            </a:fld>
            <a:endParaRPr lang="en-US"/>
          </a:p>
        </p:txBody>
      </p:sp>
    </p:spTree>
    <p:extLst>
      <p:ext uri="{BB962C8B-B14F-4D97-AF65-F5344CB8AC3E}">
        <p14:creationId xmlns:p14="http://schemas.microsoft.com/office/powerpoint/2010/main" val="2981054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B153718-415C-41B9-8FF4-AD57B58B5838}" type="slidenum">
              <a:rPr lang="en-US" smtClean="0"/>
              <a:t>9</a:t>
            </a:fld>
            <a:endParaRPr lang="en-US"/>
          </a:p>
        </p:txBody>
      </p:sp>
    </p:spTree>
    <p:extLst>
      <p:ext uri="{BB962C8B-B14F-4D97-AF65-F5344CB8AC3E}">
        <p14:creationId xmlns:p14="http://schemas.microsoft.com/office/powerpoint/2010/main" val="1543966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e.g. how big a mean-difference do I need to see between teaching method A and B for it to be meaningful? The answer should not be “a statistically significant one”, you can find VERY small differences that are statistically significant, with a large enough sample! </a:t>
            </a:r>
          </a:p>
        </p:txBody>
      </p:sp>
      <p:sp>
        <p:nvSpPr>
          <p:cNvPr id="4" name="Slide Number Placeholder 3"/>
          <p:cNvSpPr>
            <a:spLocks noGrp="1"/>
          </p:cNvSpPr>
          <p:nvPr>
            <p:ph type="sldNum" sz="quarter" idx="5"/>
          </p:nvPr>
        </p:nvSpPr>
        <p:spPr/>
        <p:txBody>
          <a:bodyPr/>
          <a:lstStyle/>
          <a:p>
            <a:fld id="{9B153718-415C-41B9-8FF4-AD57B58B5838}" type="slidenum">
              <a:rPr lang="en-US" smtClean="0"/>
              <a:t>10</a:t>
            </a:fld>
            <a:endParaRPr lang="en-US"/>
          </a:p>
        </p:txBody>
      </p:sp>
    </p:spTree>
    <p:extLst>
      <p:ext uri="{BB962C8B-B14F-4D97-AF65-F5344CB8AC3E}">
        <p14:creationId xmlns:p14="http://schemas.microsoft.com/office/powerpoint/2010/main" val="3000216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the think we assume is that our sample’s parameter estimate it’ll be positioned somewhere within a normal distribution around the true population parameter (see next slide for illustration).  </a:t>
            </a:r>
          </a:p>
        </p:txBody>
      </p:sp>
      <p:sp>
        <p:nvSpPr>
          <p:cNvPr id="4" name="Slide Number Placeholder 3"/>
          <p:cNvSpPr>
            <a:spLocks noGrp="1"/>
          </p:cNvSpPr>
          <p:nvPr>
            <p:ph type="sldNum" sz="quarter" idx="5"/>
          </p:nvPr>
        </p:nvSpPr>
        <p:spPr/>
        <p:txBody>
          <a:bodyPr/>
          <a:lstStyle/>
          <a:p>
            <a:fld id="{9B153718-415C-41B9-8FF4-AD57B58B5838}" type="slidenum">
              <a:rPr lang="en-US" smtClean="0"/>
              <a:t>11</a:t>
            </a:fld>
            <a:endParaRPr lang="en-US"/>
          </a:p>
        </p:txBody>
      </p:sp>
    </p:spTree>
    <p:extLst>
      <p:ext uri="{BB962C8B-B14F-4D97-AF65-F5344CB8AC3E}">
        <p14:creationId xmlns:p14="http://schemas.microsoft.com/office/powerpoint/2010/main" val="245591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Definition of Std. Deviation, as it is somewhat ‘skipped over on this slide</a:t>
            </a:r>
          </a:p>
        </p:txBody>
      </p:sp>
      <p:sp>
        <p:nvSpPr>
          <p:cNvPr id="4" name="Slide Number Placeholder 3"/>
          <p:cNvSpPr>
            <a:spLocks noGrp="1"/>
          </p:cNvSpPr>
          <p:nvPr>
            <p:ph type="sldNum" sz="quarter" idx="5"/>
          </p:nvPr>
        </p:nvSpPr>
        <p:spPr/>
        <p:txBody>
          <a:bodyPr/>
          <a:lstStyle/>
          <a:p>
            <a:fld id="{9B153718-415C-41B9-8FF4-AD57B58B5838}" type="slidenum">
              <a:rPr lang="en-US" smtClean="0"/>
              <a:t>14</a:t>
            </a:fld>
            <a:endParaRPr lang="en-US"/>
          </a:p>
        </p:txBody>
      </p:sp>
    </p:spTree>
    <p:extLst>
      <p:ext uri="{BB962C8B-B14F-4D97-AF65-F5344CB8AC3E}">
        <p14:creationId xmlns:p14="http://schemas.microsoft.com/office/powerpoint/2010/main" val="1282957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Dispersed normally, centred around the true population value for the parameter</a:t>
            </a:r>
          </a:p>
        </p:txBody>
      </p:sp>
      <p:sp>
        <p:nvSpPr>
          <p:cNvPr id="4" name="Slide Number Placeholder 3"/>
          <p:cNvSpPr>
            <a:spLocks noGrp="1"/>
          </p:cNvSpPr>
          <p:nvPr>
            <p:ph type="sldNum" sz="quarter" idx="5"/>
          </p:nvPr>
        </p:nvSpPr>
        <p:spPr/>
        <p:txBody>
          <a:bodyPr/>
          <a:lstStyle/>
          <a:p>
            <a:fld id="{9B153718-415C-41B9-8FF4-AD57B58B5838}" type="slidenum">
              <a:rPr lang="en-US" smtClean="0"/>
              <a:t>15</a:t>
            </a:fld>
            <a:endParaRPr lang="en-US"/>
          </a:p>
        </p:txBody>
      </p:sp>
    </p:spTree>
    <p:extLst>
      <p:ext uri="{BB962C8B-B14F-4D97-AF65-F5344CB8AC3E}">
        <p14:creationId xmlns:p14="http://schemas.microsoft.com/office/powerpoint/2010/main" val="1458423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B153718-415C-41B9-8FF4-AD57B58B5838}" type="slidenum">
              <a:rPr lang="en-US" smtClean="0"/>
              <a:t>22</a:t>
            </a:fld>
            <a:endParaRPr lang="en-US"/>
          </a:p>
        </p:txBody>
      </p:sp>
    </p:spTree>
    <p:extLst>
      <p:ext uri="{BB962C8B-B14F-4D97-AF65-F5344CB8AC3E}">
        <p14:creationId xmlns:p14="http://schemas.microsoft.com/office/powerpoint/2010/main" val="559891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dirty="0">
                <a:solidFill>
                  <a:srgbClr val="242424"/>
                </a:solidFill>
                <a:effectLst/>
                <a:latin typeface="Segoe UI" panose="020B0502040204020203" pitchFamily="34" charset="0"/>
              </a:rPr>
              <a:t>Extreme values in samples are less likely if null hypothesis is true. This is also where tests statistics come back in. These are derived from our parameter estimates and the test-statistic can then be used to work out the p-values. If we know the value of a test statistic for a statistical model and the degree of freedom in that model (another way of representing sample size) then we can attach a p-value under the null-hypothesis for a sample producing that test-statistic value.</a:t>
            </a:r>
            <a:endParaRPr lang="en-GB" dirty="0"/>
          </a:p>
        </p:txBody>
      </p:sp>
      <p:sp>
        <p:nvSpPr>
          <p:cNvPr id="4" name="Slide Number Placeholder 3"/>
          <p:cNvSpPr>
            <a:spLocks noGrp="1"/>
          </p:cNvSpPr>
          <p:nvPr>
            <p:ph type="sldNum" sz="quarter" idx="5"/>
          </p:nvPr>
        </p:nvSpPr>
        <p:spPr/>
        <p:txBody>
          <a:bodyPr/>
          <a:lstStyle/>
          <a:p>
            <a:fld id="{9B153718-415C-41B9-8FF4-AD57B58B5838}" type="slidenum">
              <a:rPr lang="en-US" smtClean="0"/>
              <a:t>24</a:t>
            </a:fld>
            <a:endParaRPr lang="en-US"/>
          </a:p>
        </p:txBody>
      </p:sp>
    </p:spTree>
    <p:extLst>
      <p:ext uri="{BB962C8B-B14F-4D97-AF65-F5344CB8AC3E}">
        <p14:creationId xmlns:p14="http://schemas.microsoft.com/office/powerpoint/2010/main" val="4130024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0"/>
            <a:ext cx="12192000" cy="6864654"/>
            <a:chOff x="0" y="0"/>
            <a:chExt cx="12192000" cy="6864654"/>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6/12/2025</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0"/>
            <a:ext cx="12192000" cy="6864654"/>
            <a:chOff x="0" y="0"/>
            <a:chExt cx="12192000" cy="6864654"/>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0"/>
            <a:ext cx="12192000" cy="6864654"/>
            <a:chOff x="0" y="0"/>
            <a:chExt cx="12192000" cy="6864654"/>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8" name="Group 17"/>
          <p:cNvGrpSpPr/>
          <p:nvPr/>
        </p:nvGrpSpPr>
        <p:grpSpPr>
          <a:xfrm>
            <a:off x="0" y="0"/>
            <a:ext cx="12192000" cy="6864654"/>
            <a:chOff x="0" y="0"/>
            <a:chExt cx="12192000" cy="6864654"/>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DBE609-F3F2-45E6-BD6A-E03A8C86C1AE}"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24AD68-089C-4467-A8F3-EA2BBCA6B44E}"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C51FCE-E4BB-4680-8E50-3C0E348D2609}"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grpSp>
        <p:nvGrpSpPr>
          <p:cNvPr id="13" name="Group 12"/>
          <p:cNvGrpSpPr/>
          <p:nvPr/>
        </p:nvGrpSpPr>
        <p:grpSpPr>
          <a:xfrm>
            <a:off x="-21503" y="-9027"/>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6/12/2025</a:t>
            </a:fld>
            <a:endParaRPr lang="en-US"/>
          </a:p>
        </p:txBody>
      </p:sp>
      <p:sp>
        <p:nvSpPr>
          <p:cNvPr id="5" name="Footer Placeholder 4"/>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91FA40-626B-4CA1-85D0-7A9016E395BA}"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F425EA-B9DC-48A7-991E-9A82573B1B21}" type="datetimeFigureOut">
              <a:rPr lang="en-US" dirty="0"/>
              <a:t>6/12/2025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CB97F8-6CEB-469B-AFCC-889F2A2B1D5A}" type="datetimeFigureOut">
              <a:rPr lang="en-US" dirty="0"/>
              <a:t>6/12/2025</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6/12/2025</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6/12/2025</a:t>
            </a:fld>
            <a:endParaRPr lang="en-US"/>
          </a:p>
        </p:txBody>
      </p:sp>
      <p:sp>
        <p:nvSpPr>
          <p:cNvPr id="6" name="Footer Placeholder 5"/>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0"/>
            <a:ext cx="12192000" cy="6864654"/>
            <a:chOff x="0" y="0"/>
            <a:chExt cx="12192000" cy="6864654"/>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userDrawn="1"/>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6/12/2025</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en.wikiquote.org/wiki/Sherlock_Holmes#:~:text=This%20page%20is%20for%20quotations,as%20my%20feeble%20powers%20go."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hyperlink" Target="https://commons.wikimedia.org/wiki/File:Sherlock_Holmes_statue,_Edinburgh.jpg" TargetMode="Externa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www.imperial.ac.uk/business-school/news/all-models-are-wrong-some-are-useful/#:~:text=%E2%80%9CAll%20models%20are%20wrong%2C%20but%20some%20are%20useful%E2%80%9D%20%E2%80%93,as%20it%20is%20in%20statistics." TargetMode="External"/><Relationship Id="rId5" Type="http://schemas.openxmlformats.org/officeDocument/2006/relationships/image" Target="../media/image7.jpeg"/><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hyperlink" Target="https://embassy.science/wiki/Theme:883697c8-d319-4224-991e-ce063d648ef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pubmed.ncbi.nlm.nih.gov/15647155/"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jf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picryl.com/amp/media/cartoon-kids-children-people-265904"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929" y="2517743"/>
            <a:ext cx="10948374" cy="1822514"/>
          </a:xfrm>
        </p:spPr>
        <p:txBody>
          <a:bodyPr/>
          <a:lstStyle/>
          <a:p>
            <a:r>
              <a:rPr lang="en-GB" dirty="0"/>
              <a:t>The theory underpinning frequentist inferential statistical methods</a:t>
            </a:r>
            <a:br>
              <a:rPr lang="en-GB" dirty="0"/>
            </a:br>
            <a:br>
              <a:rPr lang="en-GB" dirty="0"/>
            </a:br>
            <a:r>
              <a:rPr lang="en-GB" sz="2200" i="1" dirty="0"/>
              <a:t>CAP Pathway: Intro to Statistics</a:t>
            </a:r>
            <a:br>
              <a:rPr lang="en-GB" sz="3600" dirty="0"/>
            </a:br>
            <a:endParaRPr lang="en-US" sz="3600" dirty="0"/>
          </a:p>
        </p:txBody>
      </p:sp>
      <p:sp>
        <p:nvSpPr>
          <p:cNvPr id="3" name="Subtitle 2"/>
          <p:cNvSpPr>
            <a:spLocks noGrp="1"/>
          </p:cNvSpPr>
          <p:nvPr>
            <p:ph type="body" idx="1"/>
          </p:nvPr>
        </p:nvSpPr>
        <p:spPr>
          <a:xfrm>
            <a:off x="678929" y="5008296"/>
            <a:ext cx="8825659" cy="1228815"/>
          </a:xfrm>
        </p:spPr>
        <p:txBody>
          <a:bodyPr>
            <a:normAutofit/>
          </a:bodyPr>
          <a:lstStyle/>
          <a:p>
            <a:r>
              <a:rPr lang="en-GB" sz="3200" dirty="0">
                <a:solidFill>
                  <a:schemeClr val="tx1"/>
                </a:solidFill>
              </a:rPr>
              <a:t>Dr Liam J.B. Hill</a:t>
            </a:r>
          </a:p>
          <a:p>
            <a:r>
              <a:rPr lang="en-GB" sz="1700" dirty="0">
                <a:solidFill>
                  <a:schemeClr val="tx1"/>
                </a:solidFill>
              </a:rPr>
              <a:t>MA Psychology | MSc Public Health | PhD Child Health</a:t>
            </a:r>
          </a:p>
          <a:p>
            <a:endParaRPr lang="en-US" dirty="0">
              <a:solidFill>
                <a:schemeClr val="tx1"/>
              </a:solidFill>
            </a:endParaRPr>
          </a:p>
          <a:p>
            <a:endParaRPr lang="en-GB" sz="3200" dirty="0">
              <a:solidFill>
                <a:schemeClr val="tx1"/>
              </a:solidFill>
            </a:endParaRPr>
          </a:p>
          <a:p>
            <a:endParaRPr lang="en-GB" dirty="0">
              <a:solidFill>
                <a:srgbClr val="ACD433"/>
              </a:solidFill>
            </a:endParaRPr>
          </a:p>
        </p:txBody>
      </p:sp>
      <p:sp>
        <p:nvSpPr>
          <p:cNvPr id="6" name="TextBox 5">
            <a:extLst>
              <a:ext uri="{FF2B5EF4-FFF2-40B4-BE49-F238E27FC236}">
                <a16:creationId xmlns:a16="http://schemas.microsoft.com/office/drawing/2014/main" id="{B41A1075-7AAF-7AF7-B904-52BC6CD68D92}"/>
              </a:ext>
            </a:extLst>
          </p:cNvPr>
          <p:cNvSpPr txBox="1"/>
          <p:nvPr/>
        </p:nvSpPr>
        <p:spPr>
          <a:xfrm>
            <a:off x="1095375" y="6361339"/>
            <a:ext cx="1109662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t>@liamjbhill.bksy.social            liam.hill@ed.ac.uk     </a:t>
            </a:r>
            <a:r>
              <a:rPr lang="en-GB" sz="1600" b="1" dirty="0"/>
              <a:t>Research Profile: </a:t>
            </a:r>
            <a:r>
              <a:rPr lang="en-GB" sz="1600" i="0" u="none" strike="noStrike" dirty="0">
                <a:effectLst/>
              </a:rPr>
              <a:t>ORCID.ORG/0000-0002-4069-5121 </a:t>
            </a:r>
            <a:r>
              <a:rPr lang="en-GB" sz="1600" dirty="0"/>
              <a:t>  </a:t>
            </a:r>
          </a:p>
        </p:txBody>
      </p:sp>
      <p:pic>
        <p:nvPicPr>
          <p:cNvPr id="7" name="Picture 6" descr="A black and white envelope&#10;&#10;Description automatically generated">
            <a:extLst>
              <a:ext uri="{FF2B5EF4-FFF2-40B4-BE49-F238E27FC236}">
                <a16:creationId xmlns:a16="http://schemas.microsoft.com/office/drawing/2014/main" id="{8FDD7409-E288-6E3F-479E-D1FAA64D107C}"/>
              </a:ext>
            </a:extLst>
          </p:cNvPr>
          <p:cNvPicPr>
            <a:picLocks noChangeAspect="1"/>
          </p:cNvPicPr>
          <p:nvPr/>
        </p:nvPicPr>
        <p:blipFill>
          <a:blip r:embed="rId2"/>
          <a:stretch>
            <a:fillRect/>
          </a:stretch>
        </p:blipFill>
        <p:spPr>
          <a:xfrm>
            <a:off x="3580321" y="6347468"/>
            <a:ext cx="352425" cy="352425"/>
          </a:xfrm>
          <a:prstGeom prst="rect">
            <a:avLst/>
          </a:prstGeom>
        </p:spPr>
      </p:pic>
      <p:pic>
        <p:nvPicPr>
          <p:cNvPr id="10" name="Picture 9" descr="Bluesky butterfly icon">
            <a:extLst>
              <a:ext uri="{FF2B5EF4-FFF2-40B4-BE49-F238E27FC236}">
                <a16:creationId xmlns:a16="http://schemas.microsoft.com/office/drawing/2014/main" id="{5C9E3575-FBEB-4501-8C4C-F688D53FDEBB}"/>
              </a:ext>
            </a:extLst>
          </p:cNvPr>
          <p:cNvPicPr>
            <a:picLocks noChangeAspect="1"/>
          </p:cNvPicPr>
          <p:nvPr/>
        </p:nvPicPr>
        <p:blipFill>
          <a:blip r:embed="rId3"/>
          <a:stretch>
            <a:fillRect/>
          </a:stretch>
        </p:blipFill>
        <p:spPr>
          <a:xfrm>
            <a:off x="826007" y="6361339"/>
            <a:ext cx="345243" cy="306576"/>
          </a:xfrm>
          <a:prstGeom prst="rect">
            <a:avLst/>
          </a:prstGeom>
        </p:spPr>
      </p:pic>
    </p:spTree>
    <p:extLst>
      <p:ext uri="{BB962C8B-B14F-4D97-AF65-F5344CB8AC3E}">
        <p14:creationId xmlns:p14="http://schemas.microsoft.com/office/powerpoint/2010/main" val="501211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EF1F-90BE-4C47-8F2F-30A71341C12C}"/>
              </a:ext>
            </a:extLst>
          </p:cNvPr>
          <p:cNvSpPr>
            <a:spLocks noGrp="1"/>
          </p:cNvSpPr>
          <p:nvPr>
            <p:ph type="title" idx="4294967295"/>
          </p:nvPr>
        </p:nvSpPr>
        <p:spPr>
          <a:xfrm>
            <a:off x="563880" y="241618"/>
            <a:ext cx="8761413" cy="708025"/>
          </a:xfrm>
        </p:spPr>
        <p:txBody>
          <a:bodyPr/>
          <a:lstStyle/>
          <a:p>
            <a:r>
              <a:rPr lang="en-GB" dirty="0">
                <a:solidFill>
                  <a:schemeClr val="tx1"/>
                </a:solidFill>
              </a:rPr>
              <a:t>Illustrating variation in effect size:</a:t>
            </a:r>
          </a:p>
        </p:txBody>
      </p:sp>
      <p:sp>
        <p:nvSpPr>
          <p:cNvPr id="3" name="Content Placeholder 2">
            <a:extLst>
              <a:ext uri="{FF2B5EF4-FFF2-40B4-BE49-F238E27FC236}">
                <a16:creationId xmlns:a16="http://schemas.microsoft.com/office/drawing/2014/main" id="{0A04926F-77D5-42F2-BB2B-0E9E66911D09}"/>
              </a:ext>
            </a:extLst>
          </p:cNvPr>
          <p:cNvSpPr>
            <a:spLocks noGrp="1"/>
          </p:cNvSpPr>
          <p:nvPr>
            <p:ph idx="4294967295"/>
          </p:nvPr>
        </p:nvSpPr>
        <p:spPr>
          <a:xfrm>
            <a:off x="854336" y="2676207"/>
            <a:ext cx="8761413" cy="3940175"/>
          </a:xfrm>
        </p:spPr>
        <p:txBody>
          <a:bodyPr>
            <a:normAutofit/>
          </a:bodyPr>
          <a:lstStyle/>
          <a:p>
            <a:endParaRPr lang="en-GB" dirty="0"/>
          </a:p>
          <a:p>
            <a:endParaRPr lang="en-GB" dirty="0"/>
          </a:p>
          <a:p>
            <a:endParaRPr lang="en-GB" dirty="0"/>
          </a:p>
          <a:p>
            <a:endParaRPr lang="en-GB" dirty="0"/>
          </a:p>
          <a:p>
            <a:endParaRPr lang="en-GB" dirty="0"/>
          </a:p>
          <a:p>
            <a:endParaRPr lang="en-GB" dirty="0"/>
          </a:p>
          <a:p>
            <a:r>
              <a:rPr lang="en-GB" dirty="0"/>
              <a:t>We’ll come back to Effect Size and estimates of it briefly at the end but please keep in mind: </a:t>
            </a:r>
          </a:p>
          <a:p>
            <a:pPr lvl="1"/>
            <a:r>
              <a:rPr lang="en-GB" dirty="0"/>
              <a:t>What makes a meaningful effect size is project specific.</a:t>
            </a:r>
          </a:p>
          <a:p>
            <a:pPr lvl="1"/>
            <a:r>
              <a:rPr lang="en-GB" dirty="0"/>
              <a:t>Effect Size is often forgotten or wrongly confused with ‘</a:t>
            </a:r>
            <a:r>
              <a:rPr lang="en-GB" b="1" dirty="0"/>
              <a:t>Statistical Significance</a:t>
            </a:r>
            <a:r>
              <a:rPr lang="en-GB" dirty="0"/>
              <a:t>’.</a:t>
            </a:r>
          </a:p>
        </p:txBody>
      </p:sp>
      <p:sp>
        <p:nvSpPr>
          <p:cNvPr id="4" name="Speech Bubble: Rectangle with Corners Rounded 3">
            <a:extLst>
              <a:ext uri="{FF2B5EF4-FFF2-40B4-BE49-F238E27FC236}">
                <a16:creationId xmlns:a16="http://schemas.microsoft.com/office/drawing/2014/main" id="{D2AC4D85-0F5F-42E3-A0D0-C1FEB58E66B3}"/>
              </a:ext>
            </a:extLst>
          </p:cNvPr>
          <p:cNvSpPr/>
          <p:nvPr/>
        </p:nvSpPr>
        <p:spPr>
          <a:xfrm>
            <a:off x="9615749" y="5386967"/>
            <a:ext cx="2100943" cy="1055914"/>
          </a:xfrm>
          <a:prstGeom prst="wedgeRoundRectCallout">
            <a:avLst>
              <a:gd name="adj1" fmla="val -54512"/>
              <a:gd name="adj2" fmla="val 3380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Which we’ll talk a lot more about later!</a:t>
            </a:r>
          </a:p>
        </p:txBody>
      </p:sp>
      <p:pic>
        <p:nvPicPr>
          <p:cNvPr id="6" name="Picture 5">
            <a:extLst>
              <a:ext uri="{FF2B5EF4-FFF2-40B4-BE49-F238E27FC236}">
                <a16:creationId xmlns:a16="http://schemas.microsoft.com/office/drawing/2014/main" id="{71A4DB8E-2D81-499A-9608-DABA4EDDC4B5}"/>
              </a:ext>
            </a:extLst>
          </p:cNvPr>
          <p:cNvPicPr>
            <a:picLocks noChangeAspect="1"/>
          </p:cNvPicPr>
          <p:nvPr/>
        </p:nvPicPr>
        <p:blipFill>
          <a:blip r:embed="rId3"/>
          <a:srcRect/>
          <a:stretch/>
        </p:blipFill>
        <p:spPr>
          <a:xfrm>
            <a:off x="5921551" y="1136074"/>
            <a:ext cx="3694198" cy="3723115"/>
          </a:xfrm>
          <a:prstGeom prst="rect">
            <a:avLst/>
          </a:prstGeom>
        </p:spPr>
      </p:pic>
      <p:pic>
        <p:nvPicPr>
          <p:cNvPr id="8" name="Picture 7">
            <a:extLst>
              <a:ext uri="{FF2B5EF4-FFF2-40B4-BE49-F238E27FC236}">
                <a16:creationId xmlns:a16="http://schemas.microsoft.com/office/drawing/2014/main" id="{97724E82-945B-4A28-A8F4-62337A46D865}"/>
              </a:ext>
            </a:extLst>
          </p:cNvPr>
          <p:cNvPicPr>
            <a:picLocks noChangeAspect="1"/>
          </p:cNvPicPr>
          <p:nvPr/>
        </p:nvPicPr>
        <p:blipFill>
          <a:blip r:embed="rId4"/>
          <a:srcRect/>
          <a:stretch/>
        </p:blipFill>
        <p:spPr>
          <a:xfrm>
            <a:off x="1771126" y="1045030"/>
            <a:ext cx="3784536" cy="3814160"/>
          </a:xfrm>
          <a:prstGeom prst="rect">
            <a:avLst/>
          </a:prstGeom>
        </p:spPr>
      </p:pic>
      <p:sp>
        <p:nvSpPr>
          <p:cNvPr id="9" name="Rectangle 8">
            <a:extLst>
              <a:ext uri="{FF2B5EF4-FFF2-40B4-BE49-F238E27FC236}">
                <a16:creationId xmlns:a16="http://schemas.microsoft.com/office/drawing/2014/main" id="{C6C7B5C5-7222-4B55-83D0-1E7E6D9D19E8}"/>
              </a:ext>
            </a:extLst>
          </p:cNvPr>
          <p:cNvSpPr/>
          <p:nvPr/>
        </p:nvSpPr>
        <p:spPr>
          <a:xfrm>
            <a:off x="6854250" y="1373347"/>
            <a:ext cx="914400" cy="206828"/>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9043589E-3D49-48BE-AF10-B18ECFB591C7}"/>
              </a:ext>
            </a:extLst>
          </p:cNvPr>
          <p:cNvSpPr/>
          <p:nvPr/>
        </p:nvSpPr>
        <p:spPr>
          <a:xfrm>
            <a:off x="2616044" y="1298893"/>
            <a:ext cx="914400" cy="206828"/>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3C53D073-1066-4F4F-A193-111DF79E3125}"/>
              </a:ext>
            </a:extLst>
          </p:cNvPr>
          <p:cNvSpPr/>
          <p:nvPr/>
        </p:nvSpPr>
        <p:spPr>
          <a:xfrm>
            <a:off x="7786949" y="1373347"/>
            <a:ext cx="1019594" cy="206828"/>
          </a:xfrm>
          <a:prstGeom prst="rect">
            <a:avLst/>
          </a:pr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658ECD5D-9C5D-45E4-92CF-8CD75D075C5C}"/>
              </a:ext>
            </a:extLst>
          </p:cNvPr>
          <p:cNvSpPr/>
          <p:nvPr/>
        </p:nvSpPr>
        <p:spPr>
          <a:xfrm>
            <a:off x="3606643" y="1298893"/>
            <a:ext cx="1008899" cy="206828"/>
          </a:xfrm>
          <a:prstGeom prst="rect">
            <a:avLst/>
          </a:pr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13">
            <a:extLst>
              <a:ext uri="{FF2B5EF4-FFF2-40B4-BE49-F238E27FC236}">
                <a16:creationId xmlns:a16="http://schemas.microsoft.com/office/drawing/2014/main" id="{3226F4A3-E095-4BF3-B254-8AA31EE8AD3E}"/>
              </a:ext>
            </a:extLst>
          </p:cNvPr>
          <p:cNvSpPr/>
          <p:nvPr/>
        </p:nvSpPr>
        <p:spPr>
          <a:xfrm>
            <a:off x="6248399" y="1373347"/>
            <a:ext cx="587551" cy="206828"/>
          </a:xfrm>
          <a:prstGeom prst="rect">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411B304A-4384-4514-BFDA-F0F41DA8973A}"/>
              </a:ext>
            </a:extLst>
          </p:cNvPr>
          <p:cNvSpPr/>
          <p:nvPr/>
        </p:nvSpPr>
        <p:spPr>
          <a:xfrm>
            <a:off x="2100943" y="1298893"/>
            <a:ext cx="477001" cy="206828"/>
          </a:xfrm>
          <a:prstGeom prst="rect">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5248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left)">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9" grpId="0" animBg="1"/>
      <p:bldP spid="11" grpId="0" animBg="1"/>
      <p:bldP spid="12" grpId="0" animBg="1"/>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FB6C-98C2-4064-9730-5D40724F3F74}"/>
              </a:ext>
            </a:extLst>
          </p:cNvPr>
          <p:cNvSpPr>
            <a:spLocks noGrp="1"/>
          </p:cNvSpPr>
          <p:nvPr>
            <p:ph type="title"/>
          </p:nvPr>
        </p:nvSpPr>
        <p:spPr/>
        <p:txBody>
          <a:bodyPr/>
          <a:lstStyle/>
          <a:p>
            <a:r>
              <a:rPr lang="en-GB" dirty="0"/>
              <a:t>Okay, I was stalling, how do we </a:t>
            </a:r>
            <a:r>
              <a:rPr lang="en-GB" i="1" dirty="0"/>
              <a:t>ACTUALLY </a:t>
            </a:r>
            <a:r>
              <a:rPr lang="en-GB" dirty="0"/>
              <a:t>address sampling bias?</a:t>
            </a:r>
          </a:p>
        </p:txBody>
      </p:sp>
      <p:sp>
        <p:nvSpPr>
          <p:cNvPr id="3" name="Content Placeholder 2">
            <a:extLst>
              <a:ext uri="{FF2B5EF4-FFF2-40B4-BE49-F238E27FC236}">
                <a16:creationId xmlns:a16="http://schemas.microsoft.com/office/drawing/2014/main" id="{002BAA79-B360-40BF-B865-0A40B0AA3157}"/>
              </a:ext>
            </a:extLst>
          </p:cNvPr>
          <p:cNvSpPr>
            <a:spLocks noGrp="1"/>
          </p:cNvSpPr>
          <p:nvPr>
            <p:ph idx="1"/>
          </p:nvPr>
        </p:nvSpPr>
        <p:spPr>
          <a:xfrm>
            <a:off x="1154952" y="2359175"/>
            <a:ext cx="9883161" cy="3416300"/>
          </a:xfrm>
        </p:spPr>
        <p:txBody>
          <a:bodyPr/>
          <a:lstStyle/>
          <a:p>
            <a:r>
              <a:rPr lang="en-GB" i="1" dirty="0">
                <a:solidFill>
                  <a:srgbClr val="FF0000"/>
                </a:solidFill>
              </a:rPr>
              <a:t>We can’t collect data from the entire target population!</a:t>
            </a:r>
          </a:p>
          <a:p>
            <a:endParaRPr lang="en-GB" i="1" dirty="0"/>
          </a:p>
          <a:p>
            <a:r>
              <a:rPr lang="en-GB" dirty="0"/>
              <a:t>We </a:t>
            </a:r>
            <a:r>
              <a:rPr lang="en-GB" b="1" dirty="0"/>
              <a:t>make assumptions about the parameter estimates </a:t>
            </a:r>
            <a:r>
              <a:rPr lang="en-GB" dirty="0"/>
              <a:t>within our sample…</a:t>
            </a:r>
          </a:p>
          <a:p>
            <a:pPr lvl="1"/>
            <a:r>
              <a:rPr lang="en-GB" sz="1800" dirty="0"/>
              <a:t>… specifically, we assume things about how this “example sample” might sit </a:t>
            </a:r>
            <a:r>
              <a:rPr lang="en-GB" sz="1800" b="1" dirty="0"/>
              <a:t>within a wider sampling distribution</a:t>
            </a:r>
            <a:r>
              <a:rPr lang="en-GB" sz="1800" dirty="0"/>
              <a:t> of many samples from the same population.</a:t>
            </a:r>
          </a:p>
          <a:p>
            <a:pPr lvl="1"/>
            <a:r>
              <a:rPr lang="en-GB" sz="1800" dirty="0"/>
              <a:t>… we also use information from our sample to make educated guesses about what that wider sampling distribution might look like.</a:t>
            </a:r>
          </a:p>
          <a:p>
            <a:pPr lvl="1"/>
            <a:r>
              <a:rPr lang="en-GB" sz="1800" dirty="0"/>
              <a:t>Examples on the next slide…</a:t>
            </a:r>
          </a:p>
          <a:p>
            <a:pPr marL="457200" lvl="1" indent="0">
              <a:buNone/>
            </a:pPr>
            <a:endParaRPr lang="en-GB" dirty="0"/>
          </a:p>
          <a:p>
            <a:pPr lvl="1"/>
            <a:endParaRPr lang="en-GB" dirty="0"/>
          </a:p>
        </p:txBody>
      </p:sp>
    </p:spTree>
    <p:extLst>
      <p:ext uri="{BB962C8B-B14F-4D97-AF65-F5344CB8AC3E}">
        <p14:creationId xmlns:p14="http://schemas.microsoft.com/office/powerpoint/2010/main" val="3312118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6FA163-DA1C-4271-AF13-B9D18E9FE413}"/>
              </a:ext>
            </a:extLst>
          </p:cNvPr>
          <p:cNvPicPr>
            <a:picLocks noChangeAspect="1"/>
          </p:cNvPicPr>
          <p:nvPr/>
        </p:nvPicPr>
        <p:blipFill>
          <a:blip r:embed="rId2"/>
          <a:srcRect/>
          <a:stretch/>
        </p:blipFill>
        <p:spPr>
          <a:xfrm>
            <a:off x="774246" y="1355013"/>
            <a:ext cx="4614965" cy="4651091"/>
          </a:xfrm>
          <a:prstGeom prst="rect">
            <a:avLst/>
          </a:prstGeom>
        </p:spPr>
      </p:pic>
      <p:sp>
        <p:nvSpPr>
          <p:cNvPr id="6" name="Title 1">
            <a:extLst>
              <a:ext uri="{FF2B5EF4-FFF2-40B4-BE49-F238E27FC236}">
                <a16:creationId xmlns:a16="http://schemas.microsoft.com/office/drawing/2014/main" id="{9EC4F612-5DCF-4443-97B8-31BB936CF62C}"/>
              </a:ext>
            </a:extLst>
          </p:cNvPr>
          <p:cNvSpPr txBox="1">
            <a:spLocks/>
          </p:cNvSpPr>
          <p:nvPr/>
        </p:nvSpPr>
        <p:spPr bwMode="gray">
          <a:xfrm>
            <a:off x="563880" y="241618"/>
            <a:ext cx="8761413" cy="70802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chemeClr val="tx1"/>
                </a:solidFill>
              </a:rPr>
              <a:t>Examples of sampling distributions:</a:t>
            </a:r>
          </a:p>
        </p:txBody>
      </p:sp>
      <p:sp>
        <p:nvSpPr>
          <p:cNvPr id="7" name="Content Placeholder 2">
            <a:extLst>
              <a:ext uri="{FF2B5EF4-FFF2-40B4-BE49-F238E27FC236}">
                <a16:creationId xmlns:a16="http://schemas.microsoft.com/office/drawing/2014/main" id="{287748A6-D857-462E-83CA-58924FC0FA19}"/>
              </a:ext>
            </a:extLst>
          </p:cNvPr>
          <p:cNvSpPr txBox="1">
            <a:spLocks/>
          </p:cNvSpPr>
          <p:nvPr/>
        </p:nvSpPr>
        <p:spPr>
          <a:xfrm>
            <a:off x="5991529" y="1237948"/>
            <a:ext cx="5035698" cy="465109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dirty="0"/>
              <a:t>Imagine we ran 1000 thousand studies of the effects of two working memory training methods.</a:t>
            </a:r>
          </a:p>
          <a:p>
            <a:r>
              <a:rPr lang="en-GB" dirty="0"/>
              <a:t>If we group all these samples together, noting the mean benefit observed in each, we see certain values occur more frequently.</a:t>
            </a:r>
          </a:p>
          <a:p>
            <a:pPr lvl="1"/>
            <a:r>
              <a:rPr lang="en-GB" dirty="0"/>
              <a:t>i.e. All these samples give us a better estimate of the true parameter might be</a:t>
            </a:r>
          </a:p>
          <a:p>
            <a:r>
              <a:rPr lang="en-GB" dirty="0"/>
              <a:t>In the case of Method A the average benefit across these samples centres on +10%, for Method B it’s about +15%.</a:t>
            </a:r>
          </a:p>
          <a:p>
            <a:r>
              <a:rPr lang="en-GB" dirty="0"/>
              <a:t>Both distributions also vary in their dispersion too. Method A’s benefits are much more tightly clustered around the centre than Method B’s.      </a:t>
            </a:r>
          </a:p>
        </p:txBody>
      </p:sp>
      <p:cxnSp>
        <p:nvCxnSpPr>
          <p:cNvPr id="9" name="Straight Connector 8">
            <a:extLst>
              <a:ext uri="{FF2B5EF4-FFF2-40B4-BE49-F238E27FC236}">
                <a16:creationId xmlns:a16="http://schemas.microsoft.com/office/drawing/2014/main" id="{9D7B2328-5805-4636-8E7F-029A2BBFDD6D}"/>
              </a:ext>
            </a:extLst>
          </p:cNvPr>
          <p:cNvCxnSpPr>
            <a:cxnSpLocks/>
          </p:cNvCxnSpPr>
          <p:nvPr/>
        </p:nvCxnSpPr>
        <p:spPr>
          <a:xfrm flipV="1">
            <a:off x="2070100" y="2114550"/>
            <a:ext cx="0" cy="3244850"/>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D8CA497B-9931-4010-84A2-9C49944393B9}"/>
              </a:ext>
            </a:extLst>
          </p:cNvPr>
          <p:cNvCxnSpPr>
            <a:cxnSpLocks/>
          </p:cNvCxnSpPr>
          <p:nvPr/>
        </p:nvCxnSpPr>
        <p:spPr>
          <a:xfrm flipV="1">
            <a:off x="4240893" y="2114550"/>
            <a:ext cx="0" cy="3244850"/>
          </a:xfrm>
          <a:prstGeom prst="line">
            <a:avLst/>
          </a:prstGeom>
          <a:ln w="19050">
            <a:prstDash val="sys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7799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par>
                                <p:cTn id="13" presetID="2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fade">
                                      <p:cBhvr>
                                        <p:cTn id="20"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54F2A7-D8DC-4B9D-908F-FCFCBCE8CC26}"/>
              </a:ext>
            </a:extLst>
          </p:cNvPr>
          <p:cNvSpPr>
            <a:spLocks noGrp="1"/>
          </p:cNvSpPr>
          <p:nvPr>
            <p:ph idx="1"/>
          </p:nvPr>
        </p:nvSpPr>
        <p:spPr>
          <a:xfrm>
            <a:off x="1154954" y="2394857"/>
            <a:ext cx="9502159" cy="4093029"/>
          </a:xfrm>
        </p:spPr>
        <p:txBody>
          <a:bodyPr>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r>
              <a:rPr lang="en-GB" dirty="0"/>
              <a:t>No one sample nails the true mean in the target population but most are close.</a:t>
            </a:r>
          </a:p>
          <a:p>
            <a:r>
              <a:rPr lang="en-GB" dirty="0"/>
              <a:t>This is because the error in each sample’s mean is influenced by both systematic (in the model) and non-systematic error (varies between samples). </a:t>
            </a:r>
          </a:p>
        </p:txBody>
      </p:sp>
      <p:sp>
        <p:nvSpPr>
          <p:cNvPr id="2" name="Title 1">
            <a:extLst>
              <a:ext uri="{FF2B5EF4-FFF2-40B4-BE49-F238E27FC236}">
                <a16:creationId xmlns:a16="http://schemas.microsoft.com/office/drawing/2014/main" id="{81DBAAAD-9E6D-4005-ACC7-CFC34A6D568C}"/>
              </a:ext>
            </a:extLst>
          </p:cNvPr>
          <p:cNvSpPr>
            <a:spLocks noGrp="1"/>
          </p:cNvSpPr>
          <p:nvPr>
            <p:ph type="title"/>
          </p:nvPr>
        </p:nvSpPr>
        <p:spPr/>
        <p:txBody>
          <a:bodyPr/>
          <a:lstStyle/>
          <a:p>
            <a:r>
              <a:rPr lang="en-GB" dirty="0"/>
              <a:t>Understand link between population and sample estimate for a parameter.</a:t>
            </a:r>
          </a:p>
        </p:txBody>
      </p:sp>
      <p:sp>
        <p:nvSpPr>
          <p:cNvPr id="4" name="Smiley Face 3">
            <a:extLst>
              <a:ext uri="{FF2B5EF4-FFF2-40B4-BE49-F238E27FC236}">
                <a16:creationId xmlns:a16="http://schemas.microsoft.com/office/drawing/2014/main" id="{49799F97-4986-45B7-BAA1-78C442A600AB}"/>
              </a:ext>
            </a:extLst>
          </p:cNvPr>
          <p:cNvSpPr/>
          <p:nvPr/>
        </p:nvSpPr>
        <p:spPr>
          <a:xfrm>
            <a:off x="4729976" y="2545289"/>
            <a:ext cx="740229" cy="653143"/>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GB" b="1" dirty="0">
                <a:solidFill>
                  <a:schemeClr val="tx1"/>
                </a:solidFill>
              </a:rPr>
              <a:t>2</a:t>
            </a:r>
          </a:p>
        </p:txBody>
      </p:sp>
      <p:sp>
        <p:nvSpPr>
          <p:cNvPr id="5" name="Smiley Face 4">
            <a:extLst>
              <a:ext uri="{FF2B5EF4-FFF2-40B4-BE49-F238E27FC236}">
                <a16:creationId xmlns:a16="http://schemas.microsoft.com/office/drawing/2014/main" id="{15A884C6-E125-466B-9C08-953EA7B5D5EF}"/>
              </a:ext>
            </a:extLst>
          </p:cNvPr>
          <p:cNvSpPr/>
          <p:nvPr/>
        </p:nvSpPr>
        <p:spPr>
          <a:xfrm>
            <a:off x="5802222" y="2501744"/>
            <a:ext cx="740229" cy="653143"/>
          </a:xfrm>
          <a:prstGeom prst="smileyFace">
            <a:avLst/>
          </a:prstGeom>
          <a:solidFill>
            <a:schemeClr val="accent2">
              <a:lumMod val="60000"/>
              <a:lumOff val="40000"/>
            </a:schemeClr>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b="1" dirty="0">
                <a:solidFill>
                  <a:schemeClr val="tx1"/>
                </a:solidFill>
              </a:rPr>
              <a:t>4</a:t>
            </a:r>
          </a:p>
        </p:txBody>
      </p:sp>
      <p:sp>
        <p:nvSpPr>
          <p:cNvPr id="6" name="Smiley Face 5">
            <a:extLst>
              <a:ext uri="{FF2B5EF4-FFF2-40B4-BE49-F238E27FC236}">
                <a16:creationId xmlns:a16="http://schemas.microsoft.com/office/drawing/2014/main" id="{1F3FEA48-E41D-419C-A459-F54E99FB46EB}"/>
              </a:ext>
            </a:extLst>
          </p:cNvPr>
          <p:cNvSpPr/>
          <p:nvPr/>
        </p:nvSpPr>
        <p:spPr>
          <a:xfrm>
            <a:off x="5214389" y="3177869"/>
            <a:ext cx="740229" cy="653143"/>
          </a:xfrm>
          <a:prstGeom prst="smileyFace">
            <a:avLst/>
          </a:prstGeom>
          <a:solidFill>
            <a:schemeClr val="accent3">
              <a:lumMod val="75000"/>
            </a:schemeClr>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b="1" dirty="0">
                <a:solidFill>
                  <a:schemeClr val="tx1"/>
                </a:solidFill>
              </a:rPr>
              <a:t>3</a:t>
            </a:r>
          </a:p>
        </p:txBody>
      </p:sp>
      <p:sp>
        <p:nvSpPr>
          <p:cNvPr id="7" name="Smiley Face 6">
            <a:extLst>
              <a:ext uri="{FF2B5EF4-FFF2-40B4-BE49-F238E27FC236}">
                <a16:creationId xmlns:a16="http://schemas.microsoft.com/office/drawing/2014/main" id="{7C97EA5D-436B-481A-A690-9A90CBE3052D}"/>
              </a:ext>
            </a:extLst>
          </p:cNvPr>
          <p:cNvSpPr/>
          <p:nvPr/>
        </p:nvSpPr>
        <p:spPr>
          <a:xfrm>
            <a:off x="5916520" y="3912658"/>
            <a:ext cx="740229" cy="653143"/>
          </a:xfrm>
          <a:prstGeom prst="smileyFace">
            <a:avLst/>
          </a:prstGeom>
          <a:solidFill>
            <a:schemeClr val="accent2">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GB" b="1" dirty="0">
                <a:solidFill>
                  <a:schemeClr val="tx1"/>
                </a:solidFill>
              </a:rPr>
              <a:t>4</a:t>
            </a:r>
          </a:p>
        </p:txBody>
      </p:sp>
      <p:sp>
        <p:nvSpPr>
          <p:cNvPr id="8" name="Smiley Face 7">
            <a:extLst>
              <a:ext uri="{FF2B5EF4-FFF2-40B4-BE49-F238E27FC236}">
                <a16:creationId xmlns:a16="http://schemas.microsoft.com/office/drawing/2014/main" id="{7146C309-2CDB-44FF-9157-DE86C36C595E}"/>
              </a:ext>
            </a:extLst>
          </p:cNvPr>
          <p:cNvSpPr/>
          <p:nvPr/>
        </p:nvSpPr>
        <p:spPr>
          <a:xfrm>
            <a:off x="6077081" y="3183314"/>
            <a:ext cx="740229" cy="653143"/>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GB" b="1" dirty="0">
                <a:solidFill>
                  <a:schemeClr val="tx1"/>
                </a:solidFill>
              </a:rPr>
              <a:t>6</a:t>
            </a:r>
          </a:p>
        </p:txBody>
      </p:sp>
      <p:sp>
        <p:nvSpPr>
          <p:cNvPr id="9" name="Smiley Face 8">
            <a:extLst>
              <a:ext uri="{FF2B5EF4-FFF2-40B4-BE49-F238E27FC236}">
                <a16:creationId xmlns:a16="http://schemas.microsoft.com/office/drawing/2014/main" id="{174DB5A2-DAB8-490A-A3CA-63D205408123}"/>
              </a:ext>
            </a:extLst>
          </p:cNvPr>
          <p:cNvSpPr/>
          <p:nvPr/>
        </p:nvSpPr>
        <p:spPr>
          <a:xfrm>
            <a:off x="6798262" y="4103159"/>
            <a:ext cx="740229" cy="653143"/>
          </a:xfrm>
          <a:prstGeom prst="smileyFace">
            <a:avLst/>
          </a:prstGeom>
          <a:solidFill>
            <a:schemeClr val="accent3">
              <a:lumMod val="40000"/>
              <a:lumOff val="60000"/>
            </a:schemeClr>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3</a:t>
            </a:r>
          </a:p>
        </p:txBody>
      </p:sp>
      <p:sp>
        <p:nvSpPr>
          <p:cNvPr id="10" name="Smiley Face 9">
            <a:extLst>
              <a:ext uri="{FF2B5EF4-FFF2-40B4-BE49-F238E27FC236}">
                <a16:creationId xmlns:a16="http://schemas.microsoft.com/office/drawing/2014/main" id="{4D077E46-668A-49C7-9144-126AC95BFAA0}"/>
              </a:ext>
            </a:extLst>
          </p:cNvPr>
          <p:cNvSpPr/>
          <p:nvPr/>
        </p:nvSpPr>
        <p:spPr>
          <a:xfrm>
            <a:off x="5089204" y="4103158"/>
            <a:ext cx="740229" cy="653143"/>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GB" b="1" dirty="0">
                <a:solidFill>
                  <a:schemeClr val="tx1"/>
                </a:solidFill>
              </a:rPr>
              <a:t>2</a:t>
            </a:r>
          </a:p>
        </p:txBody>
      </p:sp>
      <p:sp>
        <p:nvSpPr>
          <p:cNvPr id="11" name="Smiley Face 10">
            <a:extLst>
              <a:ext uri="{FF2B5EF4-FFF2-40B4-BE49-F238E27FC236}">
                <a16:creationId xmlns:a16="http://schemas.microsoft.com/office/drawing/2014/main" id="{039B34BE-716E-43C5-9008-8B190CE95A61}"/>
              </a:ext>
            </a:extLst>
          </p:cNvPr>
          <p:cNvSpPr/>
          <p:nvPr/>
        </p:nvSpPr>
        <p:spPr>
          <a:xfrm>
            <a:off x="7122647" y="2426758"/>
            <a:ext cx="740229" cy="653143"/>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GB" b="1" dirty="0">
                <a:solidFill>
                  <a:schemeClr val="tx1"/>
                </a:solidFill>
              </a:rPr>
              <a:t>3</a:t>
            </a:r>
          </a:p>
        </p:txBody>
      </p:sp>
      <p:sp>
        <p:nvSpPr>
          <p:cNvPr id="12" name="Smiley Face 11">
            <a:extLst>
              <a:ext uri="{FF2B5EF4-FFF2-40B4-BE49-F238E27FC236}">
                <a16:creationId xmlns:a16="http://schemas.microsoft.com/office/drawing/2014/main" id="{77E66B31-20F1-432F-94EC-912F9BBA0571}"/>
              </a:ext>
            </a:extLst>
          </p:cNvPr>
          <p:cNvSpPr/>
          <p:nvPr/>
        </p:nvSpPr>
        <p:spPr>
          <a:xfrm>
            <a:off x="7124836" y="3138560"/>
            <a:ext cx="740229" cy="653143"/>
          </a:xfrm>
          <a:prstGeom prst="smileyFace">
            <a:avLst/>
          </a:prstGeom>
          <a:solidFill>
            <a:schemeClr val="accent3">
              <a:lumMod val="75000"/>
            </a:schemeClr>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5</a:t>
            </a:r>
          </a:p>
        </p:txBody>
      </p:sp>
      <p:sp>
        <p:nvSpPr>
          <p:cNvPr id="13" name="Smiley Face 12">
            <a:extLst>
              <a:ext uri="{FF2B5EF4-FFF2-40B4-BE49-F238E27FC236}">
                <a16:creationId xmlns:a16="http://schemas.microsoft.com/office/drawing/2014/main" id="{41D6FC6C-7155-4B3D-9530-778FBE038F01}"/>
              </a:ext>
            </a:extLst>
          </p:cNvPr>
          <p:cNvSpPr/>
          <p:nvPr/>
        </p:nvSpPr>
        <p:spPr>
          <a:xfrm>
            <a:off x="7767091" y="4070503"/>
            <a:ext cx="740229" cy="653143"/>
          </a:xfrm>
          <a:prstGeom prst="smileyFace">
            <a:avLst/>
          </a:prstGeom>
          <a:solidFill>
            <a:schemeClr val="accent2">
              <a:lumMod val="20000"/>
              <a:lumOff val="8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GB" b="1" dirty="0">
                <a:solidFill>
                  <a:schemeClr val="tx1"/>
                </a:solidFill>
              </a:rPr>
              <a:t>2</a:t>
            </a:r>
          </a:p>
        </p:txBody>
      </p:sp>
      <p:sp>
        <p:nvSpPr>
          <p:cNvPr id="14" name="Smiley Face 13">
            <a:extLst>
              <a:ext uri="{FF2B5EF4-FFF2-40B4-BE49-F238E27FC236}">
                <a16:creationId xmlns:a16="http://schemas.microsoft.com/office/drawing/2014/main" id="{6916AF88-5D2A-4E49-86E5-1784DB10097C}"/>
              </a:ext>
            </a:extLst>
          </p:cNvPr>
          <p:cNvSpPr/>
          <p:nvPr/>
        </p:nvSpPr>
        <p:spPr>
          <a:xfrm>
            <a:off x="8087690" y="2440975"/>
            <a:ext cx="740229" cy="653143"/>
          </a:xfrm>
          <a:prstGeom prst="smileyFace">
            <a:avLst/>
          </a:prstGeom>
          <a:solidFill>
            <a:schemeClr val="accent2">
              <a:lumMod val="40000"/>
              <a:lumOff val="60000"/>
            </a:schemeClr>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3</a:t>
            </a:r>
          </a:p>
        </p:txBody>
      </p:sp>
      <p:sp>
        <p:nvSpPr>
          <p:cNvPr id="15" name="Smiley Face 14">
            <a:extLst>
              <a:ext uri="{FF2B5EF4-FFF2-40B4-BE49-F238E27FC236}">
                <a16:creationId xmlns:a16="http://schemas.microsoft.com/office/drawing/2014/main" id="{639184C8-2BA0-4CC5-ADE9-8B113B797EFF}"/>
              </a:ext>
            </a:extLst>
          </p:cNvPr>
          <p:cNvSpPr/>
          <p:nvPr/>
        </p:nvSpPr>
        <p:spPr>
          <a:xfrm>
            <a:off x="8039235" y="3119216"/>
            <a:ext cx="740229" cy="653143"/>
          </a:xfrm>
          <a:prstGeom prst="smileyFace">
            <a:avLst/>
          </a:prstGeom>
          <a:solidFill>
            <a:schemeClr val="accent3">
              <a:lumMod val="40000"/>
              <a:lumOff val="60000"/>
            </a:schemeClr>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5</a:t>
            </a:r>
          </a:p>
        </p:txBody>
      </p:sp>
      <p:sp>
        <p:nvSpPr>
          <p:cNvPr id="21" name="TextBox 20">
            <a:extLst>
              <a:ext uri="{FF2B5EF4-FFF2-40B4-BE49-F238E27FC236}">
                <a16:creationId xmlns:a16="http://schemas.microsoft.com/office/drawing/2014/main" id="{3D311F72-42E9-46BA-AD08-D621557BD270}"/>
              </a:ext>
            </a:extLst>
          </p:cNvPr>
          <p:cNvSpPr txBox="1"/>
          <p:nvPr/>
        </p:nvSpPr>
        <p:spPr>
          <a:xfrm>
            <a:off x="1242527" y="3390171"/>
            <a:ext cx="2127758" cy="369332"/>
          </a:xfrm>
          <a:prstGeom prst="rect">
            <a:avLst/>
          </a:prstGeom>
          <a:noFill/>
        </p:spPr>
        <p:txBody>
          <a:bodyPr wrap="square" rtlCol="0">
            <a:spAutoFit/>
          </a:bodyPr>
          <a:lstStyle/>
          <a:p>
            <a:r>
              <a:rPr lang="en-GB" b="1" dirty="0"/>
              <a:t>Pop. Mean = 3.50</a:t>
            </a:r>
          </a:p>
        </p:txBody>
      </p:sp>
      <p:grpSp>
        <p:nvGrpSpPr>
          <p:cNvPr id="29" name="Group 28">
            <a:extLst>
              <a:ext uri="{FF2B5EF4-FFF2-40B4-BE49-F238E27FC236}">
                <a16:creationId xmlns:a16="http://schemas.microsoft.com/office/drawing/2014/main" id="{C85E3F9B-69A7-4088-9D2A-05C358EB3B50}"/>
              </a:ext>
            </a:extLst>
          </p:cNvPr>
          <p:cNvGrpSpPr/>
          <p:nvPr/>
        </p:nvGrpSpPr>
        <p:grpSpPr>
          <a:xfrm>
            <a:off x="4000534" y="2383887"/>
            <a:ext cx="2884714" cy="1496784"/>
            <a:chOff x="4000534" y="2383887"/>
            <a:chExt cx="2884714" cy="1496784"/>
          </a:xfrm>
        </p:grpSpPr>
        <p:sp>
          <p:nvSpPr>
            <p:cNvPr id="16" name="Rectangle: Rounded Corners 15">
              <a:extLst>
                <a:ext uri="{FF2B5EF4-FFF2-40B4-BE49-F238E27FC236}">
                  <a16:creationId xmlns:a16="http://schemas.microsoft.com/office/drawing/2014/main" id="{D359D0C7-C614-4DC6-B278-121979160773}"/>
                </a:ext>
              </a:extLst>
            </p:cNvPr>
            <p:cNvSpPr/>
            <p:nvPr/>
          </p:nvSpPr>
          <p:spPr>
            <a:xfrm>
              <a:off x="4000534" y="2383887"/>
              <a:ext cx="2884714" cy="1496784"/>
            </a:xfrm>
            <a:custGeom>
              <a:avLst/>
              <a:gdLst>
                <a:gd name="connsiteX0" fmla="*/ 0 w 2884714"/>
                <a:gd name="connsiteY0" fmla="*/ 249469 h 1496784"/>
                <a:gd name="connsiteX1" fmla="*/ 249469 w 2884714"/>
                <a:gd name="connsiteY1" fmla="*/ 0 h 1496784"/>
                <a:gd name="connsiteX2" fmla="*/ 822055 w 2884714"/>
                <a:gd name="connsiteY2" fmla="*/ 0 h 1496784"/>
                <a:gd name="connsiteX3" fmla="*/ 1394641 w 2884714"/>
                <a:gd name="connsiteY3" fmla="*/ 0 h 1496784"/>
                <a:gd name="connsiteX4" fmla="*/ 1943370 w 2884714"/>
                <a:gd name="connsiteY4" fmla="*/ 0 h 1496784"/>
                <a:gd name="connsiteX5" fmla="*/ 2635245 w 2884714"/>
                <a:gd name="connsiteY5" fmla="*/ 0 h 1496784"/>
                <a:gd name="connsiteX6" fmla="*/ 2884714 w 2884714"/>
                <a:gd name="connsiteY6" fmla="*/ 249469 h 1496784"/>
                <a:gd name="connsiteX7" fmla="*/ 2884714 w 2884714"/>
                <a:gd name="connsiteY7" fmla="*/ 768349 h 1496784"/>
                <a:gd name="connsiteX8" fmla="*/ 2884714 w 2884714"/>
                <a:gd name="connsiteY8" fmla="*/ 1247315 h 1496784"/>
                <a:gd name="connsiteX9" fmla="*/ 2635245 w 2884714"/>
                <a:gd name="connsiteY9" fmla="*/ 1496784 h 1496784"/>
                <a:gd name="connsiteX10" fmla="*/ 2086517 w 2884714"/>
                <a:gd name="connsiteY10" fmla="*/ 1496784 h 1496784"/>
                <a:gd name="connsiteX11" fmla="*/ 1561646 w 2884714"/>
                <a:gd name="connsiteY11" fmla="*/ 1496784 h 1496784"/>
                <a:gd name="connsiteX12" fmla="*/ 917486 w 2884714"/>
                <a:gd name="connsiteY12" fmla="*/ 1496784 h 1496784"/>
                <a:gd name="connsiteX13" fmla="*/ 249469 w 2884714"/>
                <a:gd name="connsiteY13" fmla="*/ 1496784 h 1496784"/>
                <a:gd name="connsiteX14" fmla="*/ 0 w 2884714"/>
                <a:gd name="connsiteY14" fmla="*/ 1247315 h 1496784"/>
                <a:gd name="connsiteX15" fmla="*/ 0 w 2884714"/>
                <a:gd name="connsiteY15" fmla="*/ 758370 h 1496784"/>
                <a:gd name="connsiteX16" fmla="*/ 0 w 2884714"/>
                <a:gd name="connsiteY16" fmla="*/ 249469 h 149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714" h="1496784" extrusionOk="0">
                  <a:moveTo>
                    <a:pt x="0" y="249469"/>
                  </a:moveTo>
                  <a:cubicBezTo>
                    <a:pt x="31805" y="120262"/>
                    <a:pt x="111977" y="3751"/>
                    <a:pt x="249469" y="0"/>
                  </a:cubicBezTo>
                  <a:cubicBezTo>
                    <a:pt x="462217" y="19268"/>
                    <a:pt x="658795" y="7688"/>
                    <a:pt x="822055" y="0"/>
                  </a:cubicBezTo>
                  <a:cubicBezTo>
                    <a:pt x="985315" y="-7688"/>
                    <a:pt x="1210771" y="1505"/>
                    <a:pt x="1394641" y="0"/>
                  </a:cubicBezTo>
                  <a:cubicBezTo>
                    <a:pt x="1578511" y="-1505"/>
                    <a:pt x="1807972" y="23284"/>
                    <a:pt x="1943370" y="0"/>
                  </a:cubicBezTo>
                  <a:cubicBezTo>
                    <a:pt x="2078768" y="-23284"/>
                    <a:pt x="2450264" y="3834"/>
                    <a:pt x="2635245" y="0"/>
                  </a:cubicBezTo>
                  <a:cubicBezTo>
                    <a:pt x="2769997" y="-3341"/>
                    <a:pt x="2896065" y="98941"/>
                    <a:pt x="2884714" y="249469"/>
                  </a:cubicBezTo>
                  <a:cubicBezTo>
                    <a:pt x="2875821" y="378820"/>
                    <a:pt x="2879445" y="616421"/>
                    <a:pt x="2884714" y="768349"/>
                  </a:cubicBezTo>
                  <a:cubicBezTo>
                    <a:pt x="2889983" y="920277"/>
                    <a:pt x="2877004" y="1132415"/>
                    <a:pt x="2884714" y="1247315"/>
                  </a:cubicBezTo>
                  <a:cubicBezTo>
                    <a:pt x="2873604" y="1379820"/>
                    <a:pt x="2772298" y="1513142"/>
                    <a:pt x="2635245" y="1496784"/>
                  </a:cubicBezTo>
                  <a:cubicBezTo>
                    <a:pt x="2472254" y="1512985"/>
                    <a:pt x="2247700" y="1484465"/>
                    <a:pt x="2086517" y="1496784"/>
                  </a:cubicBezTo>
                  <a:cubicBezTo>
                    <a:pt x="1925334" y="1509103"/>
                    <a:pt x="1731109" y="1520231"/>
                    <a:pt x="1561646" y="1496784"/>
                  </a:cubicBezTo>
                  <a:cubicBezTo>
                    <a:pt x="1392183" y="1473337"/>
                    <a:pt x="1154531" y="1468644"/>
                    <a:pt x="917486" y="1496784"/>
                  </a:cubicBezTo>
                  <a:cubicBezTo>
                    <a:pt x="680441" y="1524924"/>
                    <a:pt x="517909" y="1512124"/>
                    <a:pt x="249469" y="1496784"/>
                  </a:cubicBezTo>
                  <a:cubicBezTo>
                    <a:pt x="96722" y="1469256"/>
                    <a:pt x="23331" y="1390523"/>
                    <a:pt x="0" y="1247315"/>
                  </a:cubicBezTo>
                  <a:cubicBezTo>
                    <a:pt x="-4697" y="1010941"/>
                    <a:pt x="-16136" y="879982"/>
                    <a:pt x="0" y="758370"/>
                  </a:cubicBezTo>
                  <a:cubicBezTo>
                    <a:pt x="16136" y="636758"/>
                    <a:pt x="-3317" y="472852"/>
                    <a:pt x="0" y="249469"/>
                  </a:cubicBezTo>
                  <a:close/>
                </a:path>
              </a:pathLst>
            </a:custGeom>
            <a:noFill/>
            <a:ln>
              <a:extLst>
                <a:ext uri="{C807C97D-BFC1-408E-A445-0C87EB9F89A2}">
                  <ask:lineSketchStyleProps xmlns:ask="http://schemas.microsoft.com/office/drawing/2018/sketchyshapes" sd="1034729388">
                    <a:prstGeom prst="roundRect">
                      <a:avLst/>
                    </a:prstGeom>
                    <ask:type>
                      <ask:lineSketchFreehand/>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3" name="TextBox 22">
              <a:extLst>
                <a:ext uri="{FF2B5EF4-FFF2-40B4-BE49-F238E27FC236}">
                  <a16:creationId xmlns:a16="http://schemas.microsoft.com/office/drawing/2014/main" id="{43AAC15B-D2A9-4CF8-97DE-F0F86966FC5D}"/>
                </a:ext>
              </a:extLst>
            </p:cNvPr>
            <p:cNvSpPr txBox="1"/>
            <p:nvPr/>
          </p:nvSpPr>
          <p:spPr>
            <a:xfrm>
              <a:off x="4075382" y="2640578"/>
              <a:ext cx="708319" cy="369332"/>
            </a:xfrm>
            <a:prstGeom prst="rect">
              <a:avLst/>
            </a:prstGeom>
            <a:noFill/>
          </p:spPr>
          <p:txBody>
            <a:bodyPr wrap="square" rtlCol="0">
              <a:spAutoFit/>
            </a:bodyPr>
            <a:lstStyle/>
            <a:p>
              <a:r>
                <a:rPr lang="en-GB" b="1" dirty="0">
                  <a:solidFill>
                    <a:srgbClr val="E6C133"/>
                  </a:solidFill>
                </a:rPr>
                <a:t>3.75</a:t>
              </a:r>
            </a:p>
          </p:txBody>
        </p:sp>
      </p:grpSp>
      <p:grpSp>
        <p:nvGrpSpPr>
          <p:cNvPr id="28" name="Group 27">
            <a:extLst>
              <a:ext uri="{FF2B5EF4-FFF2-40B4-BE49-F238E27FC236}">
                <a16:creationId xmlns:a16="http://schemas.microsoft.com/office/drawing/2014/main" id="{A0DEE494-FC4C-4ED7-861C-6B38301C47FB}"/>
              </a:ext>
            </a:extLst>
          </p:cNvPr>
          <p:cNvGrpSpPr/>
          <p:nvPr/>
        </p:nvGrpSpPr>
        <p:grpSpPr>
          <a:xfrm>
            <a:off x="3888187" y="3144612"/>
            <a:ext cx="3059419" cy="1744440"/>
            <a:chOff x="3888187" y="3144612"/>
            <a:chExt cx="3059419" cy="1744440"/>
          </a:xfrm>
        </p:grpSpPr>
        <p:sp>
          <p:nvSpPr>
            <p:cNvPr id="17" name="Rectangle: Rounded Corners 16">
              <a:extLst>
                <a:ext uri="{FF2B5EF4-FFF2-40B4-BE49-F238E27FC236}">
                  <a16:creationId xmlns:a16="http://schemas.microsoft.com/office/drawing/2014/main" id="{6A7684DD-8689-429B-97E4-EEC0309FFD2F}"/>
                </a:ext>
              </a:extLst>
            </p:cNvPr>
            <p:cNvSpPr/>
            <p:nvPr/>
          </p:nvSpPr>
          <p:spPr>
            <a:xfrm>
              <a:off x="3888187" y="3144612"/>
              <a:ext cx="3059419" cy="1744440"/>
            </a:xfrm>
            <a:custGeom>
              <a:avLst/>
              <a:gdLst>
                <a:gd name="connsiteX0" fmla="*/ 0 w 3059419"/>
                <a:gd name="connsiteY0" fmla="*/ 290746 h 1744440"/>
                <a:gd name="connsiteX1" fmla="*/ 290746 w 3059419"/>
                <a:gd name="connsiteY1" fmla="*/ 0 h 1744440"/>
                <a:gd name="connsiteX2" fmla="*/ 835890 w 3059419"/>
                <a:gd name="connsiteY2" fmla="*/ 0 h 1744440"/>
                <a:gd name="connsiteX3" fmla="*/ 1480151 w 3059419"/>
                <a:gd name="connsiteY3" fmla="*/ 0 h 1744440"/>
                <a:gd name="connsiteX4" fmla="*/ 2124412 w 3059419"/>
                <a:gd name="connsiteY4" fmla="*/ 0 h 1744440"/>
                <a:gd name="connsiteX5" fmla="*/ 2768673 w 3059419"/>
                <a:gd name="connsiteY5" fmla="*/ 0 h 1744440"/>
                <a:gd name="connsiteX6" fmla="*/ 3059419 w 3059419"/>
                <a:gd name="connsiteY6" fmla="*/ 290746 h 1744440"/>
                <a:gd name="connsiteX7" fmla="*/ 3059419 w 3059419"/>
                <a:gd name="connsiteY7" fmla="*/ 883849 h 1744440"/>
                <a:gd name="connsiteX8" fmla="*/ 3059419 w 3059419"/>
                <a:gd name="connsiteY8" fmla="*/ 1453694 h 1744440"/>
                <a:gd name="connsiteX9" fmla="*/ 2768673 w 3059419"/>
                <a:gd name="connsiteY9" fmla="*/ 1744440 h 1744440"/>
                <a:gd name="connsiteX10" fmla="*/ 2198750 w 3059419"/>
                <a:gd name="connsiteY10" fmla="*/ 1744440 h 1744440"/>
                <a:gd name="connsiteX11" fmla="*/ 1604047 w 3059419"/>
                <a:gd name="connsiteY11" fmla="*/ 1744440 h 1744440"/>
                <a:gd name="connsiteX12" fmla="*/ 984566 w 3059419"/>
                <a:gd name="connsiteY12" fmla="*/ 1744440 h 1744440"/>
                <a:gd name="connsiteX13" fmla="*/ 290746 w 3059419"/>
                <a:gd name="connsiteY13" fmla="*/ 1744440 h 1744440"/>
                <a:gd name="connsiteX14" fmla="*/ 0 w 3059419"/>
                <a:gd name="connsiteY14" fmla="*/ 1453694 h 1744440"/>
                <a:gd name="connsiteX15" fmla="*/ 0 w 3059419"/>
                <a:gd name="connsiteY15" fmla="*/ 883849 h 1744440"/>
                <a:gd name="connsiteX16" fmla="*/ 0 w 3059419"/>
                <a:gd name="connsiteY16" fmla="*/ 290746 h 174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59419" h="1744440" extrusionOk="0">
                  <a:moveTo>
                    <a:pt x="0" y="290746"/>
                  </a:moveTo>
                  <a:cubicBezTo>
                    <a:pt x="-15810" y="103509"/>
                    <a:pt x="133639" y="-11644"/>
                    <a:pt x="290746" y="0"/>
                  </a:cubicBezTo>
                  <a:cubicBezTo>
                    <a:pt x="452945" y="-6840"/>
                    <a:pt x="645432" y="16227"/>
                    <a:pt x="835890" y="0"/>
                  </a:cubicBezTo>
                  <a:cubicBezTo>
                    <a:pt x="1026348" y="-16227"/>
                    <a:pt x="1323452" y="18698"/>
                    <a:pt x="1480151" y="0"/>
                  </a:cubicBezTo>
                  <a:cubicBezTo>
                    <a:pt x="1636850" y="-18698"/>
                    <a:pt x="1903900" y="-5345"/>
                    <a:pt x="2124412" y="0"/>
                  </a:cubicBezTo>
                  <a:cubicBezTo>
                    <a:pt x="2344924" y="5345"/>
                    <a:pt x="2514644" y="-6453"/>
                    <a:pt x="2768673" y="0"/>
                  </a:cubicBezTo>
                  <a:cubicBezTo>
                    <a:pt x="2927114" y="-7994"/>
                    <a:pt x="3078399" y="129059"/>
                    <a:pt x="3059419" y="290746"/>
                  </a:cubicBezTo>
                  <a:cubicBezTo>
                    <a:pt x="3070561" y="527635"/>
                    <a:pt x="3078525" y="735618"/>
                    <a:pt x="3059419" y="883849"/>
                  </a:cubicBezTo>
                  <a:cubicBezTo>
                    <a:pt x="3040313" y="1032080"/>
                    <a:pt x="3085019" y="1296230"/>
                    <a:pt x="3059419" y="1453694"/>
                  </a:cubicBezTo>
                  <a:cubicBezTo>
                    <a:pt x="3044211" y="1641141"/>
                    <a:pt x="2937788" y="1738585"/>
                    <a:pt x="2768673" y="1744440"/>
                  </a:cubicBezTo>
                  <a:cubicBezTo>
                    <a:pt x="2611404" y="1762140"/>
                    <a:pt x="2416524" y="1731913"/>
                    <a:pt x="2198750" y="1744440"/>
                  </a:cubicBezTo>
                  <a:cubicBezTo>
                    <a:pt x="1980976" y="1756967"/>
                    <a:pt x="1763429" y="1740499"/>
                    <a:pt x="1604047" y="1744440"/>
                  </a:cubicBezTo>
                  <a:cubicBezTo>
                    <a:pt x="1444665" y="1748381"/>
                    <a:pt x="1202831" y="1746094"/>
                    <a:pt x="984566" y="1744440"/>
                  </a:cubicBezTo>
                  <a:cubicBezTo>
                    <a:pt x="766301" y="1742786"/>
                    <a:pt x="458595" y="1740394"/>
                    <a:pt x="290746" y="1744440"/>
                  </a:cubicBezTo>
                  <a:cubicBezTo>
                    <a:pt x="123354" y="1746481"/>
                    <a:pt x="-2785" y="1590931"/>
                    <a:pt x="0" y="1453694"/>
                  </a:cubicBezTo>
                  <a:cubicBezTo>
                    <a:pt x="-9068" y="1186926"/>
                    <a:pt x="-21785" y="1081274"/>
                    <a:pt x="0" y="883849"/>
                  </a:cubicBezTo>
                  <a:cubicBezTo>
                    <a:pt x="21785" y="686424"/>
                    <a:pt x="6678" y="483271"/>
                    <a:pt x="0" y="290746"/>
                  </a:cubicBezTo>
                  <a:close/>
                </a:path>
              </a:pathLst>
            </a:custGeom>
            <a:noFill/>
            <a:ln>
              <a:extLst>
                <a:ext uri="{C807C97D-BFC1-408E-A445-0C87EB9F89A2}">
                  <ask:lineSketchStyleProps xmlns:ask="http://schemas.microsoft.com/office/drawing/2018/sketchyshapes" sd="2608468894">
                    <a:prstGeom prst="roundRect">
                      <a:avLst/>
                    </a:prstGeom>
                    <ask:type>
                      <ask:lineSketchFreehan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24" name="TextBox 23">
              <a:extLst>
                <a:ext uri="{FF2B5EF4-FFF2-40B4-BE49-F238E27FC236}">
                  <a16:creationId xmlns:a16="http://schemas.microsoft.com/office/drawing/2014/main" id="{2DBAB1C3-C732-4752-80C3-2A5DE483335E}"/>
                </a:ext>
              </a:extLst>
            </p:cNvPr>
            <p:cNvSpPr txBox="1"/>
            <p:nvPr/>
          </p:nvSpPr>
          <p:spPr>
            <a:xfrm>
              <a:off x="3917158" y="4294658"/>
              <a:ext cx="734193"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dirty="0">
                  <a:solidFill>
                    <a:srgbClr val="ACD433"/>
                  </a:solidFill>
                </a:rPr>
                <a:t>3.75</a:t>
              </a:r>
            </a:p>
          </p:txBody>
        </p:sp>
      </p:grpSp>
      <p:grpSp>
        <p:nvGrpSpPr>
          <p:cNvPr id="30" name="Group 29">
            <a:extLst>
              <a:ext uri="{FF2B5EF4-FFF2-40B4-BE49-F238E27FC236}">
                <a16:creationId xmlns:a16="http://schemas.microsoft.com/office/drawing/2014/main" id="{B7A9F0EA-DEFD-421C-9B39-DF8E5E852388}"/>
              </a:ext>
            </a:extLst>
          </p:cNvPr>
          <p:cNvGrpSpPr/>
          <p:nvPr/>
        </p:nvGrpSpPr>
        <p:grpSpPr>
          <a:xfrm>
            <a:off x="4734484" y="2394858"/>
            <a:ext cx="5922629" cy="820434"/>
            <a:chOff x="4734484" y="2394857"/>
            <a:chExt cx="5922629" cy="947057"/>
          </a:xfrm>
        </p:grpSpPr>
        <p:sp>
          <p:nvSpPr>
            <p:cNvPr id="20" name="Rectangle: Rounded Corners 19">
              <a:extLst>
                <a:ext uri="{FF2B5EF4-FFF2-40B4-BE49-F238E27FC236}">
                  <a16:creationId xmlns:a16="http://schemas.microsoft.com/office/drawing/2014/main" id="{F6B6030B-AF80-4C0D-AAF6-6FEEC4D6530D}"/>
                </a:ext>
              </a:extLst>
            </p:cNvPr>
            <p:cNvSpPr/>
            <p:nvPr/>
          </p:nvSpPr>
          <p:spPr>
            <a:xfrm>
              <a:off x="4734484" y="2394857"/>
              <a:ext cx="5922629" cy="947057"/>
            </a:xfrm>
            <a:custGeom>
              <a:avLst/>
              <a:gdLst>
                <a:gd name="connsiteX0" fmla="*/ 0 w 5922629"/>
                <a:gd name="connsiteY0" fmla="*/ 157846 h 947057"/>
                <a:gd name="connsiteX1" fmla="*/ 157846 w 5922629"/>
                <a:gd name="connsiteY1" fmla="*/ 0 h 947057"/>
                <a:gd name="connsiteX2" fmla="*/ 780839 w 5922629"/>
                <a:gd name="connsiteY2" fmla="*/ 0 h 947057"/>
                <a:gd name="connsiteX3" fmla="*/ 1235624 w 5922629"/>
                <a:gd name="connsiteY3" fmla="*/ 0 h 947057"/>
                <a:gd name="connsiteX4" fmla="*/ 1746478 w 5922629"/>
                <a:gd name="connsiteY4" fmla="*/ 0 h 947057"/>
                <a:gd name="connsiteX5" fmla="*/ 2425541 w 5922629"/>
                <a:gd name="connsiteY5" fmla="*/ 0 h 947057"/>
                <a:gd name="connsiteX6" fmla="*/ 3104603 w 5922629"/>
                <a:gd name="connsiteY6" fmla="*/ 0 h 947057"/>
                <a:gd name="connsiteX7" fmla="*/ 3727596 w 5922629"/>
                <a:gd name="connsiteY7" fmla="*/ 0 h 947057"/>
                <a:gd name="connsiteX8" fmla="*/ 4406658 w 5922629"/>
                <a:gd name="connsiteY8" fmla="*/ 0 h 947057"/>
                <a:gd name="connsiteX9" fmla="*/ 4973582 w 5922629"/>
                <a:gd name="connsiteY9" fmla="*/ 0 h 947057"/>
                <a:gd name="connsiteX10" fmla="*/ 5764783 w 5922629"/>
                <a:gd name="connsiteY10" fmla="*/ 0 h 947057"/>
                <a:gd name="connsiteX11" fmla="*/ 5922629 w 5922629"/>
                <a:gd name="connsiteY11" fmla="*/ 157846 h 947057"/>
                <a:gd name="connsiteX12" fmla="*/ 5922629 w 5922629"/>
                <a:gd name="connsiteY12" fmla="*/ 789211 h 947057"/>
                <a:gd name="connsiteX13" fmla="*/ 5764783 w 5922629"/>
                <a:gd name="connsiteY13" fmla="*/ 947057 h 947057"/>
                <a:gd name="connsiteX14" fmla="*/ 5253929 w 5922629"/>
                <a:gd name="connsiteY14" fmla="*/ 947057 h 947057"/>
                <a:gd name="connsiteX15" fmla="*/ 4518797 w 5922629"/>
                <a:gd name="connsiteY15" fmla="*/ 947057 h 947057"/>
                <a:gd name="connsiteX16" fmla="*/ 3783665 w 5922629"/>
                <a:gd name="connsiteY16" fmla="*/ 947057 h 947057"/>
                <a:gd name="connsiteX17" fmla="*/ 3272811 w 5922629"/>
                <a:gd name="connsiteY17" fmla="*/ 947057 h 947057"/>
                <a:gd name="connsiteX18" fmla="*/ 2818026 w 5922629"/>
                <a:gd name="connsiteY18" fmla="*/ 947057 h 947057"/>
                <a:gd name="connsiteX19" fmla="*/ 2082894 w 5922629"/>
                <a:gd name="connsiteY19" fmla="*/ 947057 h 947057"/>
                <a:gd name="connsiteX20" fmla="*/ 1515971 w 5922629"/>
                <a:gd name="connsiteY20" fmla="*/ 947057 h 947057"/>
                <a:gd name="connsiteX21" fmla="*/ 949047 w 5922629"/>
                <a:gd name="connsiteY21" fmla="*/ 947057 h 947057"/>
                <a:gd name="connsiteX22" fmla="*/ 157846 w 5922629"/>
                <a:gd name="connsiteY22" fmla="*/ 947057 h 947057"/>
                <a:gd name="connsiteX23" fmla="*/ 0 w 5922629"/>
                <a:gd name="connsiteY23" fmla="*/ 789211 h 947057"/>
                <a:gd name="connsiteX24" fmla="*/ 0 w 5922629"/>
                <a:gd name="connsiteY24" fmla="*/ 157846 h 94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22629" h="947057" extrusionOk="0">
                  <a:moveTo>
                    <a:pt x="0" y="157846"/>
                  </a:moveTo>
                  <a:cubicBezTo>
                    <a:pt x="-2465" y="76472"/>
                    <a:pt x="74399" y="-18597"/>
                    <a:pt x="157846" y="0"/>
                  </a:cubicBezTo>
                  <a:cubicBezTo>
                    <a:pt x="413379" y="-17931"/>
                    <a:pt x="479970" y="-18041"/>
                    <a:pt x="780839" y="0"/>
                  </a:cubicBezTo>
                  <a:cubicBezTo>
                    <a:pt x="1081708" y="18041"/>
                    <a:pt x="1101126" y="16923"/>
                    <a:pt x="1235624" y="0"/>
                  </a:cubicBezTo>
                  <a:cubicBezTo>
                    <a:pt x="1370123" y="-16923"/>
                    <a:pt x="1544311" y="20034"/>
                    <a:pt x="1746478" y="0"/>
                  </a:cubicBezTo>
                  <a:cubicBezTo>
                    <a:pt x="1948645" y="-20034"/>
                    <a:pt x="2206994" y="-11041"/>
                    <a:pt x="2425541" y="0"/>
                  </a:cubicBezTo>
                  <a:cubicBezTo>
                    <a:pt x="2644088" y="11041"/>
                    <a:pt x="2851582" y="645"/>
                    <a:pt x="3104603" y="0"/>
                  </a:cubicBezTo>
                  <a:cubicBezTo>
                    <a:pt x="3357624" y="-645"/>
                    <a:pt x="3459236" y="-24687"/>
                    <a:pt x="3727596" y="0"/>
                  </a:cubicBezTo>
                  <a:cubicBezTo>
                    <a:pt x="3995956" y="24687"/>
                    <a:pt x="4155493" y="11643"/>
                    <a:pt x="4406658" y="0"/>
                  </a:cubicBezTo>
                  <a:cubicBezTo>
                    <a:pt x="4657823" y="-11643"/>
                    <a:pt x="4745944" y="14227"/>
                    <a:pt x="4973582" y="0"/>
                  </a:cubicBezTo>
                  <a:cubicBezTo>
                    <a:pt x="5201220" y="-14227"/>
                    <a:pt x="5422643" y="-38819"/>
                    <a:pt x="5764783" y="0"/>
                  </a:cubicBezTo>
                  <a:cubicBezTo>
                    <a:pt x="5841695" y="13020"/>
                    <a:pt x="5919402" y="77170"/>
                    <a:pt x="5922629" y="157846"/>
                  </a:cubicBezTo>
                  <a:cubicBezTo>
                    <a:pt x="5929910" y="444978"/>
                    <a:pt x="5910364" y="655090"/>
                    <a:pt x="5922629" y="789211"/>
                  </a:cubicBezTo>
                  <a:cubicBezTo>
                    <a:pt x="5924562" y="886116"/>
                    <a:pt x="5846844" y="949275"/>
                    <a:pt x="5764783" y="947057"/>
                  </a:cubicBezTo>
                  <a:cubicBezTo>
                    <a:pt x="5647214" y="954374"/>
                    <a:pt x="5386003" y="944543"/>
                    <a:pt x="5253929" y="947057"/>
                  </a:cubicBezTo>
                  <a:cubicBezTo>
                    <a:pt x="5121855" y="949571"/>
                    <a:pt x="4711758" y="981840"/>
                    <a:pt x="4518797" y="947057"/>
                  </a:cubicBezTo>
                  <a:cubicBezTo>
                    <a:pt x="4325836" y="912274"/>
                    <a:pt x="3933995" y="980962"/>
                    <a:pt x="3783665" y="947057"/>
                  </a:cubicBezTo>
                  <a:cubicBezTo>
                    <a:pt x="3633335" y="913152"/>
                    <a:pt x="3473224" y="929873"/>
                    <a:pt x="3272811" y="947057"/>
                  </a:cubicBezTo>
                  <a:cubicBezTo>
                    <a:pt x="3072398" y="964241"/>
                    <a:pt x="2968501" y="954411"/>
                    <a:pt x="2818026" y="947057"/>
                  </a:cubicBezTo>
                  <a:cubicBezTo>
                    <a:pt x="2667552" y="939703"/>
                    <a:pt x="2372507" y="971007"/>
                    <a:pt x="2082894" y="947057"/>
                  </a:cubicBezTo>
                  <a:cubicBezTo>
                    <a:pt x="1793281" y="923107"/>
                    <a:pt x="1726840" y="928506"/>
                    <a:pt x="1515971" y="947057"/>
                  </a:cubicBezTo>
                  <a:cubicBezTo>
                    <a:pt x="1305102" y="965608"/>
                    <a:pt x="1187158" y="973611"/>
                    <a:pt x="949047" y="947057"/>
                  </a:cubicBezTo>
                  <a:cubicBezTo>
                    <a:pt x="710936" y="920503"/>
                    <a:pt x="376183" y="919549"/>
                    <a:pt x="157846" y="947057"/>
                  </a:cubicBezTo>
                  <a:cubicBezTo>
                    <a:pt x="72346" y="950934"/>
                    <a:pt x="-88" y="862465"/>
                    <a:pt x="0" y="789211"/>
                  </a:cubicBezTo>
                  <a:cubicBezTo>
                    <a:pt x="-6166" y="615480"/>
                    <a:pt x="-25152" y="335798"/>
                    <a:pt x="0" y="157846"/>
                  </a:cubicBezTo>
                  <a:close/>
                </a:path>
              </a:pathLst>
            </a:custGeom>
            <a:noFill/>
            <a:ln>
              <a:extLst>
                <a:ext uri="{C807C97D-BFC1-408E-A445-0C87EB9F89A2}">
                  <ask:lineSketchStyleProps xmlns:ask="http://schemas.microsoft.com/office/drawing/2018/sketchyshapes" sd="2609696880">
                    <a:prstGeom prst="roundRect">
                      <a:avLst/>
                    </a:prstGeom>
                    <ask:type>
                      <ask:lineSketchFreehand/>
                    </ask:type>
                  </ask:lineSketchStyleProps>
                </a:ext>
              </a:extLst>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5" name="TextBox 24">
              <a:extLst>
                <a:ext uri="{FF2B5EF4-FFF2-40B4-BE49-F238E27FC236}">
                  <a16:creationId xmlns:a16="http://schemas.microsoft.com/office/drawing/2014/main" id="{D7D90C7D-E970-4D12-B665-E2BAA6D4CEB9}"/>
                </a:ext>
              </a:extLst>
            </p:cNvPr>
            <p:cNvSpPr txBox="1"/>
            <p:nvPr/>
          </p:nvSpPr>
          <p:spPr>
            <a:xfrm>
              <a:off x="9760643" y="2510937"/>
              <a:ext cx="708319" cy="369332"/>
            </a:xfrm>
            <a:prstGeom prst="rect">
              <a:avLst/>
            </a:prstGeom>
            <a:noFill/>
          </p:spPr>
          <p:txBody>
            <a:bodyPr wrap="square" rtlCol="0">
              <a:spAutoFit/>
            </a:bodyPr>
            <a:lstStyle/>
            <a:p>
              <a:r>
                <a:rPr lang="en-GB" b="1" dirty="0">
                  <a:solidFill>
                    <a:srgbClr val="EF812F"/>
                  </a:solidFill>
                </a:rPr>
                <a:t>3.00</a:t>
              </a:r>
            </a:p>
          </p:txBody>
        </p:sp>
      </p:grpSp>
      <p:grpSp>
        <p:nvGrpSpPr>
          <p:cNvPr id="31" name="Group 30">
            <a:extLst>
              <a:ext uri="{FF2B5EF4-FFF2-40B4-BE49-F238E27FC236}">
                <a16:creationId xmlns:a16="http://schemas.microsoft.com/office/drawing/2014/main" id="{B2A5D7C0-32BC-4B39-8FFD-0F7C55B796D7}"/>
              </a:ext>
            </a:extLst>
          </p:cNvPr>
          <p:cNvGrpSpPr/>
          <p:nvPr/>
        </p:nvGrpSpPr>
        <p:grpSpPr>
          <a:xfrm>
            <a:off x="4851639" y="3090792"/>
            <a:ext cx="5922629" cy="947057"/>
            <a:chOff x="4851639" y="3090792"/>
            <a:chExt cx="5922629" cy="947057"/>
          </a:xfrm>
        </p:grpSpPr>
        <p:sp>
          <p:nvSpPr>
            <p:cNvPr id="19" name="Rectangle: Rounded Corners 18">
              <a:extLst>
                <a:ext uri="{FF2B5EF4-FFF2-40B4-BE49-F238E27FC236}">
                  <a16:creationId xmlns:a16="http://schemas.microsoft.com/office/drawing/2014/main" id="{0928EF29-1391-4875-BB4D-52A20D394826}"/>
                </a:ext>
              </a:extLst>
            </p:cNvPr>
            <p:cNvSpPr/>
            <p:nvPr/>
          </p:nvSpPr>
          <p:spPr>
            <a:xfrm>
              <a:off x="4851639" y="3090792"/>
              <a:ext cx="5922629" cy="947057"/>
            </a:xfrm>
            <a:custGeom>
              <a:avLst/>
              <a:gdLst>
                <a:gd name="connsiteX0" fmla="*/ 0 w 5922629"/>
                <a:gd name="connsiteY0" fmla="*/ 157846 h 947057"/>
                <a:gd name="connsiteX1" fmla="*/ 157846 w 5922629"/>
                <a:gd name="connsiteY1" fmla="*/ 0 h 947057"/>
                <a:gd name="connsiteX2" fmla="*/ 836908 w 5922629"/>
                <a:gd name="connsiteY2" fmla="*/ 0 h 947057"/>
                <a:gd name="connsiteX3" fmla="*/ 1572040 w 5922629"/>
                <a:gd name="connsiteY3" fmla="*/ 0 h 947057"/>
                <a:gd name="connsiteX4" fmla="*/ 2195033 w 5922629"/>
                <a:gd name="connsiteY4" fmla="*/ 0 h 947057"/>
                <a:gd name="connsiteX5" fmla="*/ 2874095 w 5922629"/>
                <a:gd name="connsiteY5" fmla="*/ 0 h 947057"/>
                <a:gd name="connsiteX6" fmla="*/ 3441019 w 5922629"/>
                <a:gd name="connsiteY6" fmla="*/ 0 h 947057"/>
                <a:gd name="connsiteX7" fmla="*/ 4007943 w 5922629"/>
                <a:gd name="connsiteY7" fmla="*/ 0 h 947057"/>
                <a:gd name="connsiteX8" fmla="*/ 4462728 w 5922629"/>
                <a:gd name="connsiteY8" fmla="*/ 0 h 947057"/>
                <a:gd name="connsiteX9" fmla="*/ 5141790 w 5922629"/>
                <a:gd name="connsiteY9" fmla="*/ 0 h 947057"/>
                <a:gd name="connsiteX10" fmla="*/ 5764783 w 5922629"/>
                <a:gd name="connsiteY10" fmla="*/ 0 h 947057"/>
                <a:gd name="connsiteX11" fmla="*/ 5922629 w 5922629"/>
                <a:gd name="connsiteY11" fmla="*/ 157846 h 947057"/>
                <a:gd name="connsiteX12" fmla="*/ 5922629 w 5922629"/>
                <a:gd name="connsiteY12" fmla="*/ 789211 h 947057"/>
                <a:gd name="connsiteX13" fmla="*/ 5764783 w 5922629"/>
                <a:gd name="connsiteY13" fmla="*/ 947057 h 947057"/>
                <a:gd name="connsiteX14" fmla="*/ 5029651 w 5922629"/>
                <a:gd name="connsiteY14" fmla="*/ 947057 h 947057"/>
                <a:gd name="connsiteX15" fmla="*/ 4294520 w 5922629"/>
                <a:gd name="connsiteY15" fmla="*/ 947057 h 947057"/>
                <a:gd name="connsiteX16" fmla="*/ 3727596 w 5922629"/>
                <a:gd name="connsiteY16" fmla="*/ 947057 h 947057"/>
                <a:gd name="connsiteX17" fmla="*/ 3104603 w 5922629"/>
                <a:gd name="connsiteY17" fmla="*/ 947057 h 947057"/>
                <a:gd name="connsiteX18" fmla="*/ 2649818 w 5922629"/>
                <a:gd name="connsiteY18" fmla="*/ 947057 h 947057"/>
                <a:gd name="connsiteX19" fmla="*/ 2195033 w 5922629"/>
                <a:gd name="connsiteY19" fmla="*/ 947057 h 947057"/>
                <a:gd name="connsiteX20" fmla="*/ 1515971 w 5922629"/>
                <a:gd name="connsiteY20" fmla="*/ 947057 h 947057"/>
                <a:gd name="connsiteX21" fmla="*/ 780839 w 5922629"/>
                <a:gd name="connsiteY21" fmla="*/ 947057 h 947057"/>
                <a:gd name="connsiteX22" fmla="*/ 157846 w 5922629"/>
                <a:gd name="connsiteY22" fmla="*/ 947057 h 947057"/>
                <a:gd name="connsiteX23" fmla="*/ 0 w 5922629"/>
                <a:gd name="connsiteY23" fmla="*/ 789211 h 947057"/>
                <a:gd name="connsiteX24" fmla="*/ 0 w 5922629"/>
                <a:gd name="connsiteY24" fmla="*/ 157846 h 94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22629" h="947057" extrusionOk="0">
                  <a:moveTo>
                    <a:pt x="0" y="157846"/>
                  </a:moveTo>
                  <a:cubicBezTo>
                    <a:pt x="-9329" y="68679"/>
                    <a:pt x="82811" y="8760"/>
                    <a:pt x="157846" y="0"/>
                  </a:cubicBezTo>
                  <a:cubicBezTo>
                    <a:pt x="298954" y="-15897"/>
                    <a:pt x="625931" y="24228"/>
                    <a:pt x="836908" y="0"/>
                  </a:cubicBezTo>
                  <a:cubicBezTo>
                    <a:pt x="1047885" y="-24228"/>
                    <a:pt x="1349556" y="26148"/>
                    <a:pt x="1572040" y="0"/>
                  </a:cubicBezTo>
                  <a:cubicBezTo>
                    <a:pt x="1794524" y="-26148"/>
                    <a:pt x="2022621" y="-9180"/>
                    <a:pt x="2195033" y="0"/>
                  </a:cubicBezTo>
                  <a:cubicBezTo>
                    <a:pt x="2367445" y="9180"/>
                    <a:pt x="2582078" y="30275"/>
                    <a:pt x="2874095" y="0"/>
                  </a:cubicBezTo>
                  <a:cubicBezTo>
                    <a:pt x="3166112" y="-30275"/>
                    <a:pt x="3164583" y="-15142"/>
                    <a:pt x="3441019" y="0"/>
                  </a:cubicBezTo>
                  <a:cubicBezTo>
                    <a:pt x="3717455" y="15142"/>
                    <a:pt x="3737821" y="-15381"/>
                    <a:pt x="4007943" y="0"/>
                  </a:cubicBezTo>
                  <a:cubicBezTo>
                    <a:pt x="4278065" y="15381"/>
                    <a:pt x="4312285" y="-12267"/>
                    <a:pt x="4462728" y="0"/>
                  </a:cubicBezTo>
                  <a:cubicBezTo>
                    <a:pt x="4613171" y="12267"/>
                    <a:pt x="4829193" y="20057"/>
                    <a:pt x="5141790" y="0"/>
                  </a:cubicBezTo>
                  <a:cubicBezTo>
                    <a:pt x="5454387" y="-20057"/>
                    <a:pt x="5536969" y="-12174"/>
                    <a:pt x="5764783" y="0"/>
                  </a:cubicBezTo>
                  <a:cubicBezTo>
                    <a:pt x="5860656" y="-4828"/>
                    <a:pt x="5933177" y="76653"/>
                    <a:pt x="5922629" y="157846"/>
                  </a:cubicBezTo>
                  <a:cubicBezTo>
                    <a:pt x="5903369" y="375476"/>
                    <a:pt x="5937402" y="625778"/>
                    <a:pt x="5922629" y="789211"/>
                  </a:cubicBezTo>
                  <a:cubicBezTo>
                    <a:pt x="5931291" y="872549"/>
                    <a:pt x="5864242" y="946897"/>
                    <a:pt x="5764783" y="947057"/>
                  </a:cubicBezTo>
                  <a:cubicBezTo>
                    <a:pt x="5546651" y="933781"/>
                    <a:pt x="5217201" y="978908"/>
                    <a:pt x="5029651" y="947057"/>
                  </a:cubicBezTo>
                  <a:cubicBezTo>
                    <a:pt x="4842101" y="915206"/>
                    <a:pt x="4569566" y="913245"/>
                    <a:pt x="4294520" y="947057"/>
                  </a:cubicBezTo>
                  <a:cubicBezTo>
                    <a:pt x="4019474" y="980869"/>
                    <a:pt x="3852832" y="939048"/>
                    <a:pt x="3727596" y="947057"/>
                  </a:cubicBezTo>
                  <a:cubicBezTo>
                    <a:pt x="3602360" y="955066"/>
                    <a:pt x="3257244" y="948349"/>
                    <a:pt x="3104603" y="947057"/>
                  </a:cubicBezTo>
                  <a:cubicBezTo>
                    <a:pt x="2951962" y="945765"/>
                    <a:pt x="2760563" y="961145"/>
                    <a:pt x="2649818" y="947057"/>
                  </a:cubicBezTo>
                  <a:cubicBezTo>
                    <a:pt x="2539074" y="932969"/>
                    <a:pt x="2390433" y="945626"/>
                    <a:pt x="2195033" y="947057"/>
                  </a:cubicBezTo>
                  <a:cubicBezTo>
                    <a:pt x="1999633" y="948488"/>
                    <a:pt x="1775509" y="920385"/>
                    <a:pt x="1515971" y="947057"/>
                  </a:cubicBezTo>
                  <a:cubicBezTo>
                    <a:pt x="1256433" y="973729"/>
                    <a:pt x="1078786" y="928006"/>
                    <a:pt x="780839" y="947057"/>
                  </a:cubicBezTo>
                  <a:cubicBezTo>
                    <a:pt x="482892" y="966108"/>
                    <a:pt x="351319" y="943120"/>
                    <a:pt x="157846" y="947057"/>
                  </a:cubicBezTo>
                  <a:cubicBezTo>
                    <a:pt x="66293" y="947257"/>
                    <a:pt x="4541" y="872203"/>
                    <a:pt x="0" y="789211"/>
                  </a:cubicBezTo>
                  <a:cubicBezTo>
                    <a:pt x="18588" y="570831"/>
                    <a:pt x="-29488" y="407114"/>
                    <a:pt x="0" y="157846"/>
                  </a:cubicBezTo>
                  <a:close/>
                </a:path>
              </a:pathLst>
            </a:custGeom>
            <a:noFill/>
            <a:ln>
              <a:extLst>
                <a:ext uri="{C807C97D-BFC1-408E-A445-0C87EB9F89A2}">
                  <ask:lineSketchStyleProps xmlns:ask="http://schemas.microsoft.com/office/drawing/2018/sketchyshapes" sd="3188610111">
                    <a:prstGeom prst="roundRect">
                      <a:avLst/>
                    </a:prstGeom>
                    <ask:type>
                      <ask:lineSketchFreehand/>
                    </ask:type>
                  </ask:lineSketchStyleProps>
                </a:ext>
              </a:extLst>
            </a:ln>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26" name="TextBox 25">
              <a:extLst>
                <a:ext uri="{FF2B5EF4-FFF2-40B4-BE49-F238E27FC236}">
                  <a16:creationId xmlns:a16="http://schemas.microsoft.com/office/drawing/2014/main" id="{5B069007-458D-4581-8D20-BB5C34C4B81E}"/>
                </a:ext>
              </a:extLst>
            </p:cNvPr>
            <p:cNvSpPr txBox="1"/>
            <p:nvPr/>
          </p:nvSpPr>
          <p:spPr>
            <a:xfrm>
              <a:off x="9681720" y="3372469"/>
              <a:ext cx="708319" cy="369332"/>
            </a:xfrm>
            <a:prstGeom prst="rect">
              <a:avLst/>
            </a:prstGeom>
            <a:noFill/>
          </p:spPr>
          <p:txBody>
            <a:bodyPr wrap="square" rtlCol="0">
              <a:spAutoFit/>
            </a:bodyPr>
            <a:lstStyle/>
            <a:p>
              <a:r>
                <a:rPr lang="en-GB" b="1" dirty="0">
                  <a:solidFill>
                    <a:srgbClr val="5DA2F6"/>
                  </a:solidFill>
                </a:rPr>
                <a:t>4.75</a:t>
              </a:r>
            </a:p>
          </p:txBody>
        </p:sp>
      </p:grpSp>
      <p:grpSp>
        <p:nvGrpSpPr>
          <p:cNvPr id="32" name="Group 31">
            <a:extLst>
              <a:ext uri="{FF2B5EF4-FFF2-40B4-BE49-F238E27FC236}">
                <a16:creationId xmlns:a16="http://schemas.microsoft.com/office/drawing/2014/main" id="{5CE36C37-F349-45EE-B633-6B656260F21F}"/>
              </a:ext>
            </a:extLst>
          </p:cNvPr>
          <p:cNvGrpSpPr/>
          <p:nvPr/>
        </p:nvGrpSpPr>
        <p:grpSpPr>
          <a:xfrm>
            <a:off x="4609433" y="3841898"/>
            <a:ext cx="5922629" cy="947057"/>
            <a:chOff x="4609433" y="3841898"/>
            <a:chExt cx="5922629" cy="947057"/>
          </a:xfrm>
        </p:grpSpPr>
        <p:sp>
          <p:nvSpPr>
            <p:cNvPr id="18" name="Rectangle: Rounded Corners 17">
              <a:extLst>
                <a:ext uri="{FF2B5EF4-FFF2-40B4-BE49-F238E27FC236}">
                  <a16:creationId xmlns:a16="http://schemas.microsoft.com/office/drawing/2014/main" id="{A255F6D7-CE54-4647-B6C2-EFF13EC168D7}"/>
                </a:ext>
              </a:extLst>
            </p:cNvPr>
            <p:cNvSpPr/>
            <p:nvPr/>
          </p:nvSpPr>
          <p:spPr>
            <a:xfrm>
              <a:off x="4609433" y="3841898"/>
              <a:ext cx="5922629" cy="947057"/>
            </a:xfrm>
            <a:custGeom>
              <a:avLst/>
              <a:gdLst>
                <a:gd name="connsiteX0" fmla="*/ 0 w 5922629"/>
                <a:gd name="connsiteY0" fmla="*/ 157846 h 947057"/>
                <a:gd name="connsiteX1" fmla="*/ 157846 w 5922629"/>
                <a:gd name="connsiteY1" fmla="*/ 0 h 947057"/>
                <a:gd name="connsiteX2" fmla="*/ 780839 w 5922629"/>
                <a:gd name="connsiteY2" fmla="*/ 0 h 947057"/>
                <a:gd name="connsiteX3" fmla="*/ 1403832 w 5922629"/>
                <a:gd name="connsiteY3" fmla="*/ 0 h 947057"/>
                <a:gd name="connsiteX4" fmla="*/ 2026825 w 5922629"/>
                <a:gd name="connsiteY4" fmla="*/ 0 h 947057"/>
                <a:gd name="connsiteX5" fmla="*/ 2649818 w 5922629"/>
                <a:gd name="connsiteY5" fmla="*/ 0 h 947057"/>
                <a:gd name="connsiteX6" fmla="*/ 3272811 w 5922629"/>
                <a:gd name="connsiteY6" fmla="*/ 0 h 947057"/>
                <a:gd name="connsiteX7" fmla="*/ 3783665 w 5922629"/>
                <a:gd name="connsiteY7" fmla="*/ 0 h 947057"/>
                <a:gd name="connsiteX8" fmla="*/ 4462728 w 5922629"/>
                <a:gd name="connsiteY8" fmla="*/ 0 h 947057"/>
                <a:gd name="connsiteX9" fmla="*/ 5085721 w 5922629"/>
                <a:gd name="connsiteY9" fmla="*/ 0 h 947057"/>
                <a:gd name="connsiteX10" fmla="*/ 5764783 w 5922629"/>
                <a:gd name="connsiteY10" fmla="*/ 0 h 947057"/>
                <a:gd name="connsiteX11" fmla="*/ 5922629 w 5922629"/>
                <a:gd name="connsiteY11" fmla="*/ 157846 h 947057"/>
                <a:gd name="connsiteX12" fmla="*/ 5922629 w 5922629"/>
                <a:gd name="connsiteY12" fmla="*/ 789211 h 947057"/>
                <a:gd name="connsiteX13" fmla="*/ 5764783 w 5922629"/>
                <a:gd name="connsiteY13" fmla="*/ 947057 h 947057"/>
                <a:gd name="connsiteX14" fmla="*/ 5253929 w 5922629"/>
                <a:gd name="connsiteY14" fmla="*/ 947057 h 947057"/>
                <a:gd name="connsiteX15" fmla="*/ 4630936 w 5922629"/>
                <a:gd name="connsiteY15" fmla="*/ 947057 h 947057"/>
                <a:gd name="connsiteX16" fmla="*/ 4007943 w 5922629"/>
                <a:gd name="connsiteY16" fmla="*/ 947057 h 947057"/>
                <a:gd name="connsiteX17" fmla="*/ 3384950 w 5922629"/>
                <a:gd name="connsiteY17" fmla="*/ 947057 h 947057"/>
                <a:gd name="connsiteX18" fmla="*/ 2705887 w 5922629"/>
                <a:gd name="connsiteY18" fmla="*/ 947057 h 947057"/>
                <a:gd name="connsiteX19" fmla="*/ 2138964 w 5922629"/>
                <a:gd name="connsiteY19" fmla="*/ 947057 h 947057"/>
                <a:gd name="connsiteX20" fmla="*/ 1572040 w 5922629"/>
                <a:gd name="connsiteY20" fmla="*/ 947057 h 947057"/>
                <a:gd name="connsiteX21" fmla="*/ 949047 w 5922629"/>
                <a:gd name="connsiteY21" fmla="*/ 947057 h 947057"/>
                <a:gd name="connsiteX22" fmla="*/ 157846 w 5922629"/>
                <a:gd name="connsiteY22" fmla="*/ 947057 h 947057"/>
                <a:gd name="connsiteX23" fmla="*/ 0 w 5922629"/>
                <a:gd name="connsiteY23" fmla="*/ 789211 h 947057"/>
                <a:gd name="connsiteX24" fmla="*/ 0 w 5922629"/>
                <a:gd name="connsiteY24" fmla="*/ 157846 h 94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22629" h="947057" extrusionOk="0">
                  <a:moveTo>
                    <a:pt x="0" y="157846"/>
                  </a:moveTo>
                  <a:cubicBezTo>
                    <a:pt x="4916" y="84128"/>
                    <a:pt x="65289" y="-11905"/>
                    <a:pt x="157846" y="0"/>
                  </a:cubicBezTo>
                  <a:cubicBezTo>
                    <a:pt x="308196" y="-29937"/>
                    <a:pt x="540897" y="25965"/>
                    <a:pt x="780839" y="0"/>
                  </a:cubicBezTo>
                  <a:cubicBezTo>
                    <a:pt x="1020781" y="-25965"/>
                    <a:pt x="1245702" y="-28167"/>
                    <a:pt x="1403832" y="0"/>
                  </a:cubicBezTo>
                  <a:cubicBezTo>
                    <a:pt x="1561962" y="28167"/>
                    <a:pt x="1873441" y="-10521"/>
                    <a:pt x="2026825" y="0"/>
                  </a:cubicBezTo>
                  <a:cubicBezTo>
                    <a:pt x="2180209" y="10521"/>
                    <a:pt x="2441873" y="-11046"/>
                    <a:pt x="2649818" y="0"/>
                  </a:cubicBezTo>
                  <a:cubicBezTo>
                    <a:pt x="2857763" y="11046"/>
                    <a:pt x="2970643" y="-12241"/>
                    <a:pt x="3272811" y="0"/>
                  </a:cubicBezTo>
                  <a:cubicBezTo>
                    <a:pt x="3574979" y="12241"/>
                    <a:pt x="3665472" y="19085"/>
                    <a:pt x="3783665" y="0"/>
                  </a:cubicBezTo>
                  <a:cubicBezTo>
                    <a:pt x="3901858" y="-19085"/>
                    <a:pt x="4173711" y="7909"/>
                    <a:pt x="4462728" y="0"/>
                  </a:cubicBezTo>
                  <a:cubicBezTo>
                    <a:pt x="4751745" y="-7909"/>
                    <a:pt x="4848957" y="18668"/>
                    <a:pt x="5085721" y="0"/>
                  </a:cubicBezTo>
                  <a:cubicBezTo>
                    <a:pt x="5322485" y="-18668"/>
                    <a:pt x="5484695" y="33845"/>
                    <a:pt x="5764783" y="0"/>
                  </a:cubicBezTo>
                  <a:cubicBezTo>
                    <a:pt x="5861203" y="4219"/>
                    <a:pt x="5921284" y="78949"/>
                    <a:pt x="5922629" y="157846"/>
                  </a:cubicBezTo>
                  <a:cubicBezTo>
                    <a:pt x="5892342" y="379136"/>
                    <a:pt x="5925756" y="564505"/>
                    <a:pt x="5922629" y="789211"/>
                  </a:cubicBezTo>
                  <a:cubicBezTo>
                    <a:pt x="5917565" y="882008"/>
                    <a:pt x="5852039" y="952140"/>
                    <a:pt x="5764783" y="947057"/>
                  </a:cubicBezTo>
                  <a:cubicBezTo>
                    <a:pt x="5611608" y="936081"/>
                    <a:pt x="5382419" y="944470"/>
                    <a:pt x="5253929" y="947057"/>
                  </a:cubicBezTo>
                  <a:cubicBezTo>
                    <a:pt x="5125439" y="949644"/>
                    <a:pt x="4756714" y="930760"/>
                    <a:pt x="4630936" y="947057"/>
                  </a:cubicBezTo>
                  <a:cubicBezTo>
                    <a:pt x="4505158" y="963354"/>
                    <a:pt x="4283249" y="955087"/>
                    <a:pt x="4007943" y="947057"/>
                  </a:cubicBezTo>
                  <a:cubicBezTo>
                    <a:pt x="3732637" y="939027"/>
                    <a:pt x="3677985" y="946869"/>
                    <a:pt x="3384950" y="947057"/>
                  </a:cubicBezTo>
                  <a:cubicBezTo>
                    <a:pt x="3091915" y="947245"/>
                    <a:pt x="2862105" y="925070"/>
                    <a:pt x="2705887" y="947057"/>
                  </a:cubicBezTo>
                  <a:cubicBezTo>
                    <a:pt x="2549669" y="969044"/>
                    <a:pt x="2378706" y="972868"/>
                    <a:pt x="2138964" y="947057"/>
                  </a:cubicBezTo>
                  <a:cubicBezTo>
                    <a:pt x="1899222" y="921246"/>
                    <a:pt x="1766923" y="934162"/>
                    <a:pt x="1572040" y="947057"/>
                  </a:cubicBezTo>
                  <a:cubicBezTo>
                    <a:pt x="1377157" y="959952"/>
                    <a:pt x="1203125" y="945945"/>
                    <a:pt x="949047" y="947057"/>
                  </a:cubicBezTo>
                  <a:cubicBezTo>
                    <a:pt x="694969" y="948169"/>
                    <a:pt x="423323" y="937748"/>
                    <a:pt x="157846" y="947057"/>
                  </a:cubicBezTo>
                  <a:cubicBezTo>
                    <a:pt x="88137" y="946134"/>
                    <a:pt x="-160" y="869048"/>
                    <a:pt x="0" y="789211"/>
                  </a:cubicBezTo>
                  <a:cubicBezTo>
                    <a:pt x="3646" y="625185"/>
                    <a:pt x="-31178" y="461952"/>
                    <a:pt x="0" y="157846"/>
                  </a:cubicBezTo>
                  <a:close/>
                </a:path>
              </a:pathLst>
            </a:custGeom>
            <a:noFill/>
            <a:ln>
              <a:extLst>
                <a:ext uri="{C807C97D-BFC1-408E-A445-0C87EB9F89A2}">
                  <ask:lineSketchStyleProps xmlns:ask="http://schemas.microsoft.com/office/drawing/2018/sketchyshapes" sd="3323576929">
                    <a:prstGeom prst="roundRect">
                      <a:avLst/>
                    </a:prstGeom>
                    <ask:type>
                      <ask:lineSketchFreehand/>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7" name="TextBox 26">
              <a:extLst>
                <a:ext uri="{FF2B5EF4-FFF2-40B4-BE49-F238E27FC236}">
                  <a16:creationId xmlns:a16="http://schemas.microsoft.com/office/drawing/2014/main" id="{A603C021-E27F-421C-87C2-D1D5505E1FE7}"/>
                </a:ext>
              </a:extLst>
            </p:cNvPr>
            <p:cNvSpPr txBox="1"/>
            <p:nvPr/>
          </p:nvSpPr>
          <p:spPr>
            <a:xfrm>
              <a:off x="9645916" y="4221934"/>
              <a:ext cx="708319" cy="369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GB" b="1" dirty="0">
                  <a:solidFill>
                    <a:srgbClr val="76DAAA"/>
                  </a:solidFill>
                </a:rPr>
                <a:t>2.75</a:t>
              </a:r>
            </a:p>
          </p:txBody>
        </p:sp>
      </p:grpSp>
    </p:spTree>
    <p:extLst>
      <p:ext uri="{BB962C8B-B14F-4D97-AF65-F5344CB8AC3E}">
        <p14:creationId xmlns:p14="http://schemas.microsoft.com/office/powerpoint/2010/main" val="11336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heel(1)">
                                      <p:cBhvr>
                                        <p:cTn id="7" dur="2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heel(1)">
                                      <p:cBhvr>
                                        <p:cTn id="12" dur="20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heel(1)">
                                      <p:cBhvr>
                                        <p:cTn id="17" dur="20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heel(1)">
                                      <p:cBhvr>
                                        <p:cTn id="22" dur="20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heel(1)">
                                      <p:cBhvr>
                                        <p:cTn id="27" dur="20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0532-126C-4CA1-B85A-F669C0D80F0B}"/>
              </a:ext>
            </a:extLst>
          </p:cNvPr>
          <p:cNvSpPr>
            <a:spLocks noGrp="1"/>
          </p:cNvSpPr>
          <p:nvPr>
            <p:ph type="title"/>
          </p:nvPr>
        </p:nvSpPr>
        <p:spPr/>
        <p:txBody>
          <a:bodyPr/>
          <a:lstStyle/>
          <a:p>
            <a:r>
              <a:rPr lang="en-GB" dirty="0"/>
              <a:t>Why is assuming a normally distributed sampling distribution relevant? </a:t>
            </a:r>
          </a:p>
        </p:txBody>
      </p:sp>
      <p:sp>
        <p:nvSpPr>
          <p:cNvPr id="3" name="Content Placeholder 2">
            <a:extLst>
              <a:ext uri="{FF2B5EF4-FFF2-40B4-BE49-F238E27FC236}">
                <a16:creationId xmlns:a16="http://schemas.microsoft.com/office/drawing/2014/main" id="{83647B9F-F3A7-4184-A78D-69F6EDC8F6EB}"/>
              </a:ext>
            </a:extLst>
          </p:cNvPr>
          <p:cNvSpPr>
            <a:spLocks noGrp="1"/>
          </p:cNvSpPr>
          <p:nvPr>
            <p:ph idx="1"/>
          </p:nvPr>
        </p:nvSpPr>
        <p:spPr>
          <a:xfrm>
            <a:off x="1154953" y="2364014"/>
            <a:ext cx="10373017" cy="3993243"/>
          </a:xfrm>
        </p:spPr>
        <p:txBody>
          <a:bodyPr>
            <a:normAutofit lnSpcReduction="10000"/>
          </a:bodyPr>
          <a:lstStyle/>
          <a:p>
            <a:r>
              <a:rPr lang="en-GB" dirty="0"/>
              <a:t>If we assume our sample is coming, randomly, from a wider “normal” distribution…</a:t>
            </a:r>
          </a:p>
          <a:p>
            <a:r>
              <a:rPr lang="en-GB" dirty="0"/>
              <a:t>We can estimate how much variation there is in a parameter across a </a:t>
            </a:r>
            <a:r>
              <a:rPr lang="en-GB" i="1" dirty="0"/>
              <a:t>population</a:t>
            </a:r>
            <a:r>
              <a:rPr lang="en-GB" dirty="0"/>
              <a:t> by looking at an equivalent measure of this variance around its estimate within our sample. </a:t>
            </a:r>
          </a:p>
          <a:p>
            <a:endParaRPr lang="en-GB" dirty="0"/>
          </a:p>
          <a:p>
            <a:endParaRPr lang="en-GB" dirty="0"/>
          </a:p>
          <a:p>
            <a:endParaRPr lang="en-GB" dirty="0"/>
          </a:p>
          <a:p>
            <a:r>
              <a:rPr lang="en-GB" dirty="0"/>
              <a:t>We can quantify this using something called </a:t>
            </a:r>
            <a:r>
              <a:rPr lang="en-GB" b="1" dirty="0"/>
              <a:t>Standard Error ≈</a:t>
            </a:r>
          </a:p>
          <a:p>
            <a:pPr marL="0" indent="0">
              <a:buNone/>
            </a:pPr>
            <a:endParaRPr lang="en-GB" b="1" dirty="0"/>
          </a:p>
          <a:p>
            <a:pPr marL="0" indent="0">
              <a:buNone/>
            </a:pPr>
            <a:r>
              <a:rPr lang="en-GB" b="1" dirty="0"/>
              <a:t>Key Takeaways:</a:t>
            </a:r>
          </a:p>
          <a:p>
            <a:pPr>
              <a:buFont typeface="+mj-lt"/>
              <a:buAutoNum type="arabicPeriod"/>
            </a:pPr>
            <a:r>
              <a:rPr lang="en-GB" dirty="0"/>
              <a:t>Less variance within our sample</a:t>
            </a:r>
            <a:r>
              <a:rPr lang="en-GB" baseline="30000" dirty="0">
                <a:solidFill>
                  <a:srgbClr val="FF0000"/>
                </a:solidFill>
              </a:rPr>
              <a:t>1</a:t>
            </a:r>
            <a:r>
              <a:rPr lang="en-GB" dirty="0"/>
              <a:t> means a lower Std. Error</a:t>
            </a:r>
          </a:p>
          <a:p>
            <a:pPr>
              <a:buFont typeface="+mj-lt"/>
              <a:buAutoNum type="arabicPeriod"/>
            </a:pPr>
            <a:r>
              <a:rPr lang="en-GB" dirty="0"/>
              <a:t>More participants in our sample means a lower Std. Error</a:t>
            </a:r>
          </a:p>
          <a:p>
            <a:pPr>
              <a:buFont typeface="+mj-lt"/>
              <a:buAutoNum type="arabicPeriod"/>
            </a:pPr>
            <a:endParaRPr lang="en-GB" dirty="0"/>
          </a:p>
          <a:p>
            <a:endParaRPr lang="en-GB" dirty="0"/>
          </a:p>
          <a:p>
            <a:endParaRPr lang="en-GB" dirty="0"/>
          </a:p>
          <a:p>
            <a:endParaRPr lang="en-GB" dirty="0"/>
          </a:p>
          <a:p>
            <a:endParaRPr lang="en-GB"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F01998C-E3EC-4C72-AA56-5F9FD0EA7037}"/>
                  </a:ext>
                </a:extLst>
              </p:cNvPr>
              <p:cNvSpPr txBox="1"/>
              <p:nvPr/>
            </p:nvSpPr>
            <p:spPr>
              <a:xfrm>
                <a:off x="7870370" y="3794024"/>
                <a:ext cx="1763486" cy="13987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sz="4400" i="1" smtClean="0">
                              <a:latin typeface="Cambria Math" panose="02040503050406030204" pitchFamily="18" charset="0"/>
                            </a:rPr>
                          </m:ctrlPr>
                        </m:fPr>
                        <m:num>
                          <m:sSub>
                            <m:sSubPr>
                              <m:ctrlPr>
                                <a:rPr lang="en-GB" sz="4400" i="1" smtClean="0">
                                  <a:latin typeface="Cambria Math" panose="02040503050406030204" pitchFamily="18" charset="0"/>
                                </a:rPr>
                              </m:ctrlPr>
                            </m:sSubPr>
                            <m:e>
                              <m:r>
                                <a:rPr lang="en-GB" sz="4400" i="1" smtClean="0">
                                  <a:latin typeface="Cambria Math" panose="02040503050406030204" pitchFamily="18" charset="0"/>
                                  <a:ea typeface="Cambria Math" panose="02040503050406030204" pitchFamily="18" charset="0"/>
                                </a:rPr>
                                <m:t>𝜎</m:t>
                              </m:r>
                            </m:e>
                            <m:sub>
                              <m:r>
                                <a:rPr lang="en-GB" sz="4400" b="0" i="1" smtClean="0">
                                  <a:latin typeface="Cambria Math" panose="02040503050406030204" pitchFamily="18" charset="0"/>
                                </a:rPr>
                                <m:t>𝑥</m:t>
                              </m:r>
                            </m:sub>
                          </m:sSub>
                        </m:num>
                        <m:den>
                          <m:rad>
                            <m:radPr>
                              <m:degHide m:val="on"/>
                              <m:ctrlPr>
                                <a:rPr lang="en-GB" sz="4400" i="1" smtClean="0">
                                  <a:latin typeface="Cambria Math" panose="02040503050406030204" pitchFamily="18" charset="0"/>
                                </a:rPr>
                              </m:ctrlPr>
                            </m:radPr>
                            <m:deg/>
                            <m:e>
                              <m:r>
                                <a:rPr lang="en-GB" sz="4400" b="0" i="1" smtClean="0">
                                  <a:latin typeface="Cambria Math" panose="02040503050406030204" pitchFamily="18" charset="0"/>
                                </a:rPr>
                                <m:t>𝑛</m:t>
                              </m:r>
                            </m:e>
                          </m:rad>
                        </m:den>
                      </m:f>
                    </m:oMath>
                  </m:oMathPara>
                </a14:m>
                <a:endParaRPr lang="en-GB" dirty="0"/>
              </a:p>
            </p:txBody>
          </p:sp>
        </mc:Choice>
        <mc:Fallback xmlns="">
          <p:sp>
            <p:nvSpPr>
              <p:cNvPr id="4" name="TextBox 3">
                <a:extLst>
                  <a:ext uri="{FF2B5EF4-FFF2-40B4-BE49-F238E27FC236}">
                    <a16:creationId xmlns:a16="http://schemas.microsoft.com/office/drawing/2014/main" id="{AF01998C-E3EC-4C72-AA56-5F9FD0EA7037}"/>
                  </a:ext>
                </a:extLst>
              </p:cNvPr>
              <p:cNvSpPr txBox="1">
                <a:spLocks noRot="1" noChangeAspect="1" noMove="1" noResize="1" noEditPoints="1" noAdjustHandles="1" noChangeArrowheads="1" noChangeShapeType="1" noTextEdit="1"/>
              </p:cNvSpPr>
              <p:nvPr/>
            </p:nvSpPr>
            <p:spPr>
              <a:xfrm>
                <a:off x="7870370" y="3794024"/>
                <a:ext cx="1763486" cy="1398716"/>
              </a:xfrm>
              <a:prstGeom prst="rect">
                <a:avLst/>
              </a:prstGeom>
              <a:blipFill>
                <a:blip r:embed="rId3"/>
                <a:stretch>
                  <a:fillRect/>
                </a:stretch>
              </a:blipFill>
            </p:spPr>
            <p:txBody>
              <a:bodyPr/>
              <a:lstStyle/>
              <a:p>
                <a:r>
                  <a:rPr lang="en-GB">
                    <a:noFill/>
                  </a:rPr>
                  <a:t> </a:t>
                </a:r>
              </a:p>
            </p:txBody>
          </p:sp>
        </mc:Fallback>
      </mc:AlternateContent>
      <p:sp>
        <p:nvSpPr>
          <p:cNvPr id="5" name="Speech Bubble: Rectangle with Corners Rounded 4">
            <a:extLst>
              <a:ext uri="{FF2B5EF4-FFF2-40B4-BE49-F238E27FC236}">
                <a16:creationId xmlns:a16="http://schemas.microsoft.com/office/drawing/2014/main" id="{105662A9-04E5-466E-B9DC-B9892EDC3355}"/>
              </a:ext>
            </a:extLst>
          </p:cNvPr>
          <p:cNvSpPr/>
          <p:nvPr/>
        </p:nvSpPr>
        <p:spPr>
          <a:xfrm>
            <a:off x="9154886" y="3331458"/>
            <a:ext cx="2808514" cy="707571"/>
          </a:xfrm>
          <a:prstGeom prst="wedgeRoundRectCallout">
            <a:avLst>
              <a:gd name="adj1" fmla="val -56504"/>
              <a:gd name="adj2" fmla="val 317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size of the sample standard deviation</a:t>
            </a:r>
          </a:p>
        </p:txBody>
      </p:sp>
      <p:sp>
        <p:nvSpPr>
          <p:cNvPr id="6" name="Speech Bubble: Rectangle with Corners Rounded 5">
            <a:extLst>
              <a:ext uri="{FF2B5EF4-FFF2-40B4-BE49-F238E27FC236}">
                <a16:creationId xmlns:a16="http://schemas.microsoft.com/office/drawing/2014/main" id="{04C230BE-9AC1-4DF2-8E1B-41C30E0EBA26}"/>
              </a:ext>
            </a:extLst>
          </p:cNvPr>
          <p:cNvSpPr/>
          <p:nvPr/>
        </p:nvSpPr>
        <p:spPr>
          <a:xfrm>
            <a:off x="8752113" y="5115253"/>
            <a:ext cx="3308739" cy="707571"/>
          </a:xfrm>
          <a:prstGeom prst="wedgeRoundRectCallout">
            <a:avLst>
              <a:gd name="adj1" fmla="val -36197"/>
              <a:gd name="adj2" fmla="val -851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number of participants in your sample</a:t>
            </a:r>
          </a:p>
        </p:txBody>
      </p:sp>
      <p:sp>
        <p:nvSpPr>
          <p:cNvPr id="7" name="TextBox 6">
            <a:extLst>
              <a:ext uri="{FF2B5EF4-FFF2-40B4-BE49-F238E27FC236}">
                <a16:creationId xmlns:a16="http://schemas.microsoft.com/office/drawing/2014/main" id="{F6129945-1C2F-40DF-BC31-DF294209D588}"/>
              </a:ext>
            </a:extLst>
          </p:cNvPr>
          <p:cNvSpPr txBox="1"/>
          <p:nvPr/>
        </p:nvSpPr>
        <p:spPr>
          <a:xfrm>
            <a:off x="8262256" y="6368496"/>
            <a:ext cx="5399315" cy="307777"/>
          </a:xfrm>
          <a:prstGeom prst="rect">
            <a:avLst/>
          </a:prstGeom>
          <a:noFill/>
        </p:spPr>
        <p:txBody>
          <a:bodyPr wrap="square" rtlCol="0">
            <a:spAutoFit/>
          </a:bodyPr>
          <a:lstStyle/>
          <a:p>
            <a:r>
              <a:rPr lang="en-GB" sz="1400" baseline="30000" dirty="0">
                <a:solidFill>
                  <a:srgbClr val="FF0000"/>
                </a:solidFill>
              </a:rPr>
              <a:t>1</a:t>
            </a:r>
            <a:r>
              <a:rPr lang="en-GB" sz="1400" dirty="0">
                <a:solidFill>
                  <a:srgbClr val="FF0000"/>
                </a:solidFill>
              </a:rPr>
              <a:t> As measured by the Standard Deviation</a:t>
            </a:r>
          </a:p>
        </p:txBody>
      </p:sp>
    </p:spTree>
    <p:extLst>
      <p:ext uri="{BB962C8B-B14F-4D97-AF65-F5344CB8AC3E}">
        <p14:creationId xmlns:p14="http://schemas.microsoft.com/office/powerpoint/2010/main" val="3251172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23EE-E002-4CC0-8C33-EE7CB21C73C5}"/>
              </a:ext>
            </a:extLst>
          </p:cNvPr>
          <p:cNvSpPr>
            <a:spLocks noGrp="1"/>
          </p:cNvSpPr>
          <p:nvPr>
            <p:ph type="title"/>
          </p:nvPr>
        </p:nvSpPr>
        <p:spPr/>
        <p:txBody>
          <a:bodyPr/>
          <a:lstStyle/>
          <a:p>
            <a:r>
              <a:rPr lang="en-GB" dirty="0"/>
              <a:t>Joining this all together dots…</a:t>
            </a:r>
          </a:p>
        </p:txBody>
      </p:sp>
      <p:sp>
        <p:nvSpPr>
          <p:cNvPr id="3" name="Content Placeholder 2">
            <a:extLst>
              <a:ext uri="{FF2B5EF4-FFF2-40B4-BE49-F238E27FC236}">
                <a16:creationId xmlns:a16="http://schemas.microsoft.com/office/drawing/2014/main" id="{F4368E5F-813A-424E-B40C-259BDE3ABF80}"/>
              </a:ext>
            </a:extLst>
          </p:cNvPr>
          <p:cNvSpPr>
            <a:spLocks noGrp="1"/>
          </p:cNvSpPr>
          <p:nvPr>
            <p:ph idx="1"/>
          </p:nvPr>
        </p:nvSpPr>
        <p:spPr>
          <a:xfrm>
            <a:off x="795724" y="2374900"/>
            <a:ext cx="10710476" cy="3867856"/>
          </a:xfrm>
        </p:spPr>
        <p:txBody>
          <a:bodyPr>
            <a:normAutofit/>
          </a:bodyPr>
          <a:lstStyle/>
          <a:p>
            <a:r>
              <a:rPr lang="en-GB" dirty="0"/>
              <a:t>If we know </a:t>
            </a:r>
            <a:r>
              <a:rPr lang="en-GB" b="1" dirty="0"/>
              <a:t>sample size </a:t>
            </a:r>
            <a:r>
              <a:rPr lang="en-GB" dirty="0"/>
              <a:t>and</a:t>
            </a:r>
            <a:r>
              <a:rPr lang="en-GB" b="1" dirty="0"/>
              <a:t> how much variability </a:t>
            </a:r>
            <a:r>
              <a:rPr lang="en-GB" dirty="0"/>
              <a:t>to expect within a sampling distribution… </a:t>
            </a:r>
          </a:p>
          <a:p>
            <a:r>
              <a:rPr lang="en-GB" dirty="0"/>
              <a:t>There are then lawful rules about how much ‘margin for error’ we should put around our </a:t>
            </a:r>
            <a:r>
              <a:rPr lang="en-GB" b="1" dirty="0"/>
              <a:t>parameter estimate, …</a:t>
            </a:r>
          </a:p>
          <a:p>
            <a:pPr lvl="1"/>
            <a:r>
              <a:rPr lang="en-GB" sz="1800" dirty="0"/>
              <a:t>… which is what we’re trying to use to understand this relationship in the wider pop.</a:t>
            </a:r>
          </a:p>
          <a:p>
            <a:pPr lvl="1"/>
            <a:endParaRPr lang="en-GB" sz="1800" dirty="0"/>
          </a:p>
          <a:p>
            <a:r>
              <a:rPr lang="en-GB" sz="2000" b="1" dirty="0">
                <a:solidFill>
                  <a:srgbClr val="FF0000"/>
                </a:solidFill>
              </a:rPr>
              <a:t>Simple example:</a:t>
            </a:r>
          </a:p>
          <a:p>
            <a:pPr lvl="1"/>
            <a:r>
              <a:rPr lang="en-GB" sz="1800" b="1" dirty="0"/>
              <a:t>Hypothesis: </a:t>
            </a:r>
            <a:r>
              <a:rPr lang="en-GB" sz="1800" dirty="0"/>
              <a:t>There is a positive increase in mean concentration within our sample (a class of pupils) after a bout of physical exercise.</a:t>
            </a:r>
          </a:p>
          <a:p>
            <a:pPr lvl="1"/>
            <a:r>
              <a:rPr lang="en-GB" sz="1800" b="1" i="1" dirty="0"/>
              <a:t>Parameter estimate: </a:t>
            </a:r>
            <a:r>
              <a:rPr lang="en-GB" sz="1800" dirty="0"/>
              <a:t>here is the sample mean for the difference between pupils mins on task in the lesson before the bout of exercise and their mins on task after. </a:t>
            </a:r>
          </a:p>
        </p:txBody>
      </p:sp>
    </p:spTree>
    <p:extLst>
      <p:ext uri="{BB962C8B-B14F-4D97-AF65-F5344CB8AC3E}">
        <p14:creationId xmlns:p14="http://schemas.microsoft.com/office/powerpoint/2010/main" val="3957889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8A6E32-3C1B-4821-8413-46538591A1FF}"/>
              </a:ext>
            </a:extLst>
          </p:cNvPr>
          <p:cNvPicPr>
            <a:picLocks noChangeAspect="1"/>
          </p:cNvPicPr>
          <p:nvPr/>
        </p:nvPicPr>
        <p:blipFill>
          <a:blip r:embed="rId2"/>
          <a:srcRect/>
          <a:stretch/>
        </p:blipFill>
        <p:spPr>
          <a:xfrm>
            <a:off x="875144" y="968796"/>
            <a:ext cx="4882189" cy="4920407"/>
          </a:xfrm>
          <a:prstGeom prst="rect">
            <a:avLst/>
          </a:prstGeom>
        </p:spPr>
      </p:pic>
      <p:sp>
        <p:nvSpPr>
          <p:cNvPr id="6" name="Rectangle 5">
            <a:extLst>
              <a:ext uri="{FF2B5EF4-FFF2-40B4-BE49-F238E27FC236}">
                <a16:creationId xmlns:a16="http://schemas.microsoft.com/office/drawing/2014/main" id="{09FDAE03-D7BB-4C0E-8F2E-DA8998C150E3}"/>
              </a:ext>
            </a:extLst>
          </p:cNvPr>
          <p:cNvSpPr/>
          <p:nvPr/>
        </p:nvSpPr>
        <p:spPr>
          <a:xfrm>
            <a:off x="2054578" y="2009422"/>
            <a:ext cx="1106311" cy="203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F7F5F247-F384-486B-9062-FC882D1313DA}"/>
              </a:ext>
            </a:extLst>
          </p:cNvPr>
          <p:cNvSpPr/>
          <p:nvPr/>
        </p:nvSpPr>
        <p:spPr>
          <a:xfrm>
            <a:off x="3928535" y="1487310"/>
            <a:ext cx="1219198" cy="37168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40AF18C2-54DA-4E9F-AB54-44D51C5BA84C}"/>
                  </a:ext>
                </a:extLst>
              </p:cNvPr>
              <p:cNvSpPr txBox="1"/>
              <p:nvPr/>
            </p:nvSpPr>
            <p:spPr>
              <a:xfrm>
                <a:off x="6248145" y="1264356"/>
                <a:ext cx="5334255" cy="5158592"/>
              </a:xfrm>
              <a:prstGeom prst="rect">
                <a:avLst/>
              </a:prstGeom>
              <a:noFill/>
            </p:spPr>
            <p:txBody>
              <a:bodyPr wrap="square" rtlCol="0">
                <a:spAutoFit/>
              </a:bodyPr>
              <a:lstStyle/>
              <a:p>
                <a:r>
                  <a:rPr lang="en-GB" dirty="0"/>
                  <a:t>Can represent the margin for error here using 95% confidence intervals.</a:t>
                </a:r>
              </a:p>
              <a:p>
                <a:endParaRPr lang="en-GB" dirty="0"/>
              </a:p>
              <a:p>
                <a:r>
                  <a:rPr lang="en-GB" b="1" dirty="0"/>
                  <a:t>Notice the increased uncertainty in B.</a:t>
                </a:r>
              </a:p>
              <a:p>
                <a:endParaRPr lang="en-GB" b="1" dirty="0"/>
              </a:p>
              <a:p>
                <a:r>
                  <a:rPr lang="en-GB" dirty="0"/>
                  <a:t>Equation:</a:t>
                </a:r>
              </a:p>
              <a:p>
                <a:endParaRPr lang="en-GB" dirty="0"/>
              </a:p>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𝐶𝐼</m:t>
                      </m:r>
                      <m:r>
                        <a:rPr lang="en-GB" sz="280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𝑥</m:t>
                          </m:r>
                        </m:e>
                      </m:acc>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𝑧</m:t>
                      </m:r>
                      <m:f>
                        <m:fPr>
                          <m:ctrlPr>
                            <a:rPr lang="en-GB" sz="2800" i="1" smtClean="0">
                              <a:latin typeface="Cambria Math" panose="02040503050406030204" pitchFamily="18" charset="0"/>
                            </a:rPr>
                          </m:ctrlPr>
                        </m:fPr>
                        <m:num>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𝜎</m:t>
                              </m:r>
                            </m:e>
                            <m:sub>
                              <m:r>
                                <a:rPr lang="en-GB" sz="2800" i="1">
                                  <a:latin typeface="Cambria Math" panose="02040503050406030204" pitchFamily="18" charset="0"/>
                                </a:rPr>
                                <m:t>𝑥</m:t>
                              </m:r>
                            </m:sub>
                          </m:sSub>
                        </m:num>
                        <m:den>
                          <m:rad>
                            <m:radPr>
                              <m:degHide m:val="on"/>
                              <m:ctrlPr>
                                <a:rPr lang="en-GB" sz="2800" i="1" smtClean="0">
                                  <a:latin typeface="Cambria Math" panose="02040503050406030204" pitchFamily="18" charset="0"/>
                                </a:rPr>
                              </m:ctrlPr>
                            </m:radPr>
                            <m:deg/>
                            <m:e>
                              <m:r>
                                <a:rPr lang="en-GB" sz="2800" b="0" i="1" smtClean="0">
                                  <a:latin typeface="Cambria Math" panose="02040503050406030204" pitchFamily="18" charset="0"/>
                                </a:rPr>
                                <m:t>𝑛</m:t>
                              </m:r>
                            </m:e>
                          </m:rad>
                        </m:den>
                      </m:f>
                    </m:oMath>
                  </m:oMathPara>
                </a14:m>
                <a:endParaRPr lang="en-GB" dirty="0"/>
              </a:p>
              <a:p>
                <a:endParaRPr lang="en-GB" dirty="0"/>
              </a:p>
              <a:p>
                <a:endParaRPr lang="en-GB" dirty="0"/>
              </a:p>
              <a:p>
                <a:endParaRPr lang="en-GB" dirty="0"/>
              </a:p>
              <a:p>
                <a:endParaRPr lang="en-GB" dirty="0"/>
              </a:p>
              <a:p>
                <a:r>
                  <a:rPr lang="en-GB" b="1" dirty="0"/>
                  <a:t>Interpretation: </a:t>
                </a:r>
                <a:r>
                  <a:rPr lang="en-GB" dirty="0"/>
                  <a:t>In 95 out of 100 samples of this population the true population parameter would fall within this 95% Confidence range </a:t>
                </a:r>
                <a:r>
                  <a:rPr lang="en-GB" i="1" dirty="0"/>
                  <a:t>(AKA our ‘margin for error’)</a:t>
                </a:r>
              </a:p>
            </p:txBody>
          </p:sp>
        </mc:Choice>
        <mc:Fallback>
          <p:sp>
            <p:nvSpPr>
              <p:cNvPr id="8" name="TextBox 7">
                <a:extLst>
                  <a:ext uri="{FF2B5EF4-FFF2-40B4-BE49-F238E27FC236}">
                    <a16:creationId xmlns:a16="http://schemas.microsoft.com/office/drawing/2014/main" id="{40AF18C2-54DA-4E9F-AB54-44D51C5BA84C}"/>
                  </a:ext>
                </a:extLst>
              </p:cNvPr>
              <p:cNvSpPr txBox="1">
                <a:spLocks noRot="1" noChangeAspect="1" noMove="1" noResize="1" noEditPoints="1" noAdjustHandles="1" noChangeArrowheads="1" noChangeShapeType="1" noTextEdit="1"/>
              </p:cNvSpPr>
              <p:nvPr/>
            </p:nvSpPr>
            <p:spPr>
              <a:xfrm>
                <a:off x="6248145" y="1264356"/>
                <a:ext cx="5334255" cy="5158592"/>
              </a:xfrm>
              <a:prstGeom prst="rect">
                <a:avLst/>
              </a:prstGeom>
              <a:blipFill>
                <a:blip r:embed="rId3"/>
                <a:stretch>
                  <a:fillRect l="-1029" t="-590"/>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EE7F2288-21E6-48F3-A16C-D06A092E2D4D}"/>
              </a:ext>
            </a:extLst>
          </p:cNvPr>
          <p:cNvPicPr>
            <a:picLocks noChangeAspect="1"/>
          </p:cNvPicPr>
          <p:nvPr/>
        </p:nvPicPr>
        <p:blipFill>
          <a:blip r:embed="rId4"/>
          <a:stretch>
            <a:fillRect/>
          </a:stretch>
        </p:blipFill>
        <p:spPr>
          <a:xfrm>
            <a:off x="970844" y="1017020"/>
            <a:ext cx="4786489" cy="4823957"/>
          </a:xfrm>
          <a:prstGeom prst="rect">
            <a:avLst/>
          </a:prstGeom>
        </p:spPr>
      </p:pic>
      <p:sp>
        <p:nvSpPr>
          <p:cNvPr id="12" name="Speech Bubble: Rectangle with Corners Rounded 11">
            <a:extLst>
              <a:ext uri="{FF2B5EF4-FFF2-40B4-BE49-F238E27FC236}">
                <a16:creationId xmlns:a16="http://schemas.microsoft.com/office/drawing/2014/main" id="{EB141E46-069E-4E55-8482-48D1E0643363}"/>
              </a:ext>
            </a:extLst>
          </p:cNvPr>
          <p:cNvSpPr/>
          <p:nvPr/>
        </p:nvSpPr>
        <p:spPr>
          <a:xfrm>
            <a:off x="6096000" y="4373626"/>
            <a:ext cx="3364089" cy="564445"/>
          </a:xfrm>
          <a:prstGeom prst="wedgeRoundRectCallout">
            <a:avLst>
              <a:gd name="adj1" fmla="val 28385"/>
              <a:gd name="adj2" fmla="val -151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Our parameter</a:t>
            </a:r>
          </a:p>
          <a:p>
            <a:pPr algn="ctr"/>
            <a:r>
              <a:rPr lang="en-GB" dirty="0"/>
              <a:t>(i.e. mean improvement)</a:t>
            </a:r>
          </a:p>
        </p:txBody>
      </p:sp>
      <p:sp>
        <p:nvSpPr>
          <p:cNvPr id="14" name="Speech Bubble: Rectangle with Corners Rounded 13">
            <a:extLst>
              <a:ext uri="{FF2B5EF4-FFF2-40B4-BE49-F238E27FC236}">
                <a16:creationId xmlns:a16="http://schemas.microsoft.com/office/drawing/2014/main" id="{B456085B-2065-47F8-8985-BCC3C5C5EF10}"/>
              </a:ext>
            </a:extLst>
          </p:cNvPr>
          <p:cNvSpPr/>
          <p:nvPr/>
        </p:nvSpPr>
        <p:spPr>
          <a:xfrm>
            <a:off x="7597422" y="2484374"/>
            <a:ext cx="3795763" cy="664409"/>
          </a:xfrm>
          <a:prstGeom prst="wedgeRoundRectCallout">
            <a:avLst>
              <a:gd name="adj1" fmla="val -3552"/>
              <a:gd name="adj2" fmla="val 104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Level of confidence required (e.g. 95%, 99%?)</a:t>
            </a:r>
          </a:p>
        </p:txBody>
      </p:sp>
      <p:sp>
        <p:nvSpPr>
          <p:cNvPr id="17" name="Oval 16">
            <a:extLst>
              <a:ext uri="{FF2B5EF4-FFF2-40B4-BE49-F238E27FC236}">
                <a16:creationId xmlns:a16="http://schemas.microsoft.com/office/drawing/2014/main" id="{EB3CA0EA-69DE-4414-9E07-0B2C9C10CCC9}"/>
              </a:ext>
            </a:extLst>
          </p:cNvPr>
          <p:cNvSpPr/>
          <p:nvPr/>
        </p:nvSpPr>
        <p:spPr>
          <a:xfrm>
            <a:off x="9460089" y="3148783"/>
            <a:ext cx="677333" cy="1016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Speech Bubble: Rectangle with Corners Rounded 17">
            <a:extLst>
              <a:ext uri="{FF2B5EF4-FFF2-40B4-BE49-F238E27FC236}">
                <a16:creationId xmlns:a16="http://schemas.microsoft.com/office/drawing/2014/main" id="{E4F80765-1D15-43DB-8503-2898B389C40E}"/>
              </a:ext>
            </a:extLst>
          </p:cNvPr>
          <p:cNvSpPr/>
          <p:nvPr/>
        </p:nvSpPr>
        <p:spPr>
          <a:xfrm>
            <a:off x="9934222" y="4289778"/>
            <a:ext cx="2054578" cy="664409"/>
          </a:xfrm>
          <a:prstGeom prst="wedgeRoundRectCallout">
            <a:avLst>
              <a:gd name="adj1" fmla="val -41163"/>
              <a:gd name="adj2" fmla="val -87020"/>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Look familiar?</a:t>
            </a:r>
          </a:p>
          <a:p>
            <a:pPr algn="ctr"/>
            <a:r>
              <a:rPr lang="en-GB" dirty="0">
                <a:solidFill>
                  <a:schemeClr val="tx1"/>
                </a:solidFill>
              </a:rPr>
              <a:t>This is the SE!</a:t>
            </a:r>
          </a:p>
        </p:txBody>
      </p:sp>
    </p:spTree>
    <p:extLst>
      <p:ext uri="{BB962C8B-B14F-4D97-AF65-F5344CB8AC3E}">
        <p14:creationId xmlns:p14="http://schemas.microsoft.com/office/powerpoint/2010/main" val="371292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fade">
                                      <p:cBhvr>
                                        <p:cTn id="20" dur="500"/>
                                        <p:tgtEl>
                                          <p:spTgt spid="8">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fade">
                                      <p:cBhvr>
                                        <p:cTn id="23" dur="500"/>
                                        <p:tgtEl>
                                          <p:spTgt spid="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fade">
                                      <p:cBhvr>
                                        <p:cTn id="28" dur="500"/>
                                        <p:tgtEl>
                                          <p:spTgt spid="8">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fade">
                                      <p:cBhvr>
                                        <p:cTn id="31" dur="500"/>
                                        <p:tgtEl>
                                          <p:spTgt spid="8">
                                            <p:txEl>
                                              <p:pRg st="6" end="6"/>
                                            </p:txEl>
                                          </p:spTgt>
                                        </p:tgtEl>
                                      </p:cBhvr>
                                    </p:animEffect>
                                  </p:childTnLst>
                                </p:cTn>
                              </p:par>
                              <p:par>
                                <p:cTn id="32" presetID="42" presetClass="entr" presetSubtype="0" fill="hold" nodeType="withEffect">
                                  <p:stCondLst>
                                    <p:cond delay="0"/>
                                  </p:stCondLst>
                                  <p:childTnLst>
                                    <p:set>
                                      <p:cBhvr>
                                        <p:cTn id="33" dur="1" fill="hold">
                                          <p:stCondLst>
                                            <p:cond delay="0"/>
                                          </p:stCondLst>
                                        </p:cTn>
                                        <p:tgtEl>
                                          <p:spTgt spid="8">
                                            <p:txEl>
                                              <p:pRg st="11" end="11"/>
                                            </p:txEl>
                                          </p:spTgt>
                                        </p:tgtEl>
                                        <p:attrNameLst>
                                          <p:attrName>style.visibility</p:attrName>
                                        </p:attrNameLst>
                                      </p:cBhvr>
                                      <p:to>
                                        <p:strVal val="visible"/>
                                      </p:to>
                                    </p:set>
                                    <p:animEffect transition="in" filter="fade">
                                      <p:cBhvr>
                                        <p:cTn id="34" dur="1000"/>
                                        <p:tgtEl>
                                          <p:spTgt spid="8">
                                            <p:txEl>
                                              <p:pRg st="11" end="11"/>
                                            </p:txEl>
                                          </p:spTgt>
                                        </p:tgtEl>
                                      </p:cBhvr>
                                    </p:animEffect>
                                    <p:anim calcmode="lin" valueType="num">
                                      <p:cBhvr>
                                        <p:cTn id="35"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up)">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down)">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up)">
                                      <p:cBhvr>
                                        <p:cTn id="5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4" grpId="0" animBg="1"/>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40AF18C2-54DA-4E9F-AB54-44D51C5BA84C}"/>
                  </a:ext>
                </a:extLst>
              </p:cNvPr>
              <p:cNvSpPr txBox="1"/>
              <p:nvPr/>
            </p:nvSpPr>
            <p:spPr>
              <a:xfrm>
                <a:off x="7191023" y="1211500"/>
                <a:ext cx="3759201" cy="4508798"/>
              </a:xfrm>
              <a:prstGeom prst="rect">
                <a:avLst/>
              </a:prstGeom>
              <a:noFill/>
            </p:spPr>
            <p:txBody>
              <a:bodyPr wrap="square" rtlCol="0">
                <a:spAutoFit/>
              </a:bodyPr>
              <a:lstStyle/>
              <a:p>
                <a:r>
                  <a:rPr lang="en-GB" dirty="0"/>
                  <a:t>Consider what inputs Standard Error has:</a:t>
                </a:r>
              </a:p>
              <a:p>
                <a:endParaRPr lang="en-GB" dirty="0"/>
              </a:p>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𝐶𝐼</m:t>
                      </m:r>
                      <m:r>
                        <a:rPr lang="en-GB" sz="280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𝑥</m:t>
                          </m:r>
                        </m:e>
                      </m:acc>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𝑧</m:t>
                      </m:r>
                      <m:f>
                        <m:fPr>
                          <m:ctrlPr>
                            <a:rPr lang="en-GB" sz="2800" i="1" smtClean="0">
                              <a:latin typeface="Cambria Math" panose="02040503050406030204" pitchFamily="18" charset="0"/>
                            </a:rPr>
                          </m:ctrlPr>
                        </m:fPr>
                        <m:num>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𝜎</m:t>
                              </m:r>
                            </m:e>
                            <m:sub>
                              <m:r>
                                <a:rPr lang="en-GB" sz="2800" i="1">
                                  <a:latin typeface="Cambria Math" panose="02040503050406030204" pitchFamily="18" charset="0"/>
                                </a:rPr>
                                <m:t>𝑥</m:t>
                              </m:r>
                            </m:sub>
                          </m:sSub>
                        </m:num>
                        <m:den>
                          <m:rad>
                            <m:radPr>
                              <m:degHide m:val="on"/>
                              <m:ctrlPr>
                                <a:rPr lang="en-GB" sz="2800" i="1" smtClean="0">
                                  <a:latin typeface="Cambria Math" panose="02040503050406030204" pitchFamily="18" charset="0"/>
                                </a:rPr>
                              </m:ctrlPr>
                            </m:radPr>
                            <m:deg/>
                            <m:e>
                              <m:r>
                                <a:rPr lang="en-GB" sz="2800" b="0" i="1" smtClean="0">
                                  <a:latin typeface="Cambria Math" panose="02040503050406030204" pitchFamily="18" charset="0"/>
                                </a:rPr>
                                <m:t>𝑛</m:t>
                              </m:r>
                            </m:e>
                          </m:rad>
                        </m:den>
                      </m:f>
                    </m:oMath>
                  </m:oMathPara>
                </a14:m>
                <a:endParaRPr lang="en-GB" dirty="0"/>
              </a:p>
              <a:p>
                <a:endParaRPr lang="en-GB" dirty="0"/>
              </a:p>
              <a:p>
                <a:r>
                  <a:rPr lang="en-GB" dirty="0"/>
                  <a:t>Our “margin for error” will</a:t>
                </a:r>
              </a:p>
              <a:p>
                <a:r>
                  <a:rPr lang="en-GB" dirty="0"/>
                  <a:t>Vary depending on:</a:t>
                </a:r>
              </a:p>
              <a:p>
                <a:endParaRPr lang="en-GB" dirty="0"/>
              </a:p>
              <a:p>
                <a:pPr marL="285750" indent="-285750">
                  <a:buFont typeface="Arial" panose="020B0604020202020204" pitchFamily="34" charset="0"/>
                  <a:buChar char="•"/>
                </a:pPr>
                <a:r>
                  <a:rPr lang="en-GB" dirty="0"/>
                  <a:t>Variability in our sample,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Sample Size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Level of confidence sought.</a:t>
                </a:r>
              </a:p>
              <a:p>
                <a:pPr marL="742950" lvl="1" indent="-285750">
                  <a:buFont typeface="Arial" panose="020B0604020202020204" pitchFamily="34" charset="0"/>
                  <a:buChar char="•"/>
                </a:pPr>
                <a:r>
                  <a:rPr lang="en-GB" dirty="0"/>
                  <a:t>99% CIs would be wider </a:t>
                </a:r>
              </a:p>
            </p:txBody>
          </p:sp>
        </mc:Choice>
        <mc:Fallback>
          <p:sp>
            <p:nvSpPr>
              <p:cNvPr id="8" name="TextBox 7">
                <a:extLst>
                  <a:ext uri="{FF2B5EF4-FFF2-40B4-BE49-F238E27FC236}">
                    <a16:creationId xmlns:a16="http://schemas.microsoft.com/office/drawing/2014/main" id="{40AF18C2-54DA-4E9F-AB54-44D51C5BA84C}"/>
                  </a:ext>
                </a:extLst>
              </p:cNvPr>
              <p:cNvSpPr txBox="1">
                <a:spLocks noRot="1" noChangeAspect="1" noMove="1" noResize="1" noEditPoints="1" noAdjustHandles="1" noChangeArrowheads="1" noChangeShapeType="1" noTextEdit="1"/>
              </p:cNvSpPr>
              <p:nvPr/>
            </p:nvSpPr>
            <p:spPr>
              <a:xfrm>
                <a:off x="7191023" y="1211500"/>
                <a:ext cx="3759201" cy="4508798"/>
              </a:xfrm>
              <a:prstGeom prst="rect">
                <a:avLst/>
              </a:prstGeom>
              <a:blipFill>
                <a:blip r:embed="rId2"/>
                <a:stretch>
                  <a:fillRect l="-1461" t="-812" b="-1218"/>
                </a:stretch>
              </a:blipFill>
            </p:spPr>
            <p:txBody>
              <a:bodyPr/>
              <a:lstStyle/>
              <a:p>
                <a:r>
                  <a:rPr lang="en-GB">
                    <a:noFill/>
                  </a:rPr>
                  <a:t> </a:t>
                </a:r>
              </a:p>
            </p:txBody>
          </p:sp>
        </mc:Fallback>
      </mc:AlternateContent>
      <p:pic>
        <p:nvPicPr>
          <p:cNvPr id="3" name="Picture 2">
            <a:extLst>
              <a:ext uri="{FF2B5EF4-FFF2-40B4-BE49-F238E27FC236}">
                <a16:creationId xmlns:a16="http://schemas.microsoft.com/office/drawing/2014/main" id="{4B8CC3CF-12C3-440B-938D-FA7D766D1191}"/>
              </a:ext>
            </a:extLst>
          </p:cNvPr>
          <p:cNvPicPr>
            <a:picLocks noChangeAspect="1"/>
          </p:cNvPicPr>
          <p:nvPr/>
        </p:nvPicPr>
        <p:blipFill>
          <a:blip r:embed="rId3"/>
          <a:stretch>
            <a:fillRect/>
          </a:stretch>
        </p:blipFill>
        <p:spPr>
          <a:xfrm>
            <a:off x="1658866" y="982285"/>
            <a:ext cx="4855422" cy="4893430"/>
          </a:xfrm>
          <a:prstGeom prst="rect">
            <a:avLst/>
          </a:prstGeom>
        </p:spPr>
      </p:pic>
      <p:cxnSp>
        <p:nvCxnSpPr>
          <p:cNvPr id="9" name="Straight Arrow Connector 8">
            <a:extLst>
              <a:ext uri="{FF2B5EF4-FFF2-40B4-BE49-F238E27FC236}">
                <a16:creationId xmlns:a16="http://schemas.microsoft.com/office/drawing/2014/main" id="{362207F4-CF91-4B3B-85A9-15F5279B3F80}"/>
              </a:ext>
            </a:extLst>
          </p:cNvPr>
          <p:cNvCxnSpPr>
            <a:cxnSpLocks/>
          </p:cNvCxnSpPr>
          <p:nvPr/>
        </p:nvCxnSpPr>
        <p:spPr>
          <a:xfrm flipH="1">
            <a:off x="4820356" y="4684337"/>
            <a:ext cx="2370667" cy="6157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7460764A-DC28-4FDC-9138-C39DE735D15C}"/>
              </a:ext>
            </a:extLst>
          </p:cNvPr>
          <p:cNvCxnSpPr>
            <a:cxnSpLocks/>
          </p:cNvCxnSpPr>
          <p:nvPr/>
        </p:nvCxnSpPr>
        <p:spPr>
          <a:xfrm flipH="1">
            <a:off x="5921023" y="4684337"/>
            <a:ext cx="1270000" cy="6157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AE1E514B-4E7F-42FE-9524-E379DFA7FC4B}"/>
              </a:ext>
            </a:extLst>
          </p:cNvPr>
          <p:cNvCxnSpPr>
            <a:cxnSpLocks/>
          </p:cNvCxnSpPr>
          <p:nvPr/>
        </p:nvCxnSpPr>
        <p:spPr>
          <a:xfrm flipH="1">
            <a:off x="3877734" y="4143022"/>
            <a:ext cx="3313289" cy="1082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4" name="Picture 23">
            <a:extLst>
              <a:ext uri="{FF2B5EF4-FFF2-40B4-BE49-F238E27FC236}">
                <a16:creationId xmlns:a16="http://schemas.microsoft.com/office/drawing/2014/main" id="{96C55A4E-3EA8-4106-A099-FF68BBF070AD}"/>
              </a:ext>
            </a:extLst>
          </p:cNvPr>
          <p:cNvPicPr>
            <a:picLocks noChangeAspect="1"/>
          </p:cNvPicPr>
          <p:nvPr/>
        </p:nvPicPr>
        <p:blipFill>
          <a:blip r:embed="rId4"/>
          <a:srcRect/>
          <a:stretch/>
        </p:blipFill>
        <p:spPr>
          <a:xfrm>
            <a:off x="1658866" y="982285"/>
            <a:ext cx="4855422" cy="4893429"/>
          </a:xfrm>
          <a:prstGeom prst="rect">
            <a:avLst/>
          </a:prstGeom>
        </p:spPr>
      </p:pic>
    </p:spTree>
    <p:extLst>
      <p:ext uri="{BB962C8B-B14F-4D97-AF65-F5344CB8AC3E}">
        <p14:creationId xmlns:p14="http://schemas.microsoft.com/office/powerpoint/2010/main" val="137466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righ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par>
                                <p:cTn id="13" presetID="22" presetClass="entr" presetSubtype="2"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4477-164F-4037-AA5D-E706C4EBF07D}"/>
              </a:ext>
            </a:extLst>
          </p:cNvPr>
          <p:cNvSpPr>
            <a:spLocks noGrp="1"/>
          </p:cNvSpPr>
          <p:nvPr>
            <p:ph type="title"/>
          </p:nvPr>
        </p:nvSpPr>
        <p:spPr/>
        <p:txBody>
          <a:bodyPr/>
          <a:lstStyle/>
          <a:p>
            <a:r>
              <a:rPr lang="en-GB" dirty="0"/>
              <a:t>Standardising the sample distribution</a:t>
            </a:r>
          </a:p>
        </p:txBody>
      </p:sp>
      <p:sp>
        <p:nvSpPr>
          <p:cNvPr id="3" name="Content Placeholder 2">
            <a:extLst>
              <a:ext uri="{FF2B5EF4-FFF2-40B4-BE49-F238E27FC236}">
                <a16:creationId xmlns:a16="http://schemas.microsoft.com/office/drawing/2014/main" id="{D0B4824F-0E04-4696-9D4A-BDFB97D4EA92}"/>
              </a:ext>
            </a:extLst>
          </p:cNvPr>
          <p:cNvSpPr>
            <a:spLocks noGrp="1"/>
          </p:cNvSpPr>
          <p:nvPr>
            <p:ph idx="1"/>
          </p:nvPr>
        </p:nvSpPr>
        <p:spPr>
          <a:xfrm>
            <a:off x="1154953" y="2309586"/>
            <a:ext cx="5746589" cy="3944458"/>
          </a:xfrm>
        </p:spPr>
        <p:txBody>
          <a:bodyPr>
            <a:normAutofit/>
          </a:bodyPr>
          <a:lstStyle/>
          <a:p>
            <a:pPr marL="0" indent="0">
              <a:buNone/>
            </a:pPr>
            <a:r>
              <a:rPr lang="en-GB" b="1" i="1" dirty="0">
                <a:solidFill>
                  <a:srgbClr val="FF0000"/>
                </a:solidFill>
              </a:rPr>
              <a:t>Slightly abstract concept (for the time being):</a:t>
            </a:r>
          </a:p>
          <a:p>
            <a:pPr marL="0" indent="0">
              <a:buNone/>
            </a:pPr>
            <a:r>
              <a:rPr lang="en-GB" b="1" dirty="0"/>
              <a:t>Moving from Parameter Estimate to Test Statistic</a:t>
            </a:r>
          </a:p>
          <a:p>
            <a:pPr marL="0" indent="0">
              <a:buNone/>
            </a:pPr>
            <a:r>
              <a:rPr lang="en-GB" dirty="0"/>
              <a:t>Statistical tests take these parameter estimates (which are project specific) and calculate test-statistics from them (e.g. t, f, chi).</a:t>
            </a:r>
          </a:p>
          <a:p>
            <a:r>
              <a:rPr lang="en-GB" dirty="0"/>
              <a:t>These are standardised, unitless, equivalents that also have a known sampling distribution.</a:t>
            </a:r>
          </a:p>
          <a:p>
            <a:r>
              <a:rPr lang="en-GB" dirty="0"/>
              <a:t>They include within their calculation adjustment for the issues of sample variance (bias) and sample size we’ve just been talking about.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47C5FC6-C7CE-4A58-8853-5709C203E952}"/>
                  </a:ext>
                </a:extLst>
              </p:cNvPr>
              <p:cNvSpPr txBox="1"/>
              <p:nvPr/>
            </p:nvSpPr>
            <p:spPr>
              <a:xfrm>
                <a:off x="7792655" y="3159122"/>
                <a:ext cx="2157898" cy="1752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𝑡</m:t>
                      </m:r>
                      <m:r>
                        <a:rPr lang="en-GB" sz="2800" i="1" smtClean="0">
                          <a:latin typeface="Cambria Math" panose="02040503050406030204" pitchFamily="18" charset="0"/>
                        </a:rPr>
                        <m:t>=</m:t>
                      </m:r>
                      <m:f>
                        <m:fPr>
                          <m:ctrlPr>
                            <a:rPr lang="en-GB" sz="2800" i="1" smtClean="0">
                              <a:latin typeface="Cambria Math" panose="02040503050406030204" pitchFamily="18" charset="0"/>
                            </a:rPr>
                          </m:ctrlPr>
                        </m:fPr>
                        <m:num>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𝑥</m:t>
                                  </m:r>
                                </m:e>
                              </m:acc>
                            </m:e>
                            <m:sub>
                              <m:r>
                                <a:rPr lang="en-GB" sz="2800" b="0" i="1" smtClean="0">
                                  <a:latin typeface="Cambria Math" panose="02040503050406030204" pitchFamily="18" charset="0"/>
                                </a:rPr>
                                <m:t>1</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𝑥</m:t>
                                  </m:r>
                                </m:e>
                              </m:acc>
                            </m:e>
                            <m:sub>
                              <m:r>
                                <a:rPr lang="en-GB" sz="2800" b="0" i="1" smtClean="0">
                                  <a:latin typeface="Cambria Math" panose="02040503050406030204" pitchFamily="18" charset="0"/>
                                </a:rPr>
                                <m:t>2</m:t>
                              </m:r>
                            </m:sub>
                          </m:sSub>
                          <m:r>
                            <a:rPr lang="en-GB" sz="2800" b="0" i="1" smtClean="0">
                              <a:latin typeface="Cambria Math" panose="02040503050406030204" pitchFamily="18" charset="0"/>
                            </a:rPr>
                            <m:t>)</m:t>
                          </m:r>
                        </m:num>
                        <m:den>
                          <m:rad>
                            <m:radPr>
                              <m:degHide m:val="on"/>
                              <m:ctrlPr>
                                <a:rPr lang="en-GB" sz="2800" i="1" smtClean="0">
                                  <a:latin typeface="Cambria Math" panose="02040503050406030204" pitchFamily="18" charset="0"/>
                                </a:rPr>
                              </m:ctrlPr>
                            </m:radPr>
                            <m:deg/>
                            <m:e>
                              <m:f>
                                <m:fPr>
                                  <m:ctrlPr>
                                    <a:rPr lang="en-GB" sz="2800" i="1" smtClean="0">
                                      <a:latin typeface="Cambria Math" panose="02040503050406030204" pitchFamily="18" charset="0"/>
                                    </a:rPr>
                                  </m:ctrlPr>
                                </m:fPr>
                                <m:num>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𝑠</m:t>
                                      </m:r>
                                    </m:e>
                                    <m:sub>
                                      <m:r>
                                        <a:rPr lang="en-GB" sz="2800" b="0" i="1" smtClean="0">
                                          <a:latin typeface="Cambria Math" panose="02040503050406030204" pitchFamily="18" charset="0"/>
                                        </a:rPr>
                                        <m:t>1</m:t>
                                      </m:r>
                                    </m:sub>
                                    <m:sup>
                                      <m:r>
                                        <a:rPr lang="en-GB" sz="2800" b="0" i="1" smtClean="0">
                                          <a:latin typeface="Cambria Math" panose="02040503050406030204" pitchFamily="18" charset="0"/>
                                        </a:rPr>
                                        <m:t>2</m:t>
                                      </m:r>
                                    </m:sup>
                                  </m:sSubSup>
                                </m:num>
                                <m:den>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𝑛</m:t>
                                      </m:r>
                                    </m:e>
                                    <m:sub>
                                      <m:r>
                                        <a:rPr lang="en-GB" sz="2800" b="0" i="1" smtClean="0">
                                          <a:latin typeface="Cambria Math" panose="02040503050406030204" pitchFamily="18" charset="0"/>
                                        </a:rPr>
                                        <m:t>1</m:t>
                                      </m:r>
                                    </m:sub>
                                  </m:sSub>
                                </m:den>
                              </m:f>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𝑠</m:t>
                                      </m:r>
                                    </m:e>
                                    <m:sub>
                                      <m:r>
                                        <a:rPr lang="en-GB" sz="2800" b="0" i="1" smtClean="0">
                                          <a:latin typeface="Cambria Math" panose="02040503050406030204" pitchFamily="18" charset="0"/>
                                        </a:rPr>
                                        <m:t>2</m:t>
                                      </m:r>
                                    </m:sub>
                                    <m:sup>
                                      <m:r>
                                        <a:rPr lang="en-GB" sz="2800" b="0" i="1" smtClean="0">
                                          <a:latin typeface="Cambria Math" panose="02040503050406030204" pitchFamily="18" charset="0"/>
                                        </a:rPr>
                                        <m:t>2</m:t>
                                      </m:r>
                                    </m:sup>
                                  </m:sSubSup>
                                </m:num>
                                <m:den>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𝑛</m:t>
                                      </m:r>
                                    </m:e>
                                    <m:sub>
                                      <m:r>
                                        <a:rPr lang="en-GB" sz="2800" b="0" i="1" smtClean="0">
                                          <a:latin typeface="Cambria Math" panose="02040503050406030204" pitchFamily="18" charset="0"/>
                                        </a:rPr>
                                        <m:t>2</m:t>
                                      </m:r>
                                    </m:sub>
                                  </m:sSub>
                                </m:den>
                              </m:f>
                            </m:e>
                          </m:rad>
                        </m:den>
                      </m:f>
                    </m:oMath>
                  </m:oMathPara>
                </a14:m>
                <a:endParaRPr lang="en-GB" sz="2800" dirty="0"/>
              </a:p>
            </p:txBody>
          </p:sp>
        </mc:Choice>
        <mc:Fallback xmlns="">
          <p:sp>
            <p:nvSpPr>
              <p:cNvPr id="4" name="TextBox 3">
                <a:extLst>
                  <a:ext uri="{FF2B5EF4-FFF2-40B4-BE49-F238E27FC236}">
                    <a16:creationId xmlns:a16="http://schemas.microsoft.com/office/drawing/2014/main" id="{D47C5FC6-C7CE-4A58-8853-5709C203E952}"/>
                  </a:ext>
                </a:extLst>
              </p:cNvPr>
              <p:cNvSpPr txBox="1">
                <a:spLocks noRot="1" noChangeAspect="1" noMove="1" noResize="1" noEditPoints="1" noAdjustHandles="1" noChangeArrowheads="1" noChangeShapeType="1" noTextEdit="1"/>
              </p:cNvSpPr>
              <p:nvPr/>
            </p:nvSpPr>
            <p:spPr>
              <a:xfrm>
                <a:off x="7792655" y="3159122"/>
                <a:ext cx="2157898" cy="1752788"/>
              </a:xfrm>
              <a:prstGeom prst="rect">
                <a:avLst/>
              </a:prstGeom>
              <a:blipFill>
                <a:blip r:embed="rId2"/>
                <a:stretch>
                  <a:fillRect/>
                </a:stretch>
              </a:blipFill>
            </p:spPr>
            <p:txBody>
              <a:bodyPr/>
              <a:lstStyle/>
              <a:p>
                <a:r>
                  <a:rPr lang="en-GB">
                    <a:noFill/>
                  </a:rPr>
                  <a:t> </a:t>
                </a:r>
              </a:p>
            </p:txBody>
          </p:sp>
        </mc:Fallback>
      </mc:AlternateContent>
      <p:grpSp>
        <p:nvGrpSpPr>
          <p:cNvPr id="20" name="Group 19">
            <a:extLst>
              <a:ext uri="{FF2B5EF4-FFF2-40B4-BE49-F238E27FC236}">
                <a16:creationId xmlns:a16="http://schemas.microsoft.com/office/drawing/2014/main" id="{8129D3E6-D134-4750-863B-ACEC08AE10F0}"/>
              </a:ext>
            </a:extLst>
          </p:cNvPr>
          <p:cNvGrpSpPr/>
          <p:nvPr/>
        </p:nvGrpSpPr>
        <p:grpSpPr>
          <a:xfrm>
            <a:off x="8392886" y="2324111"/>
            <a:ext cx="3516085" cy="1409082"/>
            <a:chOff x="8392886" y="2324111"/>
            <a:chExt cx="3516085" cy="1409082"/>
          </a:xfrm>
        </p:grpSpPr>
        <p:sp>
          <p:nvSpPr>
            <p:cNvPr id="5" name="Oval 4">
              <a:extLst>
                <a:ext uri="{FF2B5EF4-FFF2-40B4-BE49-F238E27FC236}">
                  <a16:creationId xmlns:a16="http://schemas.microsoft.com/office/drawing/2014/main" id="{277277B2-C42D-43E6-9EEA-496214023BD1}"/>
                </a:ext>
              </a:extLst>
            </p:cNvPr>
            <p:cNvSpPr/>
            <p:nvPr/>
          </p:nvSpPr>
          <p:spPr>
            <a:xfrm>
              <a:off x="8392886" y="3026229"/>
              <a:ext cx="1557667" cy="706964"/>
            </a:xfrm>
            <a:custGeom>
              <a:avLst/>
              <a:gdLst>
                <a:gd name="connsiteX0" fmla="*/ 0 w 1557667"/>
                <a:gd name="connsiteY0" fmla="*/ 353482 h 706964"/>
                <a:gd name="connsiteX1" fmla="*/ 778834 w 1557667"/>
                <a:gd name="connsiteY1" fmla="*/ 0 h 706964"/>
                <a:gd name="connsiteX2" fmla="*/ 1557668 w 1557667"/>
                <a:gd name="connsiteY2" fmla="*/ 353482 h 706964"/>
                <a:gd name="connsiteX3" fmla="*/ 778834 w 1557667"/>
                <a:gd name="connsiteY3" fmla="*/ 706964 h 706964"/>
                <a:gd name="connsiteX4" fmla="*/ 0 w 1557667"/>
                <a:gd name="connsiteY4" fmla="*/ 353482 h 70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667" h="706964" extrusionOk="0">
                  <a:moveTo>
                    <a:pt x="0" y="353482"/>
                  </a:moveTo>
                  <a:cubicBezTo>
                    <a:pt x="20724" y="185390"/>
                    <a:pt x="366918" y="7020"/>
                    <a:pt x="778834" y="0"/>
                  </a:cubicBezTo>
                  <a:cubicBezTo>
                    <a:pt x="1231857" y="-937"/>
                    <a:pt x="1524688" y="174972"/>
                    <a:pt x="1557668" y="353482"/>
                  </a:cubicBezTo>
                  <a:cubicBezTo>
                    <a:pt x="1578788" y="602624"/>
                    <a:pt x="1243827" y="693815"/>
                    <a:pt x="778834" y="706964"/>
                  </a:cubicBezTo>
                  <a:cubicBezTo>
                    <a:pt x="349065" y="722543"/>
                    <a:pt x="6140" y="572742"/>
                    <a:pt x="0" y="353482"/>
                  </a:cubicBezTo>
                  <a:close/>
                </a:path>
              </a:pathLst>
            </a:custGeom>
            <a:noFill/>
            <a:ln>
              <a:solidFill>
                <a:srgbClr val="FF0000"/>
              </a:solidFill>
              <a:extLst>
                <a:ext uri="{C807C97D-BFC1-408E-A445-0C87EB9F89A2}">
                  <ask:lineSketchStyleProps xmlns:ask="http://schemas.microsoft.com/office/drawing/2018/sketchyshapes" sd="311512384">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a:extLst>
                <a:ext uri="{FF2B5EF4-FFF2-40B4-BE49-F238E27FC236}">
                  <a16:creationId xmlns:a16="http://schemas.microsoft.com/office/drawing/2014/main" id="{9A533D61-D077-45B5-94A9-FD76CBE43D43}"/>
                </a:ext>
              </a:extLst>
            </p:cNvPr>
            <p:cNvCxnSpPr>
              <a:stCxn id="5" idx="7"/>
            </p:cNvCxnSpPr>
            <p:nvPr/>
          </p:nvCxnSpPr>
          <p:spPr>
            <a:xfrm flipV="1">
              <a:off x="9722438" y="2699657"/>
              <a:ext cx="521019" cy="4301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11CE824-8CD8-4A92-9E02-CDE1D140A523}"/>
                </a:ext>
              </a:extLst>
            </p:cNvPr>
            <p:cNvSpPr txBox="1"/>
            <p:nvPr/>
          </p:nvSpPr>
          <p:spPr>
            <a:xfrm>
              <a:off x="8392886" y="2324111"/>
              <a:ext cx="3516085" cy="369332"/>
            </a:xfrm>
            <a:prstGeom prst="rect">
              <a:avLst/>
            </a:prstGeom>
            <a:noFill/>
          </p:spPr>
          <p:txBody>
            <a:bodyPr wrap="square" rtlCol="0">
              <a:spAutoFit/>
            </a:bodyPr>
            <a:lstStyle/>
            <a:p>
              <a:r>
                <a:rPr lang="en-GB" dirty="0"/>
                <a:t>The parameter estimate bit</a:t>
              </a:r>
            </a:p>
          </p:txBody>
        </p:sp>
      </p:grpSp>
      <p:grpSp>
        <p:nvGrpSpPr>
          <p:cNvPr id="21" name="Group 20">
            <a:extLst>
              <a:ext uri="{FF2B5EF4-FFF2-40B4-BE49-F238E27FC236}">
                <a16:creationId xmlns:a16="http://schemas.microsoft.com/office/drawing/2014/main" id="{A500AEC0-3F22-418E-B2E0-BEF083AB79C5}"/>
              </a:ext>
            </a:extLst>
          </p:cNvPr>
          <p:cNvGrpSpPr/>
          <p:nvPr/>
        </p:nvGrpSpPr>
        <p:grpSpPr>
          <a:xfrm>
            <a:off x="7647961" y="3721076"/>
            <a:ext cx="3516085" cy="2624921"/>
            <a:chOff x="7647961" y="3721076"/>
            <a:chExt cx="3516085" cy="2624921"/>
          </a:xfrm>
        </p:grpSpPr>
        <p:sp>
          <p:nvSpPr>
            <p:cNvPr id="9" name="Oval 8">
              <a:extLst>
                <a:ext uri="{FF2B5EF4-FFF2-40B4-BE49-F238E27FC236}">
                  <a16:creationId xmlns:a16="http://schemas.microsoft.com/office/drawing/2014/main" id="{110D447E-60BC-4A8C-9F21-B46CEF62AB80}"/>
                </a:ext>
              </a:extLst>
            </p:cNvPr>
            <p:cNvSpPr/>
            <p:nvPr/>
          </p:nvSpPr>
          <p:spPr>
            <a:xfrm>
              <a:off x="8469086" y="3721076"/>
              <a:ext cx="1557667" cy="1316563"/>
            </a:xfrm>
            <a:custGeom>
              <a:avLst/>
              <a:gdLst>
                <a:gd name="connsiteX0" fmla="*/ 0 w 1557667"/>
                <a:gd name="connsiteY0" fmla="*/ 658282 h 1316563"/>
                <a:gd name="connsiteX1" fmla="*/ 778834 w 1557667"/>
                <a:gd name="connsiteY1" fmla="*/ 0 h 1316563"/>
                <a:gd name="connsiteX2" fmla="*/ 1557668 w 1557667"/>
                <a:gd name="connsiteY2" fmla="*/ 658282 h 1316563"/>
                <a:gd name="connsiteX3" fmla="*/ 778834 w 1557667"/>
                <a:gd name="connsiteY3" fmla="*/ 1316564 h 1316563"/>
                <a:gd name="connsiteX4" fmla="*/ 0 w 1557667"/>
                <a:gd name="connsiteY4" fmla="*/ 658282 h 1316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667" h="1316563" extrusionOk="0">
                  <a:moveTo>
                    <a:pt x="0" y="658282"/>
                  </a:moveTo>
                  <a:cubicBezTo>
                    <a:pt x="10936" y="309039"/>
                    <a:pt x="422793" y="28544"/>
                    <a:pt x="778834" y="0"/>
                  </a:cubicBezTo>
                  <a:cubicBezTo>
                    <a:pt x="1217023" y="-330"/>
                    <a:pt x="1540043" y="303655"/>
                    <a:pt x="1557668" y="658282"/>
                  </a:cubicBezTo>
                  <a:cubicBezTo>
                    <a:pt x="1584632" y="1090681"/>
                    <a:pt x="1232520" y="1307680"/>
                    <a:pt x="778834" y="1316564"/>
                  </a:cubicBezTo>
                  <a:cubicBezTo>
                    <a:pt x="349240" y="1339569"/>
                    <a:pt x="4183" y="1038215"/>
                    <a:pt x="0" y="658282"/>
                  </a:cubicBezTo>
                  <a:close/>
                </a:path>
              </a:pathLst>
            </a:custGeom>
            <a:noFill/>
            <a:ln>
              <a:solidFill>
                <a:schemeClr val="accent4"/>
              </a:solidFill>
              <a:extLst>
                <a:ext uri="{C807C97D-BFC1-408E-A445-0C87EB9F89A2}">
                  <ask:lineSketchStyleProps xmlns:ask="http://schemas.microsoft.com/office/drawing/2018/sketchyshapes" sd="311512384">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a:extLst>
                <a:ext uri="{FF2B5EF4-FFF2-40B4-BE49-F238E27FC236}">
                  <a16:creationId xmlns:a16="http://schemas.microsoft.com/office/drawing/2014/main" id="{AC05A4FE-FC1A-4106-BF9A-9EA001F8FB1A}"/>
                </a:ext>
              </a:extLst>
            </p:cNvPr>
            <p:cNvCxnSpPr>
              <a:cxnSpLocks/>
              <a:stCxn id="9" idx="4"/>
              <a:endCxn id="13" idx="0"/>
            </p:cNvCxnSpPr>
            <p:nvPr/>
          </p:nvCxnSpPr>
          <p:spPr>
            <a:xfrm>
              <a:off x="9247920" y="5037639"/>
              <a:ext cx="158084" cy="385028"/>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03B341C-7DEE-4777-A6A7-A3081370593C}"/>
                </a:ext>
              </a:extLst>
            </p:cNvPr>
            <p:cNvSpPr txBox="1"/>
            <p:nvPr/>
          </p:nvSpPr>
          <p:spPr>
            <a:xfrm>
              <a:off x="7647961" y="5422667"/>
              <a:ext cx="3516085" cy="923330"/>
            </a:xfrm>
            <a:prstGeom prst="rect">
              <a:avLst/>
            </a:prstGeom>
            <a:noFill/>
            <a:ln>
              <a:noFill/>
            </a:ln>
          </p:spPr>
          <p:txBody>
            <a:bodyPr wrap="square" rtlCol="0">
              <a:spAutoFit/>
            </a:bodyPr>
            <a:lstStyle/>
            <a:p>
              <a:pPr algn="ctr"/>
              <a:r>
                <a:rPr lang="en-GB" dirty="0"/>
                <a:t>But combining with measures of sample variance and size to standardise! </a:t>
              </a:r>
            </a:p>
          </p:txBody>
        </p:sp>
      </p:grpSp>
    </p:spTree>
    <p:extLst>
      <p:ext uri="{BB962C8B-B14F-4D97-AF65-F5344CB8AC3E}">
        <p14:creationId xmlns:p14="http://schemas.microsoft.com/office/powerpoint/2010/main" val="76792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up)">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3E0152-6371-46C9-A253-3BB7B4447995}"/>
              </a:ext>
            </a:extLst>
          </p:cNvPr>
          <p:cNvSpPr txBox="1"/>
          <p:nvPr/>
        </p:nvSpPr>
        <p:spPr>
          <a:xfrm>
            <a:off x="4604657" y="2682351"/>
            <a:ext cx="2775857" cy="923330"/>
          </a:xfrm>
          <a:prstGeom prst="rect">
            <a:avLst/>
          </a:prstGeom>
          <a:noFill/>
        </p:spPr>
        <p:txBody>
          <a:bodyPr wrap="square" rtlCol="0">
            <a:spAutoFit/>
          </a:bodyPr>
          <a:lstStyle/>
          <a:p>
            <a:r>
              <a:rPr lang="en-GB" sz="5400" b="1" dirty="0"/>
              <a:t>Break!!!</a:t>
            </a:r>
          </a:p>
        </p:txBody>
      </p:sp>
    </p:spTree>
    <p:extLst>
      <p:ext uri="{BB962C8B-B14F-4D97-AF65-F5344CB8AC3E}">
        <p14:creationId xmlns:p14="http://schemas.microsoft.com/office/powerpoint/2010/main" val="199155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rrow: Right 13">
            <a:extLst>
              <a:ext uri="{FF2B5EF4-FFF2-40B4-BE49-F238E27FC236}">
                <a16:creationId xmlns:a16="http://schemas.microsoft.com/office/drawing/2014/main" id="{8C67CAFB-5E85-46B3-BAE2-3065D369BE80}"/>
              </a:ext>
            </a:extLst>
          </p:cNvPr>
          <p:cNvSpPr/>
          <p:nvPr/>
        </p:nvSpPr>
        <p:spPr>
          <a:xfrm rot="1538376">
            <a:off x="-1003355" y="2473345"/>
            <a:ext cx="13848754" cy="148797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Speech Bubble: Oval 7">
            <a:extLst>
              <a:ext uri="{FF2B5EF4-FFF2-40B4-BE49-F238E27FC236}">
                <a16:creationId xmlns:a16="http://schemas.microsoft.com/office/drawing/2014/main" id="{A54BC3F5-0761-42D9-B393-C56172530727}"/>
              </a:ext>
            </a:extLst>
          </p:cNvPr>
          <p:cNvSpPr/>
          <p:nvPr/>
        </p:nvSpPr>
        <p:spPr>
          <a:xfrm>
            <a:off x="361244" y="2235199"/>
            <a:ext cx="2246489" cy="1388531"/>
          </a:xfrm>
          <a:prstGeom prst="wedgeEllipseCallout">
            <a:avLst>
              <a:gd name="adj1" fmla="val 35448"/>
              <a:gd name="adj2" fmla="val -6490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solidFill>
                  <a:schemeClr val="tx1"/>
                </a:solidFill>
              </a:rPr>
              <a:t>Will touch upon </a:t>
            </a:r>
          </a:p>
          <a:p>
            <a:pPr algn="ctr"/>
            <a:r>
              <a:rPr lang="en-GB" b="1" dirty="0">
                <a:solidFill>
                  <a:schemeClr val="tx1"/>
                </a:solidFill>
              </a:rPr>
              <a:t>Effect Sizes </a:t>
            </a:r>
            <a:r>
              <a:rPr lang="en-GB" dirty="0">
                <a:solidFill>
                  <a:schemeClr val="tx1"/>
                </a:solidFill>
              </a:rPr>
              <a:t>here</a:t>
            </a:r>
          </a:p>
        </p:txBody>
      </p:sp>
      <p:grpSp>
        <p:nvGrpSpPr>
          <p:cNvPr id="15" name="Group 14">
            <a:extLst>
              <a:ext uri="{FF2B5EF4-FFF2-40B4-BE49-F238E27FC236}">
                <a16:creationId xmlns:a16="http://schemas.microsoft.com/office/drawing/2014/main" id="{22FB45D7-762E-454F-93E2-9C56CD102791}"/>
              </a:ext>
            </a:extLst>
          </p:cNvPr>
          <p:cNvGrpSpPr/>
          <p:nvPr/>
        </p:nvGrpSpPr>
        <p:grpSpPr>
          <a:xfrm>
            <a:off x="620888" y="395111"/>
            <a:ext cx="10298295" cy="5342469"/>
            <a:chOff x="620888" y="395111"/>
            <a:chExt cx="10298295" cy="5342469"/>
          </a:xfrm>
        </p:grpSpPr>
        <p:sp>
          <p:nvSpPr>
            <p:cNvPr id="4" name="Rectangle: Rounded Corners 3">
              <a:extLst>
                <a:ext uri="{FF2B5EF4-FFF2-40B4-BE49-F238E27FC236}">
                  <a16:creationId xmlns:a16="http://schemas.microsoft.com/office/drawing/2014/main" id="{8CEE293A-4641-4DA7-8A7B-461CED2D53AB}"/>
                </a:ext>
              </a:extLst>
            </p:cNvPr>
            <p:cNvSpPr/>
            <p:nvPr/>
          </p:nvSpPr>
          <p:spPr>
            <a:xfrm>
              <a:off x="620888" y="395111"/>
              <a:ext cx="1783645" cy="982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Hypotheses as </a:t>
              </a:r>
              <a:r>
                <a:rPr lang="en-GB" b="1" dirty="0">
                  <a:solidFill>
                    <a:schemeClr val="tx1"/>
                  </a:solidFill>
                </a:rPr>
                <a:t>Models</a:t>
              </a:r>
            </a:p>
          </p:txBody>
        </p:sp>
        <p:sp>
          <p:nvSpPr>
            <p:cNvPr id="5" name="Rectangle: Rounded Corners 4">
              <a:extLst>
                <a:ext uri="{FF2B5EF4-FFF2-40B4-BE49-F238E27FC236}">
                  <a16:creationId xmlns:a16="http://schemas.microsoft.com/office/drawing/2014/main" id="{6D6579ED-E016-4B3E-AE05-5BE54FEADB10}"/>
                </a:ext>
              </a:extLst>
            </p:cNvPr>
            <p:cNvSpPr/>
            <p:nvPr/>
          </p:nvSpPr>
          <p:spPr>
            <a:xfrm>
              <a:off x="2156177" y="1032928"/>
              <a:ext cx="1783645" cy="982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Parameters </a:t>
              </a:r>
              <a:r>
                <a:rPr lang="en-GB" dirty="0">
                  <a:solidFill>
                    <a:schemeClr val="tx1"/>
                  </a:solidFill>
                </a:rPr>
                <a:t>within Models</a:t>
              </a:r>
            </a:p>
          </p:txBody>
        </p:sp>
        <p:sp>
          <p:nvSpPr>
            <p:cNvPr id="6" name="Rectangle: Rounded Corners 5">
              <a:extLst>
                <a:ext uri="{FF2B5EF4-FFF2-40B4-BE49-F238E27FC236}">
                  <a16:creationId xmlns:a16="http://schemas.microsoft.com/office/drawing/2014/main" id="{4FE10600-8DB1-4933-98A4-F9A44ABAC5EC}"/>
                </a:ext>
              </a:extLst>
            </p:cNvPr>
            <p:cNvSpPr/>
            <p:nvPr/>
          </p:nvSpPr>
          <p:spPr>
            <a:xfrm>
              <a:off x="3347152" y="1828797"/>
              <a:ext cx="1783645" cy="982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Sampling </a:t>
              </a:r>
              <a:r>
                <a:rPr lang="en-GB" dirty="0">
                  <a:solidFill>
                    <a:schemeClr val="tx1"/>
                  </a:solidFill>
                </a:rPr>
                <a:t>to Estimate Parameters</a:t>
              </a:r>
            </a:p>
          </p:txBody>
        </p:sp>
        <p:sp>
          <p:nvSpPr>
            <p:cNvPr id="9" name="Rectangle: Rounded Corners 8">
              <a:extLst>
                <a:ext uri="{FF2B5EF4-FFF2-40B4-BE49-F238E27FC236}">
                  <a16:creationId xmlns:a16="http://schemas.microsoft.com/office/drawing/2014/main" id="{0E078585-DC73-45C9-BCCC-914F28472862}"/>
                </a:ext>
              </a:extLst>
            </p:cNvPr>
            <p:cNvSpPr/>
            <p:nvPr/>
          </p:nvSpPr>
          <p:spPr>
            <a:xfrm>
              <a:off x="4924770" y="2438397"/>
              <a:ext cx="1890891" cy="982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From Parameters to </a:t>
              </a:r>
              <a:r>
                <a:rPr lang="en-GB" b="1" dirty="0">
                  <a:solidFill>
                    <a:schemeClr val="tx1"/>
                  </a:solidFill>
                </a:rPr>
                <a:t>Test Statistics </a:t>
              </a:r>
            </a:p>
          </p:txBody>
        </p:sp>
        <p:sp>
          <p:nvSpPr>
            <p:cNvPr id="10" name="Rectangle: Rounded Corners 9">
              <a:extLst>
                <a:ext uri="{FF2B5EF4-FFF2-40B4-BE49-F238E27FC236}">
                  <a16:creationId xmlns:a16="http://schemas.microsoft.com/office/drawing/2014/main" id="{61E28257-CB9F-488D-8427-708E96E9591A}"/>
                </a:ext>
              </a:extLst>
            </p:cNvPr>
            <p:cNvSpPr/>
            <p:nvPr/>
          </p:nvSpPr>
          <p:spPr>
            <a:xfrm>
              <a:off x="6203243" y="3338689"/>
              <a:ext cx="1783645" cy="982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Using test statistics for </a:t>
              </a:r>
              <a:r>
                <a:rPr lang="en-GB" b="1" dirty="0">
                  <a:solidFill>
                    <a:schemeClr val="tx1"/>
                  </a:solidFill>
                </a:rPr>
                <a:t>NHST</a:t>
              </a:r>
              <a:endParaRPr lang="en-GB" dirty="0">
                <a:solidFill>
                  <a:schemeClr val="tx1"/>
                </a:solidFill>
              </a:endParaRPr>
            </a:p>
          </p:txBody>
        </p:sp>
        <p:sp>
          <p:nvSpPr>
            <p:cNvPr id="11" name="Rectangle: Rounded Corners 10">
              <a:extLst>
                <a:ext uri="{FF2B5EF4-FFF2-40B4-BE49-F238E27FC236}">
                  <a16:creationId xmlns:a16="http://schemas.microsoft.com/office/drawing/2014/main" id="{3694C9AB-0EA6-4C82-B958-77FF3282432E}"/>
                </a:ext>
              </a:extLst>
            </p:cNvPr>
            <p:cNvSpPr/>
            <p:nvPr/>
          </p:nvSpPr>
          <p:spPr>
            <a:xfrm>
              <a:off x="7481716" y="4047068"/>
              <a:ext cx="1783645" cy="982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NHST’s</a:t>
              </a:r>
            </a:p>
            <a:p>
              <a:pPr algn="ctr"/>
              <a:r>
                <a:rPr lang="en-GB" dirty="0">
                  <a:solidFill>
                    <a:schemeClr val="tx1"/>
                  </a:solidFill>
                </a:rPr>
                <a:t>role in</a:t>
              </a:r>
            </a:p>
            <a:p>
              <a:pPr algn="ctr"/>
              <a:r>
                <a:rPr lang="en-GB" b="1" dirty="0">
                  <a:solidFill>
                    <a:schemeClr val="tx1"/>
                  </a:solidFill>
                </a:rPr>
                <a:t>‘Significance’</a:t>
              </a:r>
              <a:endParaRPr lang="en-GB" dirty="0">
                <a:solidFill>
                  <a:schemeClr val="tx1"/>
                </a:solidFill>
              </a:endParaRPr>
            </a:p>
          </p:txBody>
        </p:sp>
        <p:sp>
          <p:nvSpPr>
            <p:cNvPr id="12" name="Rectangle: Rounded Corners 11">
              <a:extLst>
                <a:ext uri="{FF2B5EF4-FFF2-40B4-BE49-F238E27FC236}">
                  <a16:creationId xmlns:a16="http://schemas.microsoft.com/office/drawing/2014/main" id="{F9A17F2D-1286-47B0-A8FC-06DCA830F7E5}"/>
                </a:ext>
              </a:extLst>
            </p:cNvPr>
            <p:cNvSpPr/>
            <p:nvPr/>
          </p:nvSpPr>
          <p:spPr>
            <a:xfrm>
              <a:off x="9135538" y="4755447"/>
              <a:ext cx="1783645" cy="982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‘significance’</a:t>
              </a:r>
            </a:p>
            <a:p>
              <a:pPr algn="ctr"/>
              <a:r>
                <a:rPr lang="en-GB" dirty="0">
                  <a:solidFill>
                    <a:schemeClr val="tx1"/>
                  </a:solidFill>
                </a:rPr>
                <a:t>AND</a:t>
              </a:r>
            </a:p>
            <a:p>
              <a:pPr algn="ctr"/>
              <a:r>
                <a:rPr lang="en-GB" b="1" dirty="0">
                  <a:solidFill>
                    <a:schemeClr val="tx1"/>
                  </a:solidFill>
                </a:rPr>
                <a:t>Effect Size </a:t>
              </a:r>
              <a:endParaRPr lang="en-GB" dirty="0">
                <a:solidFill>
                  <a:schemeClr val="tx1"/>
                </a:solidFill>
              </a:endParaRPr>
            </a:p>
          </p:txBody>
        </p:sp>
      </p:grpSp>
      <p:sp>
        <p:nvSpPr>
          <p:cNvPr id="13" name="Speech Bubble: Oval 12">
            <a:extLst>
              <a:ext uri="{FF2B5EF4-FFF2-40B4-BE49-F238E27FC236}">
                <a16:creationId xmlns:a16="http://schemas.microsoft.com/office/drawing/2014/main" id="{703B553F-9DBC-431A-9BF8-0C40B314970E}"/>
              </a:ext>
            </a:extLst>
          </p:cNvPr>
          <p:cNvSpPr/>
          <p:nvPr/>
        </p:nvSpPr>
        <p:spPr>
          <a:xfrm>
            <a:off x="8858949" y="2235199"/>
            <a:ext cx="3104443" cy="1797755"/>
          </a:xfrm>
          <a:prstGeom prst="wedgeEllipseCallout">
            <a:avLst>
              <a:gd name="adj1" fmla="val -20916"/>
              <a:gd name="adj2" fmla="val 9596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solidFill>
                  <a:schemeClr val="tx1"/>
                </a:solidFill>
              </a:rPr>
              <a:t>Will finish with a few points about: </a:t>
            </a:r>
          </a:p>
          <a:p>
            <a:pPr algn="ctr"/>
            <a:r>
              <a:rPr lang="en-GB" b="1" dirty="0">
                <a:solidFill>
                  <a:schemeClr val="tx1"/>
                </a:solidFill>
              </a:rPr>
              <a:t>Assumptions </a:t>
            </a:r>
            <a:r>
              <a:rPr lang="en-GB" dirty="0">
                <a:solidFill>
                  <a:schemeClr val="tx1"/>
                </a:solidFill>
              </a:rPr>
              <a:t>and </a:t>
            </a:r>
          </a:p>
          <a:p>
            <a:pPr algn="ctr"/>
            <a:r>
              <a:rPr lang="en-GB" b="1" dirty="0">
                <a:solidFill>
                  <a:schemeClr val="tx1"/>
                </a:solidFill>
              </a:rPr>
              <a:t>QRPs</a:t>
            </a:r>
          </a:p>
        </p:txBody>
      </p:sp>
      <p:sp>
        <p:nvSpPr>
          <p:cNvPr id="16" name="TextBox 15">
            <a:extLst>
              <a:ext uri="{FF2B5EF4-FFF2-40B4-BE49-F238E27FC236}">
                <a16:creationId xmlns:a16="http://schemas.microsoft.com/office/drawing/2014/main" id="{FA422143-9125-413D-837A-D63151E46BC3}"/>
              </a:ext>
            </a:extLst>
          </p:cNvPr>
          <p:cNvSpPr txBox="1"/>
          <p:nvPr/>
        </p:nvSpPr>
        <p:spPr>
          <a:xfrm>
            <a:off x="5009431" y="366414"/>
            <a:ext cx="5497702" cy="646331"/>
          </a:xfrm>
          <a:prstGeom prst="rect">
            <a:avLst/>
          </a:prstGeom>
          <a:noFill/>
        </p:spPr>
        <p:txBody>
          <a:bodyPr wrap="square" rtlCol="0">
            <a:spAutoFit/>
          </a:bodyPr>
          <a:lstStyle/>
          <a:p>
            <a:r>
              <a:rPr lang="en-GB" sz="3600" b="1" dirty="0"/>
              <a:t>The plan for this session</a:t>
            </a:r>
          </a:p>
        </p:txBody>
      </p:sp>
    </p:spTree>
    <p:extLst>
      <p:ext uri="{BB962C8B-B14F-4D97-AF65-F5344CB8AC3E}">
        <p14:creationId xmlns:p14="http://schemas.microsoft.com/office/powerpoint/2010/main" val="154789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80B5-FD0B-4E5C-A52B-1384C83821D1}"/>
              </a:ext>
            </a:extLst>
          </p:cNvPr>
          <p:cNvSpPr>
            <a:spLocks noGrp="1"/>
          </p:cNvSpPr>
          <p:nvPr>
            <p:ph type="title"/>
          </p:nvPr>
        </p:nvSpPr>
        <p:spPr/>
        <p:txBody>
          <a:bodyPr/>
          <a:lstStyle/>
          <a:p>
            <a:r>
              <a:rPr lang="en-GB" dirty="0"/>
              <a:t>Let’s recap a little…</a:t>
            </a:r>
          </a:p>
        </p:txBody>
      </p:sp>
      <p:sp>
        <p:nvSpPr>
          <p:cNvPr id="3" name="Content Placeholder 2">
            <a:extLst>
              <a:ext uri="{FF2B5EF4-FFF2-40B4-BE49-F238E27FC236}">
                <a16:creationId xmlns:a16="http://schemas.microsoft.com/office/drawing/2014/main" id="{BB17537B-1B30-41DA-9867-93141998D0FA}"/>
              </a:ext>
            </a:extLst>
          </p:cNvPr>
          <p:cNvSpPr>
            <a:spLocks noGrp="1"/>
          </p:cNvSpPr>
          <p:nvPr>
            <p:ph idx="1"/>
          </p:nvPr>
        </p:nvSpPr>
        <p:spPr>
          <a:xfrm>
            <a:off x="1154953" y="2315632"/>
            <a:ext cx="10079103" cy="3416300"/>
          </a:xfrm>
        </p:spPr>
        <p:txBody>
          <a:bodyPr>
            <a:normAutofit lnSpcReduction="10000"/>
          </a:bodyPr>
          <a:lstStyle/>
          <a:p>
            <a:r>
              <a:rPr lang="en-GB" dirty="0"/>
              <a:t>We started with a </a:t>
            </a:r>
            <a:r>
              <a:rPr lang="en-GB" b="1" dirty="0"/>
              <a:t>hypothesis…</a:t>
            </a:r>
          </a:p>
          <a:p>
            <a:r>
              <a:rPr lang="en-GB" dirty="0"/>
              <a:t>Which we represented mathematically as a </a:t>
            </a:r>
            <a:r>
              <a:rPr lang="en-GB" b="1" dirty="0"/>
              <a:t>model…</a:t>
            </a:r>
          </a:p>
          <a:p>
            <a:r>
              <a:rPr lang="en-GB" dirty="0"/>
              <a:t>More specifically, </a:t>
            </a:r>
            <a:r>
              <a:rPr lang="en-GB" b="1" dirty="0"/>
              <a:t>parameters </a:t>
            </a:r>
            <a:r>
              <a:rPr lang="en-GB" dirty="0"/>
              <a:t>in that model represent relationships we made predictions about…</a:t>
            </a:r>
          </a:p>
          <a:p>
            <a:endParaRPr lang="en-GB" dirty="0"/>
          </a:p>
          <a:p>
            <a:r>
              <a:rPr lang="en-GB" dirty="0"/>
              <a:t>Because we’re stuck </a:t>
            </a:r>
            <a:r>
              <a:rPr lang="en-GB" b="1" dirty="0"/>
              <a:t>sampling</a:t>
            </a:r>
            <a:r>
              <a:rPr lang="en-GB" dirty="0"/>
              <a:t> from a wider population we only have </a:t>
            </a:r>
            <a:r>
              <a:rPr lang="en-GB" b="1" dirty="0"/>
              <a:t>parameter estimates </a:t>
            </a:r>
            <a:r>
              <a:rPr lang="en-GB" dirty="0"/>
              <a:t>though (i.e. imperfect predictions)</a:t>
            </a:r>
          </a:p>
          <a:p>
            <a:r>
              <a:rPr lang="en-GB" dirty="0"/>
              <a:t>Further information about our sample (e.g. variance within it, its size) can help us model the margin for error in that prediction though (i.e. the </a:t>
            </a:r>
            <a:r>
              <a:rPr lang="en-GB" b="1" dirty="0"/>
              <a:t>Standard Error</a:t>
            </a:r>
            <a:r>
              <a:rPr lang="en-GB" dirty="0"/>
              <a:t> associated with our Parameter Estimate)</a:t>
            </a:r>
          </a:p>
        </p:txBody>
      </p:sp>
      <p:sp>
        <p:nvSpPr>
          <p:cNvPr id="4" name="Speech Bubble: Rectangle with Corners Rounded 3">
            <a:extLst>
              <a:ext uri="{FF2B5EF4-FFF2-40B4-BE49-F238E27FC236}">
                <a16:creationId xmlns:a16="http://schemas.microsoft.com/office/drawing/2014/main" id="{765DD9D8-AEAE-4CA9-9560-1389666BCEFD}"/>
              </a:ext>
            </a:extLst>
          </p:cNvPr>
          <p:cNvSpPr/>
          <p:nvPr/>
        </p:nvSpPr>
        <p:spPr>
          <a:xfrm>
            <a:off x="5065486" y="5361818"/>
            <a:ext cx="4441370" cy="1005114"/>
          </a:xfrm>
          <a:prstGeom prst="wedgeRoundRectCallout">
            <a:avLst>
              <a:gd name="adj1" fmla="val -54661"/>
              <a:gd name="adj2" fmla="val -3715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In fact, recall, you can use the SE in calculating confidence intervals around your parameter estimate!</a:t>
            </a:r>
          </a:p>
        </p:txBody>
      </p:sp>
    </p:spTree>
    <p:extLst>
      <p:ext uri="{BB962C8B-B14F-4D97-AF65-F5344CB8AC3E}">
        <p14:creationId xmlns:p14="http://schemas.microsoft.com/office/powerpoint/2010/main" val="3295314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CDD9-83DB-49F0-B02D-4551AF7E36C3}"/>
              </a:ext>
            </a:extLst>
          </p:cNvPr>
          <p:cNvSpPr>
            <a:spLocks noGrp="1"/>
          </p:cNvSpPr>
          <p:nvPr>
            <p:ph type="title"/>
          </p:nvPr>
        </p:nvSpPr>
        <p:spPr/>
        <p:txBody>
          <a:bodyPr/>
          <a:lstStyle/>
          <a:p>
            <a:r>
              <a:rPr lang="en-GB" dirty="0"/>
              <a:t>Where to now?</a:t>
            </a:r>
          </a:p>
        </p:txBody>
      </p:sp>
      <p:sp>
        <p:nvSpPr>
          <p:cNvPr id="3" name="Content Placeholder 2">
            <a:extLst>
              <a:ext uri="{FF2B5EF4-FFF2-40B4-BE49-F238E27FC236}">
                <a16:creationId xmlns:a16="http://schemas.microsoft.com/office/drawing/2014/main" id="{6876EB69-7A95-47F3-9D7E-A787350984C8}"/>
              </a:ext>
            </a:extLst>
          </p:cNvPr>
          <p:cNvSpPr>
            <a:spLocks noGrp="1"/>
          </p:cNvSpPr>
          <p:nvPr>
            <p:ph idx="1"/>
          </p:nvPr>
        </p:nvSpPr>
        <p:spPr>
          <a:xfrm>
            <a:off x="1154953" y="2331357"/>
            <a:ext cx="10079103" cy="3655786"/>
          </a:xfrm>
        </p:spPr>
        <p:txBody>
          <a:bodyPr>
            <a:normAutofit/>
          </a:bodyPr>
          <a:lstStyle/>
          <a:p>
            <a:r>
              <a:rPr lang="en-GB" dirty="0"/>
              <a:t>You have a parameter estimate with a confidence interval around it from our sample.</a:t>
            </a:r>
          </a:p>
          <a:p>
            <a:r>
              <a:rPr lang="en-GB" dirty="0">
                <a:solidFill>
                  <a:srgbClr val="FF0000"/>
                </a:solidFill>
              </a:rPr>
              <a:t>Can we do anything further to formally test how likely that value is given our original predictions about it (i.e. our hypothesis)? </a:t>
            </a:r>
          </a:p>
          <a:p>
            <a:endParaRPr lang="en-GB" dirty="0"/>
          </a:p>
          <a:p>
            <a:r>
              <a:rPr lang="en-GB" b="1" dirty="0"/>
              <a:t>Unfortunately, no!</a:t>
            </a:r>
          </a:p>
          <a:p>
            <a:pPr lvl="1"/>
            <a:r>
              <a:rPr lang="en-GB" sz="1800" dirty="0"/>
              <a:t>At least on using traditional (Frequentist) Statistical Modelling Methods. </a:t>
            </a:r>
          </a:p>
          <a:p>
            <a:endParaRPr lang="en-GB" dirty="0"/>
          </a:p>
          <a:p>
            <a:r>
              <a:rPr lang="en-GB" b="1" dirty="0"/>
              <a:t>So what do (most) people do at this point?</a:t>
            </a:r>
          </a:p>
          <a:p>
            <a:pPr lvl="1"/>
            <a:r>
              <a:rPr lang="en-GB" sz="1800" dirty="0"/>
              <a:t>They use these methods to carry out </a:t>
            </a:r>
            <a:r>
              <a:rPr lang="en-GB" sz="1800" b="1" dirty="0"/>
              <a:t>Null Hypothesis Significance Testing </a:t>
            </a:r>
            <a:r>
              <a:rPr lang="en-GB" sz="1800" dirty="0"/>
              <a:t>instead… </a:t>
            </a:r>
          </a:p>
        </p:txBody>
      </p:sp>
    </p:spTree>
    <p:extLst>
      <p:ext uri="{BB962C8B-B14F-4D97-AF65-F5344CB8AC3E}">
        <p14:creationId xmlns:p14="http://schemas.microsoft.com/office/powerpoint/2010/main" val="415848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1000"/>
                                        <p:tgtEl>
                                          <p:spTgt spid="3">
                                            <p:txEl>
                                              <p:pRg st="6" end="6"/>
                                            </p:txEl>
                                          </p:spTgt>
                                        </p:tgtEl>
                                      </p:cBhvr>
                                    </p:animEffect>
                                    <p:anim calcmode="lin" valueType="num">
                                      <p:cBhvr>
                                        <p:cTn id="2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1000"/>
                                        <p:tgtEl>
                                          <p:spTgt spid="3">
                                            <p:txEl>
                                              <p:pRg st="7" end="7"/>
                                            </p:txEl>
                                          </p:spTgt>
                                        </p:tgtEl>
                                      </p:cBhvr>
                                    </p:animEffect>
                                    <p:anim calcmode="lin" valueType="num">
                                      <p:cBhvr>
                                        <p:cTn id="2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33284B-E368-4A21-B274-FEDEACBBBD32}"/>
              </a:ext>
            </a:extLst>
          </p:cNvPr>
          <p:cNvPicPr>
            <a:picLocks noChangeAspect="1"/>
          </p:cNvPicPr>
          <p:nvPr/>
        </p:nvPicPr>
        <p:blipFill>
          <a:blip r:embed="rId3"/>
          <a:stretch>
            <a:fillRect/>
          </a:stretch>
        </p:blipFill>
        <p:spPr>
          <a:xfrm>
            <a:off x="1295790" y="2897252"/>
            <a:ext cx="4485531" cy="3131015"/>
          </a:xfrm>
          <a:prstGeom prst="rect">
            <a:avLst/>
          </a:prstGeom>
        </p:spPr>
      </p:pic>
      <p:pic>
        <p:nvPicPr>
          <p:cNvPr id="14" name="Picture 13">
            <a:extLst>
              <a:ext uri="{FF2B5EF4-FFF2-40B4-BE49-F238E27FC236}">
                <a16:creationId xmlns:a16="http://schemas.microsoft.com/office/drawing/2014/main" id="{8F974327-A324-4974-9C5A-024939414FD4}"/>
              </a:ext>
            </a:extLst>
          </p:cNvPr>
          <p:cNvPicPr>
            <a:picLocks noChangeAspect="1"/>
          </p:cNvPicPr>
          <p:nvPr/>
        </p:nvPicPr>
        <p:blipFill>
          <a:blip r:embed="rId4"/>
          <a:srcRect/>
          <a:stretch/>
        </p:blipFill>
        <p:spPr>
          <a:xfrm>
            <a:off x="1295789" y="2897252"/>
            <a:ext cx="4485530" cy="3131015"/>
          </a:xfrm>
          <a:prstGeom prst="rect">
            <a:avLst/>
          </a:prstGeom>
        </p:spPr>
      </p:pic>
      <p:sp>
        <p:nvSpPr>
          <p:cNvPr id="2" name="Title 1">
            <a:extLst>
              <a:ext uri="{FF2B5EF4-FFF2-40B4-BE49-F238E27FC236}">
                <a16:creationId xmlns:a16="http://schemas.microsoft.com/office/drawing/2014/main" id="{ED70D0C5-A41F-44CD-8FA1-84B0FFEB346B}"/>
              </a:ext>
            </a:extLst>
          </p:cNvPr>
          <p:cNvSpPr>
            <a:spLocks noGrp="1"/>
          </p:cNvSpPr>
          <p:nvPr>
            <p:ph type="title"/>
          </p:nvPr>
        </p:nvSpPr>
        <p:spPr/>
        <p:txBody>
          <a:bodyPr/>
          <a:lstStyle/>
          <a:p>
            <a:r>
              <a:rPr lang="en-GB" dirty="0"/>
              <a:t>Testing there’s </a:t>
            </a:r>
            <a:r>
              <a:rPr lang="en-GB" i="1" dirty="0"/>
              <a:t>not nothing </a:t>
            </a:r>
            <a:r>
              <a:rPr lang="en-GB" dirty="0"/>
              <a:t>going on? </a:t>
            </a:r>
          </a:p>
        </p:txBody>
      </p:sp>
      <p:sp>
        <p:nvSpPr>
          <p:cNvPr id="3" name="Content Placeholder 2">
            <a:extLst>
              <a:ext uri="{FF2B5EF4-FFF2-40B4-BE49-F238E27FC236}">
                <a16:creationId xmlns:a16="http://schemas.microsoft.com/office/drawing/2014/main" id="{CADB09D3-0FF9-43A9-85CF-74560253070A}"/>
              </a:ext>
            </a:extLst>
          </p:cNvPr>
          <p:cNvSpPr>
            <a:spLocks noGrp="1"/>
          </p:cNvSpPr>
          <p:nvPr>
            <p:ph idx="1"/>
          </p:nvPr>
        </p:nvSpPr>
        <p:spPr>
          <a:xfrm>
            <a:off x="1154954" y="2468032"/>
            <a:ext cx="8761412" cy="3416300"/>
          </a:xfrm>
        </p:spPr>
        <p:txBody>
          <a:bodyPr/>
          <a:lstStyle/>
          <a:p>
            <a:pPr marL="0" indent="0">
              <a:buNone/>
            </a:pPr>
            <a:r>
              <a:rPr lang="en-GB" dirty="0"/>
              <a:t>This is how I think of it, with the help of Sherlock…</a:t>
            </a:r>
          </a:p>
        </p:txBody>
      </p:sp>
      <p:cxnSp>
        <p:nvCxnSpPr>
          <p:cNvPr id="5" name="Straight Arrow Connector 4">
            <a:extLst>
              <a:ext uri="{FF2B5EF4-FFF2-40B4-BE49-F238E27FC236}">
                <a16:creationId xmlns:a16="http://schemas.microsoft.com/office/drawing/2014/main" id="{4D8B1DB6-8598-478F-9B7C-129836C3072A}"/>
              </a:ext>
            </a:extLst>
          </p:cNvPr>
          <p:cNvCxnSpPr>
            <a:cxnSpLocks/>
          </p:cNvCxnSpPr>
          <p:nvPr/>
        </p:nvCxnSpPr>
        <p:spPr>
          <a:xfrm>
            <a:off x="1676792" y="3379685"/>
            <a:ext cx="4012808" cy="1237471"/>
          </a:xfrm>
          <a:prstGeom prst="straightConnector1">
            <a:avLst/>
          </a:prstGeom>
          <a:ln w="28575">
            <a:prstDash val="sysDash"/>
            <a:tailEnd type="triangle"/>
          </a:ln>
        </p:spPr>
        <p:style>
          <a:lnRef idx="1">
            <a:schemeClr val="dk1"/>
          </a:lnRef>
          <a:fillRef idx="0">
            <a:schemeClr val="dk1"/>
          </a:fillRef>
          <a:effectRef idx="0">
            <a:schemeClr val="dk1"/>
          </a:effectRef>
          <a:fontRef idx="minor">
            <a:schemeClr val="tx1"/>
          </a:fontRef>
        </p:style>
      </p:cxnSp>
      <p:grpSp>
        <p:nvGrpSpPr>
          <p:cNvPr id="16" name="Group 15">
            <a:extLst>
              <a:ext uri="{FF2B5EF4-FFF2-40B4-BE49-F238E27FC236}">
                <a16:creationId xmlns:a16="http://schemas.microsoft.com/office/drawing/2014/main" id="{251ABE34-961C-4B7E-8C1F-053623E8DA27}"/>
              </a:ext>
            </a:extLst>
          </p:cNvPr>
          <p:cNvGrpSpPr/>
          <p:nvPr/>
        </p:nvGrpSpPr>
        <p:grpSpPr>
          <a:xfrm>
            <a:off x="1676401" y="3808745"/>
            <a:ext cx="5547641" cy="369332"/>
            <a:chOff x="1676401" y="3808745"/>
            <a:chExt cx="5547641" cy="369332"/>
          </a:xfrm>
        </p:grpSpPr>
        <p:cxnSp>
          <p:nvCxnSpPr>
            <p:cNvPr id="6" name="Straight Arrow Connector 5">
              <a:extLst>
                <a:ext uri="{FF2B5EF4-FFF2-40B4-BE49-F238E27FC236}">
                  <a16:creationId xmlns:a16="http://schemas.microsoft.com/office/drawing/2014/main" id="{7AADA17A-21ED-402A-8FE6-636189045B8C}"/>
                </a:ext>
              </a:extLst>
            </p:cNvPr>
            <p:cNvCxnSpPr>
              <a:cxnSpLocks/>
            </p:cNvCxnSpPr>
            <p:nvPr/>
          </p:nvCxnSpPr>
          <p:spPr>
            <a:xfrm>
              <a:off x="1676401" y="4023466"/>
              <a:ext cx="4013199" cy="0"/>
            </a:xfrm>
            <a:prstGeom prst="straightConnector1">
              <a:avLst/>
            </a:prstGeom>
            <a:ln w="38100">
              <a:solidFill>
                <a:srgbClr val="FF0000"/>
              </a:solidFill>
              <a:prstDash val="sysDash"/>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AA401F60-575B-402B-8798-010436320BD2}"/>
                </a:ext>
              </a:extLst>
            </p:cNvPr>
            <p:cNvSpPr txBox="1"/>
            <p:nvPr/>
          </p:nvSpPr>
          <p:spPr>
            <a:xfrm>
              <a:off x="5844896" y="3808745"/>
              <a:ext cx="1379146" cy="369332"/>
            </a:xfrm>
            <a:prstGeom prst="rect">
              <a:avLst/>
            </a:prstGeom>
            <a:noFill/>
          </p:spPr>
          <p:txBody>
            <a:bodyPr wrap="square">
              <a:spAutoFit/>
            </a:bodyPr>
            <a:lstStyle/>
            <a:p>
              <a:r>
                <a:rPr lang="en-GB" sz="1800" dirty="0">
                  <a:solidFill>
                    <a:srgbClr val="FF0000"/>
                  </a:solidFill>
                </a:rPr>
                <a:t>H</a:t>
              </a:r>
              <a:r>
                <a:rPr lang="en-GB" sz="1800" baseline="-25000" dirty="0">
                  <a:solidFill>
                    <a:srgbClr val="FF0000"/>
                  </a:solidFill>
                </a:rPr>
                <a:t>0</a:t>
              </a:r>
              <a:r>
                <a:rPr lang="en-GB" sz="1800" dirty="0">
                  <a:solidFill>
                    <a:srgbClr val="FF0000"/>
                  </a:solidFill>
                </a:rPr>
                <a:t>:</a:t>
              </a:r>
              <a:r>
                <a:rPr lang="en-GB" sz="1800" baseline="-25000" dirty="0">
                  <a:solidFill>
                    <a:srgbClr val="FF0000"/>
                  </a:solidFill>
                </a:rPr>
                <a:t> </a:t>
              </a:r>
              <a:r>
                <a:rPr lang="en-GB" sz="1800" b="1" i="1" dirty="0">
                  <a:solidFill>
                    <a:srgbClr val="FF0000"/>
                  </a:solidFill>
                </a:rPr>
                <a:t>b</a:t>
              </a:r>
              <a:r>
                <a:rPr lang="en-GB" sz="1800" b="1" i="1" baseline="-25000" dirty="0">
                  <a:solidFill>
                    <a:srgbClr val="FF0000"/>
                  </a:solidFill>
                </a:rPr>
                <a:t>1</a:t>
              </a:r>
              <a:r>
                <a:rPr lang="en-GB" sz="1800" b="1" dirty="0">
                  <a:solidFill>
                    <a:srgbClr val="FF0000"/>
                  </a:solidFill>
                </a:rPr>
                <a:t> = 0 </a:t>
              </a:r>
              <a:endParaRPr lang="en-GB" dirty="0"/>
            </a:p>
          </p:txBody>
        </p:sp>
      </p:grpSp>
      <p:sp>
        <p:nvSpPr>
          <p:cNvPr id="10" name="TextBox 9">
            <a:extLst>
              <a:ext uri="{FF2B5EF4-FFF2-40B4-BE49-F238E27FC236}">
                <a16:creationId xmlns:a16="http://schemas.microsoft.com/office/drawing/2014/main" id="{9AF1A5B9-377E-4A6A-8FE2-10B80B84A3A8}"/>
              </a:ext>
            </a:extLst>
          </p:cNvPr>
          <p:cNvSpPr txBox="1"/>
          <p:nvPr/>
        </p:nvSpPr>
        <p:spPr>
          <a:xfrm>
            <a:off x="5844896" y="4432490"/>
            <a:ext cx="3129775" cy="369332"/>
          </a:xfrm>
          <a:prstGeom prst="rect">
            <a:avLst/>
          </a:prstGeom>
          <a:noFill/>
        </p:spPr>
        <p:txBody>
          <a:bodyPr wrap="square">
            <a:spAutoFit/>
          </a:bodyPr>
          <a:lstStyle/>
          <a:p>
            <a:r>
              <a:rPr lang="en-GB" sz="1800" dirty="0"/>
              <a:t>H</a:t>
            </a:r>
            <a:r>
              <a:rPr lang="en-GB" sz="1800" baseline="-25000" dirty="0"/>
              <a:t>1</a:t>
            </a:r>
            <a:r>
              <a:rPr lang="en-GB" sz="1800" dirty="0"/>
              <a:t>: </a:t>
            </a:r>
            <a:r>
              <a:rPr lang="en-GB" sz="1800" b="1" i="1" dirty="0"/>
              <a:t>b</a:t>
            </a:r>
            <a:r>
              <a:rPr lang="en-GB" sz="1800" b="1" i="1" baseline="-25000" dirty="0"/>
              <a:t>1</a:t>
            </a:r>
            <a:r>
              <a:rPr lang="en-GB" sz="1800" b="1" dirty="0"/>
              <a:t> </a:t>
            </a:r>
            <a:r>
              <a:rPr lang="en-GB" sz="1800" dirty="0"/>
              <a:t>is a negative value</a:t>
            </a:r>
            <a:endParaRPr lang="en-GB" dirty="0"/>
          </a:p>
        </p:txBody>
      </p:sp>
      <p:sp>
        <p:nvSpPr>
          <p:cNvPr id="21" name="TextBox 20">
            <a:extLst>
              <a:ext uri="{FF2B5EF4-FFF2-40B4-BE49-F238E27FC236}">
                <a16:creationId xmlns:a16="http://schemas.microsoft.com/office/drawing/2014/main" id="{EC06D649-4859-4024-81BB-42CB33AF8891}"/>
              </a:ext>
            </a:extLst>
          </p:cNvPr>
          <p:cNvSpPr txBox="1"/>
          <p:nvPr/>
        </p:nvSpPr>
        <p:spPr>
          <a:xfrm>
            <a:off x="112889" y="6501146"/>
            <a:ext cx="6096000" cy="27699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entury Gothic" panose="020B0502020202020204"/>
                <a:ea typeface="+mn-ea"/>
                <a:cs typeface="+mn-cs"/>
              </a:rPr>
              <a:t>Image </a:t>
            </a:r>
            <a:r>
              <a:rPr kumimoji="0" lang="en-GB" sz="1200" b="0" i="0" u="none" strike="noStrike" kern="1200" cap="none" spc="0" normalizeH="0" baseline="0" noProof="0" dirty="0">
                <a:ln>
                  <a:noFill/>
                </a:ln>
                <a:solidFill>
                  <a:schemeClr val="tx2"/>
                </a:solidFill>
                <a:effectLst/>
                <a:uLnTx/>
                <a:uFillTx/>
                <a:latin typeface="Century Gothic" panose="020B0502020202020204"/>
                <a:ea typeface="+mn-ea"/>
                <a:cs typeface="+mn-cs"/>
                <a:hlinkClick r:id="rId5">
                  <a:extLst>
                    <a:ext uri="{A12FA001-AC4F-418D-AE19-62706E023703}">
                      <ahyp:hlinkClr xmlns:ahyp="http://schemas.microsoft.com/office/drawing/2018/hyperlinkcolor" val="tx"/>
                    </a:ext>
                  </a:extLst>
                </a:hlinkClick>
              </a:rPr>
              <a:t>source</a:t>
            </a:r>
            <a:endParaRPr kumimoji="0" lang="en-GB" sz="1200" b="0" i="0" u="none" strike="noStrike" kern="1200" cap="none" spc="0" normalizeH="0" baseline="0" noProof="0" dirty="0">
              <a:ln>
                <a:noFill/>
              </a:ln>
              <a:solidFill>
                <a:schemeClr val="tx2"/>
              </a:solidFill>
              <a:effectLst/>
              <a:uLnTx/>
              <a:uFillTx/>
              <a:latin typeface="Century Gothic" panose="020B0502020202020204"/>
              <a:ea typeface="+mn-ea"/>
              <a:cs typeface="+mn-cs"/>
            </a:endParaRPr>
          </a:p>
        </p:txBody>
      </p:sp>
      <p:pic>
        <p:nvPicPr>
          <p:cNvPr id="23" name="Picture 22">
            <a:extLst>
              <a:ext uri="{FF2B5EF4-FFF2-40B4-BE49-F238E27FC236}">
                <a16:creationId xmlns:a16="http://schemas.microsoft.com/office/drawing/2014/main" id="{99778251-755E-4956-9AF9-94B907DF1FA3}"/>
              </a:ext>
            </a:extLst>
          </p:cNvPr>
          <p:cNvPicPr>
            <a:picLocks noChangeAspect="1"/>
          </p:cNvPicPr>
          <p:nvPr/>
        </p:nvPicPr>
        <p:blipFill>
          <a:blip r:embed="rId6"/>
          <a:stretch>
            <a:fillRect/>
          </a:stretch>
        </p:blipFill>
        <p:spPr>
          <a:xfrm>
            <a:off x="9657581" y="3487432"/>
            <a:ext cx="1924819" cy="2566425"/>
          </a:xfrm>
          <a:prstGeom prst="rect">
            <a:avLst/>
          </a:prstGeom>
        </p:spPr>
      </p:pic>
      <p:sp>
        <p:nvSpPr>
          <p:cNvPr id="11" name="Speech Bubble: Rectangle with Corners Rounded 10">
            <a:extLst>
              <a:ext uri="{FF2B5EF4-FFF2-40B4-BE49-F238E27FC236}">
                <a16:creationId xmlns:a16="http://schemas.microsoft.com/office/drawing/2014/main" id="{9F8DF4FC-C05D-4996-866E-63B0FF871EA3}"/>
              </a:ext>
            </a:extLst>
          </p:cNvPr>
          <p:cNvSpPr/>
          <p:nvPr/>
        </p:nvSpPr>
        <p:spPr>
          <a:xfrm>
            <a:off x="8014862" y="1581566"/>
            <a:ext cx="2315073" cy="985532"/>
          </a:xfrm>
          <a:prstGeom prst="wedgeRoundRectCallout">
            <a:avLst>
              <a:gd name="adj1" fmla="val 50276"/>
              <a:gd name="adj2" fmla="val 16788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Is </a:t>
            </a:r>
            <a:r>
              <a:rPr lang="en-GB" sz="1800" dirty="0">
                <a:solidFill>
                  <a:srgbClr val="FF0000"/>
                </a:solidFill>
              </a:rPr>
              <a:t>H</a:t>
            </a:r>
            <a:r>
              <a:rPr lang="en-GB" sz="1800" baseline="-25000" dirty="0">
                <a:solidFill>
                  <a:srgbClr val="FF0000"/>
                </a:solidFill>
              </a:rPr>
              <a:t>0 </a:t>
            </a:r>
            <a:r>
              <a:rPr lang="en-GB" dirty="0"/>
              <a:t>a good fit with our data?</a:t>
            </a:r>
          </a:p>
        </p:txBody>
      </p:sp>
      <p:sp>
        <p:nvSpPr>
          <p:cNvPr id="15" name="Speech Bubble: Rectangle with Corners Rounded 14">
            <a:extLst>
              <a:ext uri="{FF2B5EF4-FFF2-40B4-BE49-F238E27FC236}">
                <a16:creationId xmlns:a16="http://schemas.microsoft.com/office/drawing/2014/main" id="{325EBAB1-E7ED-43E2-97FF-CBFA55B62E0E}"/>
              </a:ext>
            </a:extLst>
          </p:cNvPr>
          <p:cNvSpPr/>
          <p:nvPr/>
        </p:nvSpPr>
        <p:spPr>
          <a:xfrm>
            <a:off x="6998260" y="2457767"/>
            <a:ext cx="2315073" cy="985532"/>
          </a:xfrm>
          <a:prstGeom prst="wedgeRoundRectCallout">
            <a:avLst>
              <a:gd name="adj1" fmla="val 93086"/>
              <a:gd name="adj2" fmla="val 8999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What is the null hypothesis here?</a:t>
            </a:r>
          </a:p>
        </p:txBody>
      </p:sp>
      <p:sp>
        <p:nvSpPr>
          <p:cNvPr id="24" name="Rounded Rectangular Callout 16">
            <a:extLst>
              <a:ext uri="{FF2B5EF4-FFF2-40B4-BE49-F238E27FC236}">
                <a16:creationId xmlns:a16="http://schemas.microsoft.com/office/drawing/2014/main" id="{F49F5D14-AFA3-4ADF-9B98-0B22F93482EF}"/>
              </a:ext>
            </a:extLst>
          </p:cNvPr>
          <p:cNvSpPr/>
          <p:nvPr/>
        </p:nvSpPr>
        <p:spPr>
          <a:xfrm>
            <a:off x="6096001" y="4865479"/>
            <a:ext cx="3300730" cy="1656606"/>
          </a:xfrm>
          <a:prstGeom prst="wedgeRoundRectCallout">
            <a:avLst>
              <a:gd name="adj1" fmla="val 72007"/>
              <a:gd name="adj2" fmla="val -53831"/>
              <a:gd name="adj3" fmla="val 16667"/>
            </a:avLst>
          </a:prstGeom>
        </p:spPr>
        <p:style>
          <a:lnRef idx="2">
            <a:schemeClr val="dk1"/>
          </a:lnRef>
          <a:fillRef idx="1">
            <a:schemeClr val="lt1"/>
          </a:fillRef>
          <a:effectRef idx="0">
            <a:schemeClr val="dk1"/>
          </a:effectRef>
          <a:fontRef idx="minor">
            <a:schemeClr val="dk1"/>
          </a:fontRef>
        </p:style>
        <p:txBody>
          <a:bodyPr anchor="ctr"/>
          <a:lstStyle>
            <a:lvl1pPr>
              <a:defRPr sz="1200">
                <a:solidFill>
                  <a:schemeClr val="tx1"/>
                </a:solidFill>
                <a:latin typeface="Arial" panose="020B0604020202020204" pitchFamily="34" charset="0"/>
                <a:ea typeface="MS PGothic" panose="020B0600070205080204" pitchFamily="34" charset="-128"/>
              </a:defRPr>
            </a:lvl1pPr>
            <a:lvl2pPr marL="742950" indent="-285750">
              <a:defRPr sz="1200">
                <a:solidFill>
                  <a:schemeClr val="tx1"/>
                </a:solidFill>
                <a:latin typeface="Arial" panose="020B0604020202020204" pitchFamily="34" charset="0"/>
                <a:ea typeface="MS PGothic" panose="020B0600070205080204" pitchFamily="34" charset="-128"/>
              </a:defRPr>
            </a:lvl2pPr>
            <a:lvl3pPr marL="1143000" indent="-228600">
              <a:defRPr sz="1200">
                <a:solidFill>
                  <a:schemeClr val="tx1"/>
                </a:solidFill>
                <a:latin typeface="Arial" panose="020B0604020202020204" pitchFamily="34" charset="0"/>
                <a:ea typeface="MS PGothic" panose="020B0600070205080204" pitchFamily="34" charset="-128"/>
              </a:defRPr>
            </a:lvl3pPr>
            <a:lvl4pPr marL="1600200" indent="-228600">
              <a:defRPr sz="1200">
                <a:solidFill>
                  <a:schemeClr val="tx1"/>
                </a:solidFill>
                <a:latin typeface="Arial" panose="020B0604020202020204" pitchFamily="34" charset="0"/>
                <a:ea typeface="MS PGothic" panose="020B0600070205080204" pitchFamily="34" charset="-128"/>
              </a:defRPr>
            </a:lvl4pPr>
            <a:lvl5pPr marL="2057400" indent="-228600">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algn="ctr" defTabSz="914400" fontAlgn="base">
              <a:spcBef>
                <a:spcPct val="0"/>
              </a:spcBef>
              <a:spcAft>
                <a:spcPct val="0"/>
              </a:spcAft>
            </a:pPr>
            <a:r>
              <a:rPr lang="en-GB" altLang="en-US" sz="1600" dirty="0">
                <a:solidFill>
                  <a:schemeClr val="tx2"/>
                </a:solidFill>
              </a:rPr>
              <a:t>“</a:t>
            </a:r>
            <a:r>
              <a:rPr lang="en-GB" altLang="en-US" sz="1600" dirty="0">
                <a:latin typeface="+mn-lt"/>
              </a:rPr>
              <a:t>When you have eliminated the impossible, whatever remains, however improbable must be the truth” </a:t>
            </a:r>
          </a:p>
          <a:p>
            <a:pPr algn="ctr" defTabSz="914400" fontAlgn="base">
              <a:spcBef>
                <a:spcPct val="0"/>
              </a:spcBef>
              <a:spcAft>
                <a:spcPct val="0"/>
              </a:spcAft>
            </a:pPr>
            <a:r>
              <a:rPr lang="en-GB" altLang="en-US" sz="1600" dirty="0">
                <a:latin typeface="+mn-lt"/>
              </a:rPr>
              <a:t>(</a:t>
            </a:r>
            <a:r>
              <a:rPr lang="en-GB" altLang="en-US" sz="1600" dirty="0">
                <a:solidFill>
                  <a:schemeClr val="tx2"/>
                </a:solidFill>
                <a:latin typeface="+mn-lt"/>
                <a:hlinkClick r:id="rId7">
                  <a:extLst>
                    <a:ext uri="{A12FA001-AC4F-418D-AE19-62706E023703}">
                      <ahyp:hlinkClr xmlns:ahyp="http://schemas.microsoft.com/office/drawing/2018/hyperlinkcolor" val="tx"/>
                    </a:ext>
                  </a:extLst>
                </a:hlinkClick>
              </a:rPr>
              <a:t>Sherlock Holmes</a:t>
            </a:r>
            <a:r>
              <a:rPr lang="en-GB" altLang="en-US" sz="1600" dirty="0">
                <a:latin typeface="+mn-lt"/>
              </a:rPr>
              <a:t>)</a:t>
            </a:r>
            <a:endParaRPr lang="en-US" altLang="en-US" sz="1600" dirty="0">
              <a:latin typeface="+mn-lt"/>
            </a:endParaRPr>
          </a:p>
        </p:txBody>
      </p:sp>
    </p:spTree>
    <p:extLst>
      <p:ext uri="{BB962C8B-B14F-4D97-AF65-F5344CB8AC3E}">
        <p14:creationId xmlns:p14="http://schemas.microsoft.com/office/powerpoint/2010/main" val="362895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CBAC7-3CB2-4F99-B6CF-1F887B160C40}"/>
              </a:ext>
            </a:extLst>
          </p:cNvPr>
          <p:cNvSpPr>
            <a:spLocks noGrp="1"/>
          </p:cNvSpPr>
          <p:nvPr>
            <p:ph type="title"/>
          </p:nvPr>
        </p:nvSpPr>
        <p:spPr/>
        <p:txBody>
          <a:bodyPr/>
          <a:lstStyle/>
          <a:p>
            <a:r>
              <a:rPr lang="en-GB" dirty="0"/>
              <a:t>How does this work in practice?</a:t>
            </a:r>
          </a:p>
        </p:txBody>
      </p:sp>
      <p:sp>
        <p:nvSpPr>
          <p:cNvPr id="3" name="Content Placeholder 2">
            <a:extLst>
              <a:ext uri="{FF2B5EF4-FFF2-40B4-BE49-F238E27FC236}">
                <a16:creationId xmlns:a16="http://schemas.microsoft.com/office/drawing/2014/main" id="{3C72346A-C348-4092-AB83-6B12F9607555}"/>
              </a:ext>
            </a:extLst>
          </p:cNvPr>
          <p:cNvSpPr>
            <a:spLocks noGrp="1"/>
          </p:cNvSpPr>
          <p:nvPr>
            <p:ph idx="1"/>
          </p:nvPr>
        </p:nvSpPr>
        <p:spPr>
          <a:xfrm>
            <a:off x="1154952" y="2287815"/>
            <a:ext cx="10470991" cy="4134756"/>
          </a:xfrm>
        </p:spPr>
        <p:txBody>
          <a:bodyPr>
            <a:normAutofit/>
          </a:bodyPr>
          <a:lstStyle/>
          <a:p>
            <a:r>
              <a:rPr lang="en-GB" dirty="0"/>
              <a:t>In NHST we define our hypothesis as an </a:t>
            </a:r>
            <a:r>
              <a:rPr lang="en-GB" b="1" dirty="0"/>
              <a:t>Alternative Hypothesis </a:t>
            </a:r>
            <a:r>
              <a:rPr lang="en-GB" dirty="0"/>
              <a:t>(AKA </a:t>
            </a:r>
            <a:r>
              <a:rPr lang="en-GB" b="1" dirty="0"/>
              <a:t>H</a:t>
            </a:r>
            <a:r>
              <a:rPr lang="en-GB" b="1" baseline="-25000" dirty="0"/>
              <a:t>1</a:t>
            </a:r>
            <a:r>
              <a:rPr lang="en-GB" dirty="0"/>
              <a:t>) </a:t>
            </a:r>
            <a:r>
              <a:rPr lang="en-GB" b="1" dirty="0">
                <a:solidFill>
                  <a:srgbClr val="FF0000"/>
                </a:solidFill>
              </a:rPr>
              <a:t>– then shelve it</a:t>
            </a:r>
          </a:p>
          <a:p>
            <a:r>
              <a:rPr lang="en-GB" dirty="0"/>
              <a:t>Instead, we focus on a </a:t>
            </a:r>
            <a:r>
              <a:rPr lang="en-GB" b="1" dirty="0"/>
              <a:t>Null Hypothesis </a:t>
            </a:r>
            <a:r>
              <a:rPr lang="en-GB" dirty="0"/>
              <a:t>(AKA </a:t>
            </a:r>
            <a:r>
              <a:rPr lang="en-GB" b="1" dirty="0"/>
              <a:t>H</a:t>
            </a:r>
            <a:r>
              <a:rPr lang="en-GB" b="1" baseline="-25000" dirty="0"/>
              <a:t>0</a:t>
            </a:r>
            <a:r>
              <a:rPr lang="en-GB" dirty="0"/>
              <a:t>) and use the data we’ve collected to evaluate if we can reject this competing hypothesis. </a:t>
            </a:r>
            <a:r>
              <a:rPr lang="en-GB" b="1" i="1" dirty="0">
                <a:solidFill>
                  <a:schemeClr val="tx2"/>
                </a:solidFill>
              </a:rPr>
              <a:t>Some examples of an H</a:t>
            </a:r>
            <a:r>
              <a:rPr lang="en-GB" b="1" i="1" baseline="-25000" dirty="0">
                <a:solidFill>
                  <a:schemeClr val="tx2"/>
                </a:solidFill>
              </a:rPr>
              <a:t>0</a:t>
            </a:r>
            <a:r>
              <a:rPr lang="en-GB" b="1" i="1" dirty="0">
                <a:solidFill>
                  <a:schemeClr val="tx2"/>
                </a:solidFill>
              </a:rPr>
              <a:t>:</a:t>
            </a:r>
          </a:p>
          <a:p>
            <a:pPr lvl="1"/>
            <a:r>
              <a:rPr lang="en-GB" b="1" dirty="0">
                <a:solidFill>
                  <a:schemeClr val="tx2"/>
                </a:solidFill>
              </a:rPr>
              <a:t>A correlation that is a flat line (i.e. </a:t>
            </a:r>
            <a:r>
              <a:rPr lang="en-GB" sz="1600" dirty="0">
                <a:solidFill>
                  <a:srgbClr val="FF0000"/>
                </a:solidFill>
              </a:rPr>
              <a:t>H</a:t>
            </a:r>
            <a:r>
              <a:rPr lang="en-GB" sz="1600" baseline="-25000" dirty="0">
                <a:solidFill>
                  <a:srgbClr val="FF0000"/>
                </a:solidFill>
              </a:rPr>
              <a:t>0</a:t>
            </a:r>
            <a:r>
              <a:rPr lang="en-GB" sz="1600" dirty="0">
                <a:solidFill>
                  <a:srgbClr val="FF0000"/>
                </a:solidFill>
              </a:rPr>
              <a:t>:</a:t>
            </a:r>
            <a:r>
              <a:rPr lang="en-GB" sz="1600" baseline="-25000" dirty="0">
                <a:solidFill>
                  <a:srgbClr val="FF0000"/>
                </a:solidFill>
              </a:rPr>
              <a:t> </a:t>
            </a:r>
            <a:r>
              <a:rPr lang="en-GB" sz="1600" b="1" i="1" dirty="0">
                <a:solidFill>
                  <a:srgbClr val="FF0000"/>
                </a:solidFill>
              </a:rPr>
              <a:t>b</a:t>
            </a:r>
            <a:r>
              <a:rPr lang="en-GB" sz="1600" b="1" i="1" baseline="-25000" dirty="0">
                <a:solidFill>
                  <a:srgbClr val="FF0000"/>
                </a:solidFill>
              </a:rPr>
              <a:t>1</a:t>
            </a:r>
            <a:r>
              <a:rPr lang="en-GB" sz="1600" b="1" dirty="0">
                <a:solidFill>
                  <a:srgbClr val="FF0000"/>
                </a:solidFill>
              </a:rPr>
              <a:t> = 0 </a:t>
            </a:r>
            <a:r>
              <a:rPr lang="en-GB" b="1" dirty="0">
                <a:solidFill>
                  <a:schemeClr val="tx2"/>
                </a:solidFill>
              </a:rPr>
              <a:t>)</a:t>
            </a:r>
          </a:p>
          <a:p>
            <a:pPr lvl="1"/>
            <a:r>
              <a:rPr lang="en-GB" b="1" dirty="0">
                <a:solidFill>
                  <a:schemeClr val="tx2"/>
                </a:solidFill>
              </a:rPr>
              <a:t>A mean difference before and after intervention that is zero (i.e. </a:t>
            </a:r>
            <a:r>
              <a:rPr lang="en-GB" sz="1600" dirty="0">
                <a:solidFill>
                  <a:srgbClr val="FF0000"/>
                </a:solidFill>
              </a:rPr>
              <a:t>H</a:t>
            </a:r>
            <a:r>
              <a:rPr lang="en-GB" sz="1600" baseline="-25000" dirty="0">
                <a:solidFill>
                  <a:srgbClr val="FF0000"/>
                </a:solidFill>
              </a:rPr>
              <a:t>0</a:t>
            </a:r>
            <a:r>
              <a:rPr lang="en-GB" sz="1600" dirty="0">
                <a:solidFill>
                  <a:srgbClr val="FF0000"/>
                </a:solidFill>
              </a:rPr>
              <a:t>: </a:t>
            </a:r>
            <a:r>
              <a:rPr lang="en-GB" sz="1600" b="1" dirty="0" err="1">
                <a:solidFill>
                  <a:srgbClr val="FF0000"/>
                </a:solidFill>
              </a:rPr>
              <a:t>X</a:t>
            </a:r>
            <a:r>
              <a:rPr lang="en-GB" sz="1600" b="1" i="1" baseline="-25000" dirty="0" err="1">
                <a:solidFill>
                  <a:srgbClr val="FF0000"/>
                </a:solidFill>
              </a:rPr>
              <a:t>after</a:t>
            </a:r>
            <a:r>
              <a:rPr lang="en-GB" sz="1600" b="1" dirty="0">
                <a:solidFill>
                  <a:srgbClr val="FF0000"/>
                </a:solidFill>
              </a:rPr>
              <a:t> - </a:t>
            </a:r>
            <a:r>
              <a:rPr lang="en-GB" sz="1600" b="1" dirty="0" err="1">
                <a:solidFill>
                  <a:srgbClr val="FF0000"/>
                </a:solidFill>
              </a:rPr>
              <a:t>X</a:t>
            </a:r>
            <a:r>
              <a:rPr lang="en-GB" b="1" i="1" baseline="-25000" dirty="0" err="1">
                <a:solidFill>
                  <a:srgbClr val="FF0000"/>
                </a:solidFill>
              </a:rPr>
              <a:t>before</a:t>
            </a:r>
            <a:r>
              <a:rPr lang="en-GB" sz="1600" b="1" i="1" baseline="-25000" dirty="0">
                <a:solidFill>
                  <a:srgbClr val="FF0000"/>
                </a:solidFill>
              </a:rPr>
              <a:t> </a:t>
            </a:r>
            <a:r>
              <a:rPr lang="en-GB" sz="1600" b="1" dirty="0">
                <a:solidFill>
                  <a:srgbClr val="FF0000"/>
                </a:solidFill>
              </a:rPr>
              <a:t>=  0 </a:t>
            </a:r>
            <a:r>
              <a:rPr lang="en-GB" b="1" dirty="0">
                <a:solidFill>
                  <a:schemeClr val="tx2"/>
                </a:solidFill>
              </a:rPr>
              <a:t>)</a:t>
            </a:r>
            <a:endParaRPr lang="en-GB" dirty="0"/>
          </a:p>
          <a:p>
            <a:r>
              <a:rPr lang="en-GB" dirty="0"/>
              <a:t>The </a:t>
            </a:r>
            <a:r>
              <a:rPr lang="en-GB" b="1" dirty="0"/>
              <a:t>test statistic in </a:t>
            </a:r>
            <a:r>
              <a:rPr lang="en-GB" dirty="0"/>
              <a:t>our model (derived from parameter estimates generated from our data) can be interpreted, along with some other information, to determine if it is large enough to mean our data is a poor fit with the null hypothesis? </a:t>
            </a:r>
          </a:p>
          <a:p>
            <a:pPr lvl="1"/>
            <a:r>
              <a:rPr lang="en-GB" dirty="0"/>
              <a:t>In other words, does </a:t>
            </a:r>
            <a:r>
              <a:rPr lang="en-GB" b="1" dirty="0"/>
              <a:t>H</a:t>
            </a:r>
            <a:r>
              <a:rPr lang="en-GB" b="1" baseline="-25000" dirty="0"/>
              <a:t>0 </a:t>
            </a:r>
            <a:r>
              <a:rPr lang="en-GB" dirty="0"/>
              <a:t>have a low (p)</a:t>
            </a:r>
            <a:r>
              <a:rPr lang="en-GB" dirty="0" err="1"/>
              <a:t>robability</a:t>
            </a:r>
            <a:r>
              <a:rPr lang="en-GB" dirty="0"/>
              <a:t> value (AKA p-value)?</a:t>
            </a:r>
          </a:p>
          <a:p>
            <a:pPr lvl="1"/>
            <a:r>
              <a:rPr lang="en-GB" dirty="0"/>
              <a:t>If that p-value is below a threshold that we pre-specify, we say we reject the </a:t>
            </a:r>
            <a:r>
              <a:rPr lang="en-GB" b="1" dirty="0"/>
              <a:t>H</a:t>
            </a:r>
            <a:r>
              <a:rPr lang="en-GB" b="1" baseline="-25000" dirty="0"/>
              <a:t>0</a:t>
            </a:r>
            <a:r>
              <a:rPr lang="en-GB" dirty="0"/>
              <a:t> ... </a:t>
            </a:r>
          </a:p>
        </p:txBody>
      </p:sp>
      <p:sp>
        <p:nvSpPr>
          <p:cNvPr id="4" name="Speech Bubble: Rectangle with Corners Rounded 3">
            <a:extLst>
              <a:ext uri="{FF2B5EF4-FFF2-40B4-BE49-F238E27FC236}">
                <a16:creationId xmlns:a16="http://schemas.microsoft.com/office/drawing/2014/main" id="{20C2B799-FF93-4074-A023-D17BBD197940}"/>
              </a:ext>
            </a:extLst>
          </p:cNvPr>
          <p:cNvSpPr/>
          <p:nvPr/>
        </p:nvSpPr>
        <p:spPr>
          <a:xfrm>
            <a:off x="8945638" y="5884332"/>
            <a:ext cx="2950028" cy="590850"/>
          </a:xfrm>
          <a:prstGeom prst="wedgeRoundRectCallout">
            <a:avLst>
              <a:gd name="adj1" fmla="val -40523"/>
              <a:gd name="adj2" fmla="val -7371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More on what happens next in a moment</a:t>
            </a:r>
          </a:p>
        </p:txBody>
      </p:sp>
    </p:spTree>
    <p:extLst>
      <p:ext uri="{BB962C8B-B14F-4D97-AF65-F5344CB8AC3E}">
        <p14:creationId xmlns:p14="http://schemas.microsoft.com/office/powerpoint/2010/main" val="234380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Image result for probability distribution t">
            <a:extLst>
              <a:ext uri="{FF2B5EF4-FFF2-40B4-BE49-F238E27FC236}">
                <a16:creationId xmlns:a16="http://schemas.microsoft.com/office/drawing/2014/main" id="{AF31C692-55A7-412D-BFB9-A35ADF0B43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2731" y="1032883"/>
            <a:ext cx="8037689" cy="60282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DE2BD69-016E-4A56-BB39-A00558E90321}"/>
              </a:ext>
            </a:extLst>
          </p:cNvPr>
          <p:cNvSpPr>
            <a:spLocks noGrp="1"/>
          </p:cNvSpPr>
          <p:nvPr>
            <p:ph type="title" idx="4294967295"/>
          </p:nvPr>
        </p:nvSpPr>
        <p:spPr>
          <a:xfrm>
            <a:off x="417689" y="324858"/>
            <a:ext cx="9290755" cy="708025"/>
          </a:xfrm>
        </p:spPr>
        <p:txBody>
          <a:bodyPr/>
          <a:lstStyle/>
          <a:p>
            <a:r>
              <a:rPr lang="en-GB" sz="2800" dirty="0">
                <a:solidFill>
                  <a:schemeClr val="tx1"/>
                </a:solidFill>
              </a:rPr>
              <a:t>What does this look like on a sampling distribution? </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5FEF479-508F-44DF-BD6F-7F937C129C78}"/>
                  </a:ext>
                </a:extLst>
              </p:cNvPr>
              <p:cNvSpPr txBox="1"/>
              <p:nvPr/>
            </p:nvSpPr>
            <p:spPr>
              <a:xfrm>
                <a:off x="591581" y="4953992"/>
                <a:ext cx="2702296" cy="478016"/>
              </a:xfrm>
              <a:prstGeom prst="rect">
                <a:avLst/>
              </a:prstGeom>
              <a:noFill/>
            </p:spPr>
            <p:txBody>
              <a:bodyPr wrap="square" rtlCol="0">
                <a:spAutoFit/>
              </a:bodyPr>
              <a:lstStyle/>
              <a:p>
                <a:pPr defTabSz="914400" eaLnBrk="0" fontAlgn="base" hangingPunct="0">
                  <a:spcBef>
                    <a:spcPct val="0"/>
                  </a:spcBef>
                  <a:spcAft>
                    <a:spcPct val="0"/>
                  </a:spcAft>
                </a:pPr>
                <a:r>
                  <a:rPr lang="en-GB" sz="1200" dirty="0">
                    <a:solidFill>
                      <a:srgbClr val="000005"/>
                    </a:solidFill>
                    <a:latin typeface="Arial" panose="020B0604020202020204" pitchFamily="34" charset="0"/>
                    <a:ea typeface="MS PGothic" panose="020B0600070205080204" pitchFamily="34" charset="-128"/>
                  </a:rPr>
                  <a:t>How far distant is our prediction from expectation (i.e. if </a:t>
                </a:r>
                <a14:m>
                  <m:oMath xmlns:m="http://schemas.openxmlformats.org/officeDocument/2006/math">
                    <m:acc>
                      <m:accPr>
                        <m:chr m:val="̅"/>
                        <m:ctrlPr>
                          <a:rPr lang="en-GB" sz="1200" i="1" smtClean="0">
                            <a:solidFill>
                              <a:srgbClr val="000005"/>
                            </a:solidFill>
                            <a:latin typeface="Cambria Math" panose="02040503050406030204" pitchFamily="18" charset="0"/>
                            <a:ea typeface="MS PGothic" panose="020B0600070205080204" pitchFamily="34" charset="-128"/>
                          </a:rPr>
                        </m:ctrlPr>
                      </m:accPr>
                      <m:e>
                        <m:r>
                          <a:rPr lang="en-GB" sz="1200" b="0" i="1" smtClean="0">
                            <a:solidFill>
                              <a:srgbClr val="000005"/>
                            </a:solidFill>
                            <a:latin typeface="Cambria Math" panose="02040503050406030204" pitchFamily="18" charset="0"/>
                            <a:ea typeface="MS PGothic" panose="020B0600070205080204" pitchFamily="34" charset="-128"/>
                          </a:rPr>
                          <m:t>𝑥</m:t>
                        </m:r>
                      </m:e>
                    </m:acc>
                  </m:oMath>
                </a14:m>
                <a:r>
                  <a:rPr lang="en-GB" sz="1200" dirty="0">
                    <a:solidFill>
                      <a:srgbClr val="000005"/>
                    </a:solidFill>
                    <a:latin typeface="Arial" panose="020B0604020202020204" pitchFamily="34" charset="0"/>
                    <a:ea typeface="MS PGothic" panose="020B0600070205080204" pitchFamily="34" charset="-128"/>
                  </a:rPr>
                  <a:t> = 0) ?</a:t>
                </a:r>
              </a:p>
            </p:txBody>
          </p:sp>
        </mc:Choice>
        <mc:Fallback>
          <p:sp>
            <p:nvSpPr>
              <p:cNvPr id="4" name="TextBox 3">
                <a:extLst>
                  <a:ext uri="{FF2B5EF4-FFF2-40B4-BE49-F238E27FC236}">
                    <a16:creationId xmlns:a16="http://schemas.microsoft.com/office/drawing/2014/main" id="{F5FEF479-508F-44DF-BD6F-7F937C129C78}"/>
                  </a:ext>
                </a:extLst>
              </p:cNvPr>
              <p:cNvSpPr txBox="1">
                <a:spLocks noRot="1" noChangeAspect="1" noMove="1" noResize="1" noEditPoints="1" noAdjustHandles="1" noChangeArrowheads="1" noChangeShapeType="1" noTextEdit="1"/>
              </p:cNvSpPr>
              <p:nvPr/>
            </p:nvSpPr>
            <p:spPr>
              <a:xfrm>
                <a:off x="591581" y="4953992"/>
                <a:ext cx="2702296" cy="478016"/>
              </a:xfrm>
              <a:prstGeom prst="rect">
                <a:avLst/>
              </a:prstGeom>
              <a:blipFill>
                <a:blip r:embed="rId4"/>
                <a:stretch>
                  <a:fillRect t="-2564" r="-226" b="-5128"/>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AEFC0FC6-E1DB-42D1-9279-8C62EBC119A7}"/>
              </a:ext>
            </a:extLst>
          </p:cNvPr>
          <p:cNvSpPr txBox="1"/>
          <p:nvPr/>
        </p:nvSpPr>
        <p:spPr>
          <a:xfrm>
            <a:off x="2371526" y="5746080"/>
            <a:ext cx="1066367" cy="461665"/>
          </a:xfrm>
          <a:prstGeom prst="rect">
            <a:avLst/>
          </a:prstGeom>
          <a:noFill/>
        </p:spPr>
        <p:txBody>
          <a:bodyPr wrap="square" rtlCol="0">
            <a:spAutoFit/>
          </a:bodyPr>
          <a:lstStyle/>
          <a:p>
            <a:pPr defTabSz="914400" eaLnBrk="0" fontAlgn="base" hangingPunct="0">
              <a:spcBef>
                <a:spcPct val="0"/>
              </a:spcBef>
              <a:spcAft>
                <a:spcPct val="0"/>
              </a:spcAft>
            </a:pPr>
            <a:r>
              <a:rPr lang="en-GB" sz="1200" dirty="0">
                <a:solidFill>
                  <a:srgbClr val="000005"/>
                </a:solidFill>
                <a:latin typeface="Arial" panose="020B0604020202020204" pitchFamily="34" charset="0"/>
                <a:ea typeface="MS PGothic" panose="020B0600070205080204" pitchFamily="34" charset="-128"/>
              </a:rPr>
              <a:t>Example test </a:t>
            </a:r>
            <a:r>
              <a:rPr lang="en-GB" sz="1200" dirty="0" err="1">
                <a:solidFill>
                  <a:srgbClr val="000005"/>
                </a:solidFill>
                <a:latin typeface="Arial" panose="020B0604020202020204" pitchFamily="34" charset="0"/>
                <a:ea typeface="MS PGothic" panose="020B0600070205080204" pitchFamily="34" charset="-128"/>
              </a:rPr>
              <a:t>statistcs</a:t>
            </a:r>
            <a:endParaRPr lang="en-GB" sz="1200" dirty="0">
              <a:solidFill>
                <a:srgbClr val="000005"/>
              </a:solidFill>
              <a:latin typeface="Arial" panose="020B0604020202020204" pitchFamily="34" charset="0"/>
              <a:ea typeface="MS PGothic" panose="020B0600070205080204" pitchFamily="34" charset="-128"/>
            </a:endParaRPr>
          </a:p>
        </p:txBody>
      </p:sp>
      <p:sp>
        <p:nvSpPr>
          <p:cNvPr id="6" name="TextBox 5">
            <a:extLst>
              <a:ext uri="{FF2B5EF4-FFF2-40B4-BE49-F238E27FC236}">
                <a16:creationId xmlns:a16="http://schemas.microsoft.com/office/drawing/2014/main" id="{31C57F64-9C1F-40E4-A5FB-C06E4C278B56}"/>
              </a:ext>
            </a:extLst>
          </p:cNvPr>
          <p:cNvSpPr txBox="1"/>
          <p:nvPr/>
        </p:nvSpPr>
        <p:spPr>
          <a:xfrm>
            <a:off x="2357772" y="4577861"/>
            <a:ext cx="936104" cy="276999"/>
          </a:xfrm>
          <a:prstGeom prst="rect">
            <a:avLst/>
          </a:prstGeom>
          <a:noFill/>
        </p:spPr>
        <p:txBody>
          <a:bodyPr wrap="square" rtlCol="0">
            <a:spAutoFit/>
          </a:bodyPr>
          <a:lstStyle/>
          <a:p>
            <a:pPr defTabSz="914400" eaLnBrk="0" fontAlgn="base" hangingPunct="0">
              <a:spcBef>
                <a:spcPct val="0"/>
              </a:spcBef>
              <a:spcAft>
                <a:spcPct val="0"/>
              </a:spcAft>
            </a:pPr>
            <a:r>
              <a:rPr lang="en-GB" sz="1200" dirty="0">
                <a:solidFill>
                  <a:srgbClr val="000005"/>
                </a:solidFill>
                <a:latin typeface="Arial" panose="020B0604020202020204" pitchFamily="34" charset="0"/>
                <a:ea typeface="MS PGothic" panose="020B0600070205080204" pitchFamily="34" charset="-128"/>
              </a:rPr>
              <a:t>P-values </a:t>
            </a:r>
          </a:p>
        </p:txBody>
      </p:sp>
      <p:cxnSp>
        <p:nvCxnSpPr>
          <p:cNvPr id="7" name="Straight Arrow Connector 6">
            <a:extLst>
              <a:ext uri="{FF2B5EF4-FFF2-40B4-BE49-F238E27FC236}">
                <a16:creationId xmlns:a16="http://schemas.microsoft.com/office/drawing/2014/main" id="{CDDF6BFA-6789-4118-9A12-3B1699B76525}"/>
              </a:ext>
            </a:extLst>
          </p:cNvPr>
          <p:cNvCxnSpPr>
            <a:cxnSpLocks/>
            <a:stCxn id="6" idx="3"/>
          </p:cNvCxnSpPr>
          <p:nvPr/>
        </p:nvCxnSpPr>
        <p:spPr>
          <a:xfrm>
            <a:off x="3293876" y="4716361"/>
            <a:ext cx="360040" cy="63998"/>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09DC1C1-507F-4770-938B-0DED25EBB2F3}"/>
              </a:ext>
            </a:extLst>
          </p:cNvPr>
          <p:cNvCxnSpPr>
            <a:cxnSpLocks/>
            <a:stCxn id="4" idx="3"/>
          </p:cNvCxnSpPr>
          <p:nvPr/>
        </p:nvCxnSpPr>
        <p:spPr>
          <a:xfrm>
            <a:off x="3293877" y="5193000"/>
            <a:ext cx="360039" cy="49028"/>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D5B275A-AE94-4A6E-97DA-E11E88308AB8}"/>
              </a:ext>
            </a:extLst>
          </p:cNvPr>
          <p:cNvCxnSpPr>
            <a:stCxn id="5" idx="3"/>
          </p:cNvCxnSpPr>
          <p:nvPr/>
        </p:nvCxnSpPr>
        <p:spPr>
          <a:xfrm flipV="1">
            <a:off x="3437892" y="5746080"/>
            <a:ext cx="504056" cy="230833"/>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E270AB9-3C7D-4597-8428-CB90992A4654}"/>
              </a:ext>
            </a:extLst>
          </p:cNvPr>
          <p:cNvCxnSpPr/>
          <p:nvPr/>
        </p:nvCxnSpPr>
        <p:spPr>
          <a:xfrm>
            <a:off x="3473896" y="5976911"/>
            <a:ext cx="468052" cy="135114"/>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F952F138-7C82-4BCE-935A-06062D9B7206}"/>
              </a:ext>
            </a:extLst>
          </p:cNvPr>
          <p:cNvGrpSpPr/>
          <p:nvPr/>
        </p:nvGrpSpPr>
        <p:grpSpPr>
          <a:xfrm>
            <a:off x="6445957" y="1121967"/>
            <a:ext cx="2744122" cy="618941"/>
            <a:chOff x="6445957" y="1121967"/>
            <a:chExt cx="2744122" cy="618941"/>
          </a:xfrm>
        </p:grpSpPr>
        <p:sp>
          <p:nvSpPr>
            <p:cNvPr id="14" name="TextBox 13">
              <a:extLst>
                <a:ext uri="{FF2B5EF4-FFF2-40B4-BE49-F238E27FC236}">
                  <a16:creationId xmlns:a16="http://schemas.microsoft.com/office/drawing/2014/main" id="{F331ED56-FA4D-4C90-9166-C984A63849C3}"/>
                </a:ext>
              </a:extLst>
            </p:cNvPr>
            <p:cNvSpPr txBox="1"/>
            <p:nvPr/>
          </p:nvSpPr>
          <p:spPr>
            <a:xfrm>
              <a:off x="6445957" y="1121967"/>
              <a:ext cx="2744122" cy="461665"/>
            </a:xfrm>
            <a:prstGeom prst="rect">
              <a:avLst/>
            </a:prstGeom>
            <a:noFill/>
          </p:spPr>
          <p:txBody>
            <a:bodyPr wrap="square" rtlCol="0">
              <a:spAutoFit/>
            </a:bodyPr>
            <a:lstStyle/>
            <a:p>
              <a:pPr algn="ctr" defTabSz="914400" eaLnBrk="0" fontAlgn="base" hangingPunct="0">
                <a:spcBef>
                  <a:spcPct val="0"/>
                </a:spcBef>
                <a:spcAft>
                  <a:spcPct val="0"/>
                </a:spcAft>
              </a:pPr>
              <a:r>
                <a:rPr lang="en-GB" sz="1200" dirty="0">
                  <a:solidFill>
                    <a:srgbClr val="000005"/>
                  </a:solidFill>
                  <a:latin typeface="Arial" panose="020B0604020202020204" pitchFamily="34" charset="0"/>
                  <a:ea typeface="MS PGothic" panose="020B0600070205080204" pitchFamily="34" charset="-128"/>
                </a:rPr>
                <a:t>This is our true population parameter</a:t>
              </a:r>
            </a:p>
            <a:p>
              <a:pPr algn="ctr" defTabSz="914400" eaLnBrk="0" fontAlgn="base" hangingPunct="0">
                <a:spcBef>
                  <a:spcPct val="0"/>
                </a:spcBef>
                <a:spcAft>
                  <a:spcPct val="0"/>
                </a:spcAft>
              </a:pPr>
              <a:r>
                <a:rPr lang="en-GB" sz="1200" b="1" dirty="0"/>
                <a:t>Remember</a:t>
              </a:r>
              <a:r>
                <a:rPr lang="en-GB" sz="1200" dirty="0"/>
                <a:t>: H</a:t>
              </a:r>
              <a:r>
                <a:rPr lang="en-GB" sz="1200" baseline="-25000" dirty="0"/>
                <a:t>0</a:t>
              </a:r>
              <a:r>
                <a:rPr lang="en-GB" sz="1200" dirty="0">
                  <a:solidFill>
                    <a:srgbClr val="000005"/>
                  </a:solidFill>
                  <a:latin typeface="Arial" panose="020B0604020202020204" pitchFamily="34" charset="0"/>
                  <a:ea typeface="MS PGothic" panose="020B0600070205080204" pitchFamily="34" charset="-128"/>
                </a:rPr>
                <a:t> predicts this is 0</a:t>
              </a:r>
            </a:p>
          </p:txBody>
        </p:sp>
        <p:cxnSp>
          <p:nvCxnSpPr>
            <p:cNvPr id="15" name="Straight Arrow Connector 14">
              <a:extLst>
                <a:ext uri="{FF2B5EF4-FFF2-40B4-BE49-F238E27FC236}">
                  <a16:creationId xmlns:a16="http://schemas.microsoft.com/office/drawing/2014/main" id="{E45E25D5-EFB4-4659-94DB-C714AAAF6625}"/>
                </a:ext>
              </a:extLst>
            </p:cNvPr>
            <p:cNvCxnSpPr>
              <a:cxnSpLocks/>
              <a:stCxn id="14" idx="2"/>
            </p:cNvCxnSpPr>
            <p:nvPr/>
          </p:nvCxnSpPr>
          <p:spPr>
            <a:xfrm>
              <a:off x="7818018" y="1583632"/>
              <a:ext cx="106782" cy="157276"/>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603947B1-2DDB-4C41-92C3-1495BB09D4A3}"/>
              </a:ext>
            </a:extLst>
          </p:cNvPr>
          <p:cNvSpPr/>
          <p:nvPr/>
        </p:nvSpPr>
        <p:spPr>
          <a:xfrm>
            <a:off x="4730044" y="2280139"/>
            <a:ext cx="1365956" cy="2077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28" name="Speech Bubble: Rectangle with Corners Rounded 27">
                <a:extLst>
                  <a:ext uri="{FF2B5EF4-FFF2-40B4-BE49-F238E27FC236}">
                    <a16:creationId xmlns:a16="http://schemas.microsoft.com/office/drawing/2014/main" id="{A886A7BD-3960-4723-8B05-EEBFBDC64CC1}"/>
                  </a:ext>
                </a:extLst>
              </p:cNvPr>
              <p:cNvSpPr/>
              <p:nvPr/>
            </p:nvSpPr>
            <p:spPr>
              <a:xfrm>
                <a:off x="9105023" y="1833334"/>
                <a:ext cx="2584232" cy="1292205"/>
              </a:xfrm>
              <a:prstGeom prst="wedgeRoundRectCallout">
                <a:avLst>
                  <a:gd name="adj1" fmla="val -84223"/>
                  <a:gd name="adj2" fmla="val -3201"/>
                  <a:gd name="adj3" fmla="val 16667"/>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If </a:t>
                </a:r>
                <a14:m>
                  <m:oMath xmlns:m="http://schemas.openxmlformats.org/officeDocument/2006/math">
                    <m:acc>
                      <m:accPr>
                        <m:chr m:val="̅"/>
                        <m:ctrlPr>
                          <a:rPr lang="en-GB" sz="1800" i="1" smtClean="0">
                            <a:solidFill>
                              <a:schemeClr val="tx1"/>
                            </a:solidFill>
                            <a:latin typeface="Cambria Math" panose="02040503050406030204" pitchFamily="18" charset="0"/>
                            <a:ea typeface="MS PGothic" panose="020B0600070205080204" pitchFamily="34" charset="-128"/>
                          </a:rPr>
                        </m:ctrlPr>
                      </m:accPr>
                      <m:e>
                        <m:r>
                          <a:rPr lang="en-GB" sz="1800" b="0" i="1" smtClean="0">
                            <a:solidFill>
                              <a:schemeClr val="tx1"/>
                            </a:solidFill>
                            <a:latin typeface="Cambria Math" panose="02040503050406030204" pitchFamily="18" charset="0"/>
                            <a:ea typeface="MS PGothic" panose="020B0600070205080204" pitchFamily="34" charset="-128"/>
                          </a:rPr>
                          <m:t>𝑥</m:t>
                        </m:r>
                      </m:e>
                    </m:acc>
                  </m:oMath>
                </a14:m>
                <a:r>
                  <a:rPr lang="en-GB" sz="1800" dirty="0">
                    <a:solidFill>
                      <a:schemeClr val="tx1"/>
                    </a:solidFill>
                    <a:latin typeface="Arial" panose="020B0604020202020204" pitchFamily="34" charset="0"/>
                    <a:ea typeface="MS PGothic" panose="020B0600070205080204" pitchFamily="34" charset="-128"/>
                  </a:rPr>
                  <a:t> = 0 95% of samples will return a parameter estimate </a:t>
                </a:r>
                <a:r>
                  <a:rPr lang="en-GB" dirty="0">
                    <a:solidFill>
                      <a:schemeClr val="tx1"/>
                    </a:solidFill>
                    <a:latin typeface="Arial" panose="020B0604020202020204" pitchFamily="34" charset="0"/>
                    <a:ea typeface="MS PGothic" panose="020B0600070205080204" pitchFamily="34" charset="-128"/>
                  </a:rPr>
                  <a:t>within this range</a:t>
                </a:r>
                <a:r>
                  <a:rPr lang="en-GB" dirty="0">
                    <a:solidFill>
                      <a:schemeClr val="tx1"/>
                    </a:solidFill>
                  </a:rPr>
                  <a:t> </a:t>
                </a:r>
              </a:p>
            </p:txBody>
          </p:sp>
        </mc:Choice>
        <mc:Fallback>
          <p:sp>
            <p:nvSpPr>
              <p:cNvPr id="28" name="Speech Bubble: Rectangle with Corners Rounded 27">
                <a:extLst>
                  <a:ext uri="{FF2B5EF4-FFF2-40B4-BE49-F238E27FC236}">
                    <a16:creationId xmlns:a16="http://schemas.microsoft.com/office/drawing/2014/main" id="{A886A7BD-3960-4723-8B05-EEBFBDC64CC1}"/>
                  </a:ext>
                </a:extLst>
              </p:cNvPr>
              <p:cNvSpPr>
                <a:spLocks noRot="1" noChangeAspect="1" noMove="1" noResize="1" noEditPoints="1" noAdjustHandles="1" noChangeArrowheads="1" noChangeShapeType="1" noTextEdit="1"/>
              </p:cNvSpPr>
              <p:nvPr/>
            </p:nvSpPr>
            <p:spPr>
              <a:xfrm>
                <a:off x="9105023" y="1833334"/>
                <a:ext cx="2584232" cy="1292205"/>
              </a:xfrm>
              <a:prstGeom prst="wedgeRoundRectCallout">
                <a:avLst>
                  <a:gd name="adj1" fmla="val -84223"/>
                  <a:gd name="adj2" fmla="val -3201"/>
                  <a:gd name="adj3" fmla="val 16667"/>
                </a:avLst>
              </a:prstGeom>
              <a:blipFill>
                <a:blip r:embed="rId5"/>
                <a:stretch>
                  <a:fillRect b="-2791"/>
                </a:stretch>
              </a:blipFill>
              <a:ln>
                <a:solidFill>
                  <a:schemeClr val="accent4"/>
                </a:solid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3" name="Speech Bubble: Rectangle with Corners Rounded 32">
                <a:extLst>
                  <a:ext uri="{FF2B5EF4-FFF2-40B4-BE49-F238E27FC236}">
                    <a16:creationId xmlns:a16="http://schemas.microsoft.com/office/drawing/2014/main" id="{FAA8BC93-7214-4927-AC5B-BB509A0E1D7E}"/>
                  </a:ext>
                </a:extLst>
              </p:cNvPr>
              <p:cNvSpPr/>
              <p:nvPr/>
            </p:nvSpPr>
            <p:spPr>
              <a:xfrm>
                <a:off x="4001684" y="2289349"/>
                <a:ext cx="2584232" cy="1292205"/>
              </a:xfrm>
              <a:prstGeom prst="wedgeRoundRectCallout">
                <a:avLst>
                  <a:gd name="adj1" fmla="val 62117"/>
                  <a:gd name="adj2" fmla="val 97576"/>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If </a:t>
                </a:r>
                <a14:m>
                  <m:oMath xmlns:m="http://schemas.openxmlformats.org/officeDocument/2006/math">
                    <m:acc>
                      <m:accPr>
                        <m:chr m:val="̅"/>
                        <m:ctrlPr>
                          <a:rPr lang="en-GB" sz="1800" i="1" smtClean="0">
                            <a:solidFill>
                              <a:schemeClr val="tx1"/>
                            </a:solidFill>
                            <a:latin typeface="Cambria Math" panose="02040503050406030204" pitchFamily="18" charset="0"/>
                            <a:ea typeface="MS PGothic" panose="020B0600070205080204" pitchFamily="34" charset="-128"/>
                          </a:rPr>
                        </m:ctrlPr>
                      </m:accPr>
                      <m:e>
                        <m:r>
                          <a:rPr lang="en-GB" sz="1800" b="0" i="1" smtClean="0">
                            <a:solidFill>
                              <a:schemeClr val="tx1"/>
                            </a:solidFill>
                            <a:latin typeface="Cambria Math" panose="02040503050406030204" pitchFamily="18" charset="0"/>
                            <a:ea typeface="MS PGothic" panose="020B0600070205080204" pitchFamily="34" charset="-128"/>
                          </a:rPr>
                          <m:t>𝑥</m:t>
                        </m:r>
                      </m:e>
                    </m:acc>
                  </m:oMath>
                </a14:m>
                <a:r>
                  <a:rPr lang="en-GB" sz="1800" dirty="0">
                    <a:solidFill>
                      <a:schemeClr val="tx1"/>
                    </a:solidFill>
                    <a:latin typeface="Arial" panose="020B0604020202020204" pitchFamily="34" charset="0"/>
                    <a:ea typeface="MS PGothic" panose="020B0600070205080204" pitchFamily="34" charset="-128"/>
                  </a:rPr>
                  <a:t> = 0 then 5% of samples will return a parameter estimate </a:t>
                </a:r>
                <a:r>
                  <a:rPr lang="en-GB" dirty="0">
                    <a:solidFill>
                      <a:schemeClr val="tx1"/>
                    </a:solidFill>
                    <a:latin typeface="Arial" panose="020B0604020202020204" pitchFamily="34" charset="0"/>
                    <a:ea typeface="MS PGothic" panose="020B0600070205080204" pitchFamily="34" charset="-128"/>
                  </a:rPr>
                  <a:t>in the ‘tails’</a:t>
                </a:r>
                <a:r>
                  <a:rPr lang="en-GB" dirty="0">
                    <a:solidFill>
                      <a:schemeClr val="tx1"/>
                    </a:solidFill>
                  </a:rPr>
                  <a:t> </a:t>
                </a:r>
              </a:p>
            </p:txBody>
          </p:sp>
        </mc:Choice>
        <mc:Fallback>
          <p:sp>
            <p:nvSpPr>
              <p:cNvPr id="33" name="Speech Bubble: Rectangle with Corners Rounded 32">
                <a:extLst>
                  <a:ext uri="{FF2B5EF4-FFF2-40B4-BE49-F238E27FC236}">
                    <a16:creationId xmlns:a16="http://schemas.microsoft.com/office/drawing/2014/main" id="{FAA8BC93-7214-4927-AC5B-BB509A0E1D7E}"/>
                  </a:ext>
                </a:extLst>
              </p:cNvPr>
              <p:cNvSpPr>
                <a:spLocks noRot="1" noChangeAspect="1" noMove="1" noResize="1" noEditPoints="1" noAdjustHandles="1" noChangeArrowheads="1" noChangeShapeType="1" noTextEdit="1"/>
              </p:cNvSpPr>
              <p:nvPr/>
            </p:nvSpPr>
            <p:spPr>
              <a:xfrm>
                <a:off x="4001684" y="2289349"/>
                <a:ext cx="2584232" cy="1292205"/>
              </a:xfrm>
              <a:prstGeom prst="wedgeRoundRectCallout">
                <a:avLst>
                  <a:gd name="adj1" fmla="val 62117"/>
                  <a:gd name="adj2" fmla="val 97576"/>
                  <a:gd name="adj3" fmla="val 16667"/>
                </a:avLst>
              </a:prstGeom>
              <a:blipFill>
                <a:blip r:embed="rId6"/>
                <a:stretch>
                  <a:fillRect/>
                </a:stretch>
              </a:blipFill>
              <a:ln>
                <a:solidFill>
                  <a:srgbClr val="FF0000"/>
                </a:solidFill>
              </a:ln>
            </p:spPr>
            <p:txBody>
              <a:bodyPr/>
              <a:lstStyle/>
              <a:p>
                <a:r>
                  <a:rPr lang="en-GB">
                    <a:noFill/>
                  </a:rPr>
                  <a:t> </a:t>
                </a:r>
              </a:p>
            </p:txBody>
          </p:sp>
        </mc:Fallback>
      </mc:AlternateContent>
      <p:grpSp>
        <p:nvGrpSpPr>
          <p:cNvPr id="63" name="Group 62">
            <a:extLst>
              <a:ext uri="{FF2B5EF4-FFF2-40B4-BE49-F238E27FC236}">
                <a16:creationId xmlns:a16="http://schemas.microsoft.com/office/drawing/2014/main" id="{019E2A14-F1EE-4A51-A702-B960DFBC96CC}"/>
              </a:ext>
            </a:extLst>
          </p:cNvPr>
          <p:cNvGrpSpPr/>
          <p:nvPr/>
        </p:nvGrpSpPr>
        <p:grpSpPr>
          <a:xfrm>
            <a:off x="7179733" y="2089118"/>
            <a:ext cx="1459089" cy="2907804"/>
            <a:chOff x="7179733" y="2089118"/>
            <a:chExt cx="1459089" cy="2907804"/>
          </a:xfrm>
        </p:grpSpPr>
        <p:cxnSp>
          <p:nvCxnSpPr>
            <p:cNvPr id="30" name="Straight Connector 29">
              <a:extLst>
                <a:ext uri="{FF2B5EF4-FFF2-40B4-BE49-F238E27FC236}">
                  <a16:creationId xmlns:a16="http://schemas.microsoft.com/office/drawing/2014/main" id="{4C328B9C-E1E2-4398-9F76-A2B689923830}"/>
                </a:ext>
              </a:extLst>
            </p:cNvPr>
            <p:cNvCxnSpPr>
              <a:cxnSpLocks/>
            </p:cNvCxnSpPr>
            <p:nvPr/>
          </p:nvCxnSpPr>
          <p:spPr>
            <a:xfrm>
              <a:off x="7179733" y="2664178"/>
              <a:ext cx="0" cy="233274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302DB06-2A13-4DA9-A6F5-CF1ACCB83A6C}"/>
                </a:ext>
              </a:extLst>
            </p:cNvPr>
            <p:cNvCxnSpPr>
              <a:cxnSpLocks/>
            </p:cNvCxnSpPr>
            <p:nvPr/>
          </p:nvCxnSpPr>
          <p:spPr>
            <a:xfrm>
              <a:off x="8630355" y="2664178"/>
              <a:ext cx="0" cy="233274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142E01D-34A2-46A1-AEBB-DBCA868B3B52}"/>
                </a:ext>
              </a:extLst>
            </p:cNvPr>
            <p:cNvCxnSpPr>
              <a:cxnSpLocks/>
            </p:cNvCxnSpPr>
            <p:nvPr/>
          </p:nvCxnSpPr>
          <p:spPr>
            <a:xfrm flipH="1">
              <a:off x="7188200" y="4996922"/>
              <a:ext cx="1450622"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44" name="Freeform: Shape 43">
              <a:extLst>
                <a:ext uri="{FF2B5EF4-FFF2-40B4-BE49-F238E27FC236}">
                  <a16:creationId xmlns:a16="http://schemas.microsoft.com/office/drawing/2014/main" id="{B2AB5EBC-991A-412E-BF51-180F16B43216}"/>
                </a:ext>
              </a:extLst>
            </p:cNvPr>
            <p:cNvSpPr/>
            <p:nvPr/>
          </p:nvSpPr>
          <p:spPr>
            <a:xfrm>
              <a:off x="7188200" y="2089118"/>
              <a:ext cx="1447800" cy="577882"/>
            </a:xfrm>
            <a:custGeom>
              <a:avLst/>
              <a:gdLst>
                <a:gd name="connsiteX0" fmla="*/ 0 w 1447800"/>
                <a:gd name="connsiteY0" fmla="*/ 558832 h 577882"/>
                <a:gd name="connsiteX1" fmla="*/ 260350 w 1447800"/>
                <a:gd name="connsiteY1" fmla="*/ 209582 h 577882"/>
                <a:gd name="connsiteX2" fmla="*/ 711200 w 1447800"/>
                <a:gd name="connsiteY2" fmla="*/ 32 h 577882"/>
                <a:gd name="connsiteX3" fmla="*/ 1143000 w 1447800"/>
                <a:gd name="connsiteY3" fmla="*/ 196882 h 577882"/>
                <a:gd name="connsiteX4" fmla="*/ 1447800 w 1447800"/>
                <a:gd name="connsiteY4" fmla="*/ 577882 h 577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7800" h="577882">
                  <a:moveTo>
                    <a:pt x="0" y="558832"/>
                  </a:moveTo>
                  <a:cubicBezTo>
                    <a:pt x="70908" y="430773"/>
                    <a:pt x="141817" y="302715"/>
                    <a:pt x="260350" y="209582"/>
                  </a:cubicBezTo>
                  <a:cubicBezTo>
                    <a:pt x="378883" y="116449"/>
                    <a:pt x="564092" y="2149"/>
                    <a:pt x="711200" y="32"/>
                  </a:cubicBezTo>
                  <a:cubicBezTo>
                    <a:pt x="858308" y="-2085"/>
                    <a:pt x="1020233" y="100574"/>
                    <a:pt x="1143000" y="196882"/>
                  </a:cubicBezTo>
                  <a:cubicBezTo>
                    <a:pt x="1265767" y="293190"/>
                    <a:pt x="1356783" y="435536"/>
                    <a:pt x="1447800" y="577882"/>
                  </a:cubicBezTo>
                </a:path>
              </a:pathLst>
            </a:custGeom>
            <a:ln w="28575"/>
          </p:spPr>
          <p:style>
            <a:lnRef idx="1">
              <a:schemeClr val="accent4"/>
            </a:lnRef>
            <a:fillRef idx="0">
              <a:schemeClr val="accent4"/>
            </a:fillRef>
            <a:effectRef idx="0">
              <a:schemeClr val="accent4"/>
            </a:effectRef>
            <a:fontRef idx="minor">
              <a:schemeClr val="tx1"/>
            </a:fontRef>
          </p:style>
          <p:txBody>
            <a:bodyPr rtlCol="0" anchor="ctr"/>
            <a:lstStyle/>
            <a:p>
              <a:pPr algn="ctr"/>
              <a:endParaRPr lang="en-GB"/>
            </a:p>
          </p:txBody>
        </p:sp>
      </p:grpSp>
      <mc:AlternateContent xmlns:mc="http://schemas.openxmlformats.org/markup-compatibility/2006">
        <mc:Choice xmlns:a14="http://schemas.microsoft.com/office/drawing/2010/main" Requires="a14">
          <p:sp>
            <p:nvSpPr>
              <p:cNvPr id="56" name="Speech Bubble: Rectangle with Corners Rounded 55">
                <a:extLst>
                  <a:ext uri="{FF2B5EF4-FFF2-40B4-BE49-F238E27FC236}">
                    <a16:creationId xmlns:a16="http://schemas.microsoft.com/office/drawing/2014/main" id="{9F2B9D53-2243-45BA-ACD2-41CA10245AF4}"/>
                  </a:ext>
                </a:extLst>
              </p:cNvPr>
              <p:cNvSpPr/>
              <p:nvPr/>
            </p:nvSpPr>
            <p:spPr>
              <a:xfrm>
                <a:off x="337457" y="1263714"/>
                <a:ext cx="3308854" cy="2980161"/>
              </a:xfrm>
              <a:prstGeom prst="wedgeRoundRectCallout">
                <a:avLst>
                  <a:gd name="adj1" fmla="val 62102"/>
                  <a:gd name="adj2" fmla="val 14642"/>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rPr>
                  <a:t>A parameter estimate out on these fringes of the sampling distribution is therefore much more improbable</a:t>
                </a:r>
              </a:p>
              <a:p>
                <a:pPr algn="ctr"/>
                <a:r>
                  <a:rPr lang="en-GB" i="1" dirty="0">
                    <a:solidFill>
                      <a:schemeClr val="tx1"/>
                    </a:solidFill>
                  </a:rPr>
                  <a:t>IF </a:t>
                </a:r>
              </a:p>
              <a:p>
                <a:pPr algn="ctr"/>
                <a:r>
                  <a:rPr lang="en-GB" dirty="0">
                    <a:solidFill>
                      <a:schemeClr val="tx1"/>
                    </a:solidFill>
                  </a:rPr>
                  <a:t>A sampling distribution where </a:t>
                </a:r>
                <a14:m>
                  <m:oMath xmlns:m="http://schemas.openxmlformats.org/officeDocument/2006/math">
                    <m:acc>
                      <m:accPr>
                        <m:chr m:val="̅"/>
                        <m:ctrlPr>
                          <a:rPr lang="en-GB" sz="1800" i="1" smtClean="0">
                            <a:solidFill>
                              <a:schemeClr val="tx1"/>
                            </a:solidFill>
                            <a:latin typeface="Cambria Math" panose="02040503050406030204" pitchFamily="18" charset="0"/>
                            <a:ea typeface="MS PGothic" panose="020B0600070205080204" pitchFamily="34" charset="-128"/>
                          </a:rPr>
                        </m:ctrlPr>
                      </m:accPr>
                      <m:e>
                        <m:r>
                          <a:rPr lang="en-GB" sz="1800" b="0" i="1" smtClean="0">
                            <a:solidFill>
                              <a:schemeClr val="tx1"/>
                            </a:solidFill>
                            <a:latin typeface="Cambria Math" panose="02040503050406030204" pitchFamily="18" charset="0"/>
                            <a:ea typeface="MS PGothic" panose="020B0600070205080204" pitchFamily="34" charset="-128"/>
                          </a:rPr>
                          <m:t>𝑥</m:t>
                        </m:r>
                      </m:e>
                    </m:acc>
                  </m:oMath>
                </a14:m>
                <a:r>
                  <a:rPr lang="en-GB" sz="1800" dirty="0">
                    <a:solidFill>
                      <a:schemeClr val="tx1"/>
                    </a:solidFill>
                    <a:latin typeface="Arial" panose="020B0604020202020204" pitchFamily="34" charset="0"/>
                    <a:ea typeface="MS PGothic" panose="020B0600070205080204" pitchFamily="34" charset="-128"/>
                  </a:rPr>
                  <a:t> = 0</a:t>
                </a:r>
                <a:r>
                  <a:rPr lang="en-GB" dirty="0">
                    <a:solidFill>
                      <a:schemeClr val="tx1"/>
                    </a:solidFill>
                  </a:rPr>
                  <a:t> is the best fit. </a:t>
                </a:r>
                <a:r>
                  <a:rPr lang="en-GB" b="1" dirty="0">
                    <a:solidFill>
                      <a:schemeClr val="tx1"/>
                    </a:solidFill>
                  </a:rPr>
                  <a:t>In other words, this suggest </a:t>
                </a:r>
                <a:r>
                  <a:rPr lang="en-GB" b="1" dirty="0"/>
                  <a:t>H</a:t>
                </a:r>
                <a:r>
                  <a:rPr lang="en-GB" b="1" baseline="-25000" dirty="0"/>
                  <a:t>0 </a:t>
                </a:r>
                <a:r>
                  <a:rPr lang="en-GB" b="1" dirty="0">
                    <a:solidFill>
                      <a:schemeClr val="tx1"/>
                    </a:solidFill>
                  </a:rPr>
                  <a:t>is improbable!</a:t>
                </a:r>
              </a:p>
            </p:txBody>
          </p:sp>
        </mc:Choice>
        <mc:Fallback>
          <p:sp>
            <p:nvSpPr>
              <p:cNvPr id="56" name="Speech Bubble: Rectangle with Corners Rounded 55">
                <a:extLst>
                  <a:ext uri="{FF2B5EF4-FFF2-40B4-BE49-F238E27FC236}">
                    <a16:creationId xmlns:a16="http://schemas.microsoft.com/office/drawing/2014/main" id="{9F2B9D53-2243-45BA-ACD2-41CA10245AF4}"/>
                  </a:ext>
                </a:extLst>
              </p:cNvPr>
              <p:cNvSpPr>
                <a:spLocks noRot="1" noChangeAspect="1" noMove="1" noResize="1" noEditPoints="1" noAdjustHandles="1" noChangeArrowheads="1" noChangeShapeType="1" noTextEdit="1"/>
              </p:cNvSpPr>
              <p:nvPr/>
            </p:nvSpPr>
            <p:spPr>
              <a:xfrm>
                <a:off x="337457" y="1263714"/>
                <a:ext cx="3308854" cy="2980161"/>
              </a:xfrm>
              <a:prstGeom prst="wedgeRoundRectCallout">
                <a:avLst>
                  <a:gd name="adj1" fmla="val 62102"/>
                  <a:gd name="adj2" fmla="val 14642"/>
                  <a:gd name="adj3" fmla="val 16667"/>
                </a:avLst>
              </a:prstGeom>
              <a:blipFill>
                <a:blip r:embed="rId7"/>
                <a:stretch>
                  <a:fillRect b="-407"/>
                </a:stretch>
              </a:blipFill>
              <a:ln/>
            </p:spPr>
            <p:txBody>
              <a:bodyPr/>
              <a:lstStyle/>
              <a:p>
                <a:r>
                  <a:rPr lang="en-GB">
                    <a:noFill/>
                  </a:rPr>
                  <a:t> </a:t>
                </a:r>
              </a:p>
            </p:txBody>
          </p:sp>
        </mc:Fallback>
      </mc:AlternateContent>
      <p:grpSp>
        <p:nvGrpSpPr>
          <p:cNvPr id="61" name="Group 60">
            <a:extLst>
              <a:ext uri="{FF2B5EF4-FFF2-40B4-BE49-F238E27FC236}">
                <a16:creationId xmlns:a16="http://schemas.microsoft.com/office/drawing/2014/main" id="{30ED8CC0-7B6D-4C63-A461-F861CE5EC1F9}"/>
              </a:ext>
            </a:extLst>
          </p:cNvPr>
          <p:cNvGrpSpPr/>
          <p:nvPr/>
        </p:nvGrpSpPr>
        <p:grpSpPr>
          <a:xfrm>
            <a:off x="5040086" y="2710543"/>
            <a:ext cx="2122714" cy="2286379"/>
            <a:chOff x="5040086" y="2710543"/>
            <a:chExt cx="2122714" cy="2286379"/>
          </a:xfrm>
        </p:grpSpPr>
        <p:cxnSp>
          <p:nvCxnSpPr>
            <p:cNvPr id="45" name="Straight Connector 44">
              <a:extLst>
                <a:ext uri="{FF2B5EF4-FFF2-40B4-BE49-F238E27FC236}">
                  <a16:creationId xmlns:a16="http://schemas.microsoft.com/office/drawing/2014/main" id="{73E7A97C-CE23-4B1C-BEA5-D9681EA29DD2}"/>
                </a:ext>
              </a:extLst>
            </p:cNvPr>
            <p:cNvCxnSpPr>
              <a:cxnSpLocks/>
            </p:cNvCxnSpPr>
            <p:nvPr/>
          </p:nvCxnSpPr>
          <p:spPr>
            <a:xfrm>
              <a:off x="7156450" y="2722343"/>
              <a:ext cx="0" cy="22745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CA6A3F4-94E5-4C76-825E-C4875BC15CC5}"/>
                </a:ext>
              </a:extLst>
            </p:cNvPr>
            <p:cNvCxnSpPr>
              <a:cxnSpLocks/>
            </p:cNvCxnSpPr>
            <p:nvPr/>
          </p:nvCxnSpPr>
          <p:spPr>
            <a:xfrm>
              <a:off x="5041900" y="4996922"/>
              <a:ext cx="210608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Freeform: Shape 56">
              <a:extLst>
                <a:ext uri="{FF2B5EF4-FFF2-40B4-BE49-F238E27FC236}">
                  <a16:creationId xmlns:a16="http://schemas.microsoft.com/office/drawing/2014/main" id="{34115D92-9372-477A-909D-4E753A15E226}"/>
                </a:ext>
              </a:extLst>
            </p:cNvPr>
            <p:cNvSpPr/>
            <p:nvPr/>
          </p:nvSpPr>
          <p:spPr>
            <a:xfrm>
              <a:off x="5040086" y="2710543"/>
              <a:ext cx="2122714" cy="2275114"/>
            </a:xfrm>
            <a:custGeom>
              <a:avLst/>
              <a:gdLst>
                <a:gd name="connsiteX0" fmla="*/ 0 w 2122714"/>
                <a:gd name="connsiteY0" fmla="*/ 2275114 h 2275114"/>
                <a:gd name="connsiteX1" fmla="*/ 783771 w 2122714"/>
                <a:gd name="connsiteY1" fmla="*/ 2068286 h 2275114"/>
                <a:gd name="connsiteX2" fmla="*/ 1219200 w 2122714"/>
                <a:gd name="connsiteY2" fmla="*/ 1632857 h 2275114"/>
                <a:gd name="connsiteX3" fmla="*/ 1643743 w 2122714"/>
                <a:gd name="connsiteY3" fmla="*/ 925286 h 2275114"/>
                <a:gd name="connsiteX4" fmla="*/ 2122714 w 2122714"/>
                <a:gd name="connsiteY4" fmla="*/ 0 h 2275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2714" h="2275114">
                  <a:moveTo>
                    <a:pt x="0" y="2275114"/>
                  </a:moveTo>
                  <a:cubicBezTo>
                    <a:pt x="290285" y="2225221"/>
                    <a:pt x="580571" y="2175329"/>
                    <a:pt x="783771" y="2068286"/>
                  </a:cubicBezTo>
                  <a:cubicBezTo>
                    <a:pt x="986971" y="1961243"/>
                    <a:pt x="1075871" y="1823357"/>
                    <a:pt x="1219200" y="1632857"/>
                  </a:cubicBezTo>
                  <a:cubicBezTo>
                    <a:pt x="1362529" y="1442357"/>
                    <a:pt x="1493157" y="1197429"/>
                    <a:pt x="1643743" y="925286"/>
                  </a:cubicBezTo>
                  <a:cubicBezTo>
                    <a:pt x="1794329" y="653143"/>
                    <a:pt x="1958521" y="326571"/>
                    <a:pt x="2122714"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9" name="Group 58">
            <a:extLst>
              <a:ext uri="{FF2B5EF4-FFF2-40B4-BE49-F238E27FC236}">
                <a16:creationId xmlns:a16="http://schemas.microsoft.com/office/drawing/2014/main" id="{9E89DF27-C6AA-4E7E-B47A-73E32DFC6B68}"/>
              </a:ext>
            </a:extLst>
          </p:cNvPr>
          <p:cNvGrpSpPr/>
          <p:nvPr/>
        </p:nvGrpSpPr>
        <p:grpSpPr>
          <a:xfrm>
            <a:off x="8653638" y="2689578"/>
            <a:ext cx="2114550" cy="2307344"/>
            <a:chOff x="8653638" y="2689578"/>
            <a:chExt cx="2114550" cy="2307344"/>
          </a:xfrm>
        </p:grpSpPr>
        <p:cxnSp>
          <p:nvCxnSpPr>
            <p:cNvPr id="46" name="Straight Connector 45">
              <a:extLst>
                <a:ext uri="{FF2B5EF4-FFF2-40B4-BE49-F238E27FC236}">
                  <a16:creationId xmlns:a16="http://schemas.microsoft.com/office/drawing/2014/main" id="{662B0C30-0FAF-4DCC-8311-EA371B703D2F}"/>
                </a:ext>
              </a:extLst>
            </p:cNvPr>
            <p:cNvCxnSpPr>
              <a:cxnSpLocks/>
            </p:cNvCxnSpPr>
            <p:nvPr/>
          </p:nvCxnSpPr>
          <p:spPr>
            <a:xfrm>
              <a:off x="8653638" y="2689578"/>
              <a:ext cx="0" cy="23073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EBB9894-2299-453D-9ADA-61FDC2F1B2F4}"/>
                </a:ext>
              </a:extLst>
            </p:cNvPr>
            <p:cNvCxnSpPr>
              <a:cxnSpLocks/>
            </p:cNvCxnSpPr>
            <p:nvPr/>
          </p:nvCxnSpPr>
          <p:spPr>
            <a:xfrm>
              <a:off x="8662105" y="4996922"/>
              <a:ext cx="210608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8" name="Freeform: Shape 57">
              <a:extLst>
                <a:ext uri="{FF2B5EF4-FFF2-40B4-BE49-F238E27FC236}">
                  <a16:creationId xmlns:a16="http://schemas.microsoft.com/office/drawing/2014/main" id="{3EEC9743-47FE-4215-9D27-837DB275ED7E}"/>
                </a:ext>
              </a:extLst>
            </p:cNvPr>
            <p:cNvSpPr/>
            <p:nvPr/>
          </p:nvSpPr>
          <p:spPr>
            <a:xfrm>
              <a:off x="8665029" y="2699657"/>
              <a:ext cx="2090057" cy="2296886"/>
            </a:xfrm>
            <a:custGeom>
              <a:avLst/>
              <a:gdLst>
                <a:gd name="connsiteX0" fmla="*/ 0 w 2090057"/>
                <a:gd name="connsiteY0" fmla="*/ 0 h 2296886"/>
                <a:gd name="connsiteX1" fmla="*/ 195942 w 2090057"/>
                <a:gd name="connsiteY1" fmla="*/ 424543 h 2296886"/>
                <a:gd name="connsiteX2" fmla="*/ 359228 w 2090057"/>
                <a:gd name="connsiteY2" fmla="*/ 740229 h 2296886"/>
                <a:gd name="connsiteX3" fmla="*/ 544285 w 2090057"/>
                <a:gd name="connsiteY3" fmla="*/ 1077686 h 2296886"/>
                <a:gd name="connsiteX4" fmla="*/ 794657 w 2090057"/>
                <a:gd name="connsiteY4" fmla="*/ 1545772 h 2296886"/>
                <a:gd name="connsiteX5" fmla="*/ 1186542 w 2090057"/>
                <a:gd name="connsiteY5" fmla="*/ 1981200 h 2296886"/>
                <a:gd name="connsiteX6" fmla="*/ 1654628 w 2090057"/>
                <a:gd name="connsiteY6" fmla="*/ 2220686 h 2296886"/>
                <a:gd name="connsiteX7" fmla="*/ 2090057 w 2090057"/>
                <a:gd name="connsiteY7" fmla="*/ 2296886 h 2296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0057" h="2296886">
                  <a:moveTo>
                    <a:pt x="0" y="0"/>
                  </a:moveTo>
                  <a:cubicBezTo>
                    <a:pt x="68035" y="150586"/>
                    <a:pt x="136071" y="301172"/>
                    <a:pt x="195942" y="424543"/>
                  </a:cubicBezTo>
                  <a:cubicBezTo>
                    <a:pt x="255813" y="547914"/>
                    <a:pt x="301171" y="631372"/>
                    <a:pt x="359228" y="740229"/>
                  </a:cubicBezTo>
                  <a:cubicBezTo>
                    <a:pt x="417285" y="849086"/>
                    <a:pt x="471714" y="943429"/>
                    <a:pt x="544285" y="1077686"/>
                  </a:cubicBezTo>
                  <a:cubicBezTo>
                    <a:pt x="616856" y="1211943"/>
                    <a:pt x="687614" y="1395186"/>
                    <a:pt x="794657" y="1545772"/>
                  </a:cubicBezTo>
                  <a:cubicBezTo>
                    <a:pt x="901700" y="1696358"/>
                    <a:pt x="1043213" y="1868714"/>
                    <a:pt x="1186542" y="1981200"/>
                  </a:cubicBezTo>
                  <a:cubicBezTo>
                    <a:pt x="1329871" y="2093686"/>
                    <a:pt x="1504042" y="2168072"/>
                    <a:pt x="1654628" y="2220686"/>
                  </a:cubicBezTo>
                  <a:cubicBezTo>
                    <a:pt x="1805214" y="2273300"/>
                    <a:pt x="1947635" y="2285093"/>
                    <a:pt x="2090057" y="2296886"/>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55248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down)">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par>
                                <p:cTn id="13" presetID="21" presetClass="entr" presetSubtype="1" fill="hold" nodeType="withEffect">
                                  <p:stCondLst>
                                    <p:cond delay="500"/>
                                  </p:stCondLst>
                                  <p:childTnLst>
                                    <p:set>
                                      <p:cBhvr>
                                        <p:cTn id="14" dur="1" fill="hold">
                                          <p:stCondLst>
                                            <p:cond delay="0"/>
                                          </p:stCondLst>
                                        </p:cTn>
                                        <p:tgtEl>
                                          <p:spTgt spid="63"/>
                                        </p:tgtEl>
                                        <p:attrNameLst>
                                          <p:attrName>style.visibility</p:attrName>
                                        </p:attrNameLst>
                                      </p:cBhvr>
                                      <p:to>
                                        <p:strVal val="visible"/>
                                      </p:to>
                                    </p:set>
                                    <p:animEffect transition="in" filter="wheel(1)">
                                      <p:cBhvr>
                                        <p:cTn id="15" dur="2000"/>
                                        <p:tgtEl>
                                          <p:spTgt spid="6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right)">
                                      <p:cBhvr>
                                        <p:cTn id="20" dur="500"/>
                                        <p:tgtEl>
                                          <p:spTgt spid="33"/>
                                        </p:tgtEl>
                                      </p:cBhvr>
                                    </p:animEffect>
                                  </p:childTnLst>
                                </p:cTn>
                              </p:par>
                              <p:par>
                                <p:cTn id="21" presetID="21" presetClass="entr" presetSubtype="1" fill="hold" nodeType="withEffect">
                                  <p:stCondLst>
                                    <p:cond delay="500"/>
                                  </p:stCondLst>
                                  <p:childTnLst>
                                    <p:set>
                                      <p:cBhvr>
                                        <p:cTn id="22" dur="1" fill="hold">
                                          <p:stCondLst>
                                            <p:cond delay="0"/>
                                          </p:stCondLst>
                                        </p:cTn>
                                        <p:tgtEl>
                                          <p:spTgt spid="61"/>
                                        </p:tgtEl>
                                        <p:attrNameLst>
                                          <p:attrName>style.visibility</p:attrName>
                                        </p:attrNameLst>
                                      </p:cBhvr>
                                      <p:to>
                                        <p:strVal val="visible"/>
                                      </p:to>
                                    </p:set>
                                    <p:animEffect transition="in" filter="wheel(1)">
                                      <p:cBhvr>
                                        <p:cTn id="23" dur="2000"/>
                                        <p:tgtEl>
                                          <p:spTgt spid="61"/>
                                        </p:tgtEl>
                                      </p:cBhvr>
                                    </p:animEffect>
                                  </p:childTnLst>
                                </p:cTn>
                              </p:par>
                              <p:par>
                                <p:cTn id="24" presetID="21" presetClass="entr" presetSubtype="1" fill="hold" nodeType="withEffect">
                                  <p:stCondLst>
                                    <p:cond delay="500"/>
                                  </p:stCondLst>
                                  <p:childTnLst>
                                    <p:set>
                                      <p:cBhvr>
                                        <p:cTn id="25" dur="1" fill="hold">
                                          <p:stCondLst>
                                            <p:cond delay="0"/>
                                          </p:stCondLst>
                                        </p:cTn>
                                        <p:tgtEl>
                                          <p:spTgt spid="59"/>
                                        </p:tgtEl>
                                        <p:attrNameLst>
                                          <p:attrName>style.visibility</p:attrName>
                                        </p:attrNameLst>
                                      </p:cBhvr>
                                      <p:to>
                                        <p:strVal val="visible"/>
                                      </p:to>
                                    </p:set>
                                    <p:animEffect transition="in" filter="wheel(1)">
                                      <p:cBhvr>
                                        <p:cTn id="26" dur="2000"/>
                                        <p:tgtEl>
                                          <p:spTgt spid="5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right)">
                                      <p:cBhvr>
                                        <p:cTn id="31" dur="500"/>
                                        <p:tgtEl>
                                          <p:spTgt spid="5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par>
                                <p:cTn id="49" presetID="10" presetClass="entr" presetSubtype="0" fill="hold"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par>
                                <p:cTn id="52" presetID="10" presetClass="entr" presetSubtype="0" fill="hold"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28" grpId="0" animBg="1"/>
      <p:bldP spid="33" grpId="0" animBg="1"/>
      <p:bldP spid="5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657F6-506B-4F20-8075-4476E8F9FF88}"/>
              </a:ext>
            </a:extLst>
          </p:cNvPr>
          <p:cNvSpPr>
            <a:spLocks noGrp="1"/>
          </p:cNvSpPr>
          <p:nvPr>
            <p:ph type="title"/>
          </p:nvPr>
        </p:nvSpPr>
        <p:spPr/>
        <p:txBody>
          <a:bodyPr/>
          <a:lstStyle/>
          <a:p>
            <a:r>
              <a:rPr lang="en-GB" dirty="0"/>
              <a:t>Where does rejection lead? </a:t>
            </a:r>
          </a:p>
        </p:txBody>
      </p:sp>
      <p:sp>
        <p:nvSpPr>
          <p:cNvPr id="3" name="Content Placeholder 2">
            <a:extLst>
              <a:ext uri="{FF2B5EF4-FFF2-40B4-BE49-F238E27FC236}">
                <a16:creationId xmlns:a16="http://schemas.microsoft.com/office/drawing/2014/main" id="{CB5EEECF-E777-4870-9E4E-581EB2834EAD}"/>
              </a:ext>
            </a:extLst>
          </p:cNvPr>
          <p:cNvSpPr>
            <a:spLocks noGrp="1"/>
          </p:cNvSpPr>
          <p:nvPr>
            <p:ph idx="1"/>
          </p:nvPr>
        </p:nvSpPr>
        <p:spPr>
          <a:xfrm>
            <a:off x="1154952" y="2374900"/>
            <a:ext cx="10394791" cy="3960586"/>
          </a:xfrm>
        </p:spPr>
        <p:txBody>
          <a:bodyPr>
            <a:normAutofit/>
          </a:bodyPr>
          <a:lstStyle/>
          <a:p>
            <a:pPr marL="0" indent="0">
              <a:buNone/>
            </a:pPr>
            <a:r>
              <a:rPr lang="en-GB" dirty="0"/>
              <a:t>If the p-value of our test-statistic under the null is very low it means: </a:t>
            </a:r>
          </a:p>
          <a:p>
            <a:r>
              <a:rPr lang="en-GB" dirty="0"/>
              <a:t>The sample of data we collected is ‘improbable’ if </a:t>
            </a:r>
            <a:r>
              <a:rPr lang="en-GB" b="1" dirty="0"/>
              <a:t>H</a:t>
            </a:r>
            <a:r>
              <a:rPr lang="en-GB" b="1" baseline="-25000" dirty="0"/>
              <a:t>0</a:t>
            </a:r>
            <a:r>
              <a:rPr lang="en-GB" dirty="0"/>
              <a:t> is true in the wider population.</a:t>
            </a:r>
          </a:p>
          <a:p>
            <a:r>
              <a:rPr lang="en-GB" dirty="0"/>
              <a:t>The parameter we had predictions about (back in our </a:t>
            </a:r>
            <a:r>
              <a:rPr lang="en-GB" b="1" dirty="0"/>
              <a:t>H</a:t>
            </a:r>
            <a:r>
              <a:rPr lang="en-GB" b="1" baseline="-25000" dirty="0"/>
              <a:t>1</a:t>
            </a:r>
            <a:r>
              <a:rPr lang="en-GB" dirty="0"/>
              <a:t>) is therefore probably not 0!</a:t>
            </a:r>
          </a:p>
          <a:p>
            <a:pPr marL="0" indent="0">
              <a:buNone/>
            </a:pPr>
            <a:endParaRPr lang="en-GB" sz="600" i="1" dirty="0"/>
          </a:p>
          <a:p>
            <a:pPr marL="0" indent="0">
              <a:buNone/>
            </a:pPr>
            <a:r>
              <a:rPr lang="en-GB" i="1" dirty="0"/>
              <a:t>Keep in mind</a:t>
            </a:r>
          </a:p>
          <a:p>
            <a:r>
              <a:rPr lang="en-GB" dirty="0"/>
              <a:t>It is not </a:t>
            </a:r>
            <a:r>
              <a:rPr lang="en-GB" i="1" dirty="0"/>
              <a:t>definitely</a:t>
            </a:r>
            <a:r>
              <a:rPr lang="en-GB" dirty="0"/>
              <a:t> not zero, we still accept a level of risk:</a:t>
            </a:r>
          </a:p>
          <a:p>
            <a:pPr lvl="1"/>
            <a:r>
              <a:rPr lang="en-GB" dirty="0"/>
              <a:t>Risk level depends on the p-value threshold we set (e.g. p &lt; 0.05), referred to as our ‘alpha’.</a:t>
            </a:r>
          </a:p>
          <a:p>
            <a:pPr marL="0" indent="0">
              <a:buNone/>
            </a:pPr>
            <a:endParaRPr lang="en-GB" sz="600" dirty="0"/>
          </a:p>
          <a:p>
            <a:r>
              <a:rPr lang="en-GB" dirty="0"/>
              <a:t>So what’s potentially </a:t>
            </a:r>
            <a:r>
              <a:rPr lang="en-GB" i="1" dirty="0"/>
              <a:t>more likely </a:t>
            </a:r>
            <a:r>
              <a:rPr lang="en-GB" dirty="0"/>
              <a:t>if the null hypothesis looks like it should be rejected?</a:t>
            </a:r>
          </a:p>
          <a:p>
            <a:pPr lvl="1"/>
            <a:r>
              <a:rPr lang="en-GB" sz="1800" b="1" dirty="0">
                <a:solidFill>
                  <a:srgbClr val="FF0000"/>
                </a:solidFill>
              </a:rPr>
              <a:t>That’s right, your Alternative Hypothesis (H</a:t>
            </a:r>
            <a:r>
              <a:rPr lang="en-GB" sz="1800" b="1" baseline="-25000" dirty="0">
                <a:solidFill>
                  <a:srgbClr val="FF0000"/>
                </a:solidFill>
              </a:rPr>
              <a:t>1</a:t>
            </a:r>
            <a:r>
              <a:rPr lang="en-GB" sz="1800" b="1" dirty="0">
                <a:solidFill>
                  <a:srgbClr val="FF0000"/>
                </a:solidFill>
              </a:rPr>
              <a:t>)!</a:t>
            </a:r>
          </a:p>
        </p:txBody>
      </p:sp>
    </p:spTree>
    <p:extLst>
      <p:ext uri="{BB962C8B-B14F-4D97-AF65-F5344CB8AC3E}">
        <p14:creationId xmlns:p14="http://schemas.microsoft.com/office/powerpoint/2010/main" val="22298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1000"/>
                                        <p:tgtEl>
                                          <p:spTgt spid="3">
                                            <p:txEl>
                                              <p:pRg st="9" end="9"/>
                                            </p:txEl>
                                          </p:spTgt>
                                        </p:tgtEl>
                                      </p:cBhvr>
                                    </p:animEffect>
                                    <p:anim calcmode="lin" valueType="num">
                                      <p:cBhvr>
                                        <p:cTn id="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85E42-6BE5-42C4-B9A5-889DD6A1C7E9}"/>
              </a:ext>
            </a:extLst>
          </p:cNvPr>
          <p:cNvSpPr>
            <a:spLocks noGrp="1"/>
          </p:cNvSpPr>
          <p:nvPr>
            <p:ph type="title"/>
          </p:nvPr>
        </p:nvSpPr>
        <p:spPr/>
        <p:txBody>
          <a:bodyPr/>
          <a:lstStyle/>
          <a:p>
            <a:r>
              <a:rPr lang="en-GB" dirty="0"/>
              <a:t>Some additional considerations </a:t>
            </a:r>
          </a:p>
        </p:txBody>
      </p:sp>
      <p:sp>
        <p:nvSpPr>
          <p:cNvPr id="3" name="Content Placeholder 2">
            <a:extLst>
              <a:ext uri="{FF2B5EF4-FFF2-40B4-BE49-F238E27FC236}">
                <a16:creationId xmlns:a16="http://schemas.microsoft.com/office/drawing/2014/main" id="{71AF5521-B6BB-4FCE-9756-3C0138073E49}"/>
              </a:ext>
            </a:extLst>
          </p:cNvPr>
          <p:cNvSpPr>
            <a:spLocks noGrp="1"/>
          </p:cNvSpPr>
          <p:nvPr>
            <p:ph idx="1"/>
          </p:nvPr>
        </p:nvSpPr>
        <p:spPr>
          <a:xfrm>
            <a:off x="1340012" y="2309586"/>
            <a:ext cx="10220616" cy="3416300"/>
          </a:xfrm>
        </p:spPr>
        <p:txBody>
          <a:bodyPr/>
          <a:lstStyle/>
          <a:p>
            <a:pPr marL="0" indent="0">
              <a:buNone/>
            </a:pPr>
            <a:r>
              <a:rPr lang="en-GB" i="1" dirty="0"/>
              <a:t>Keep in mind</a:t>
            </a:r>
          </a:p>
          <a:p>
            <a:r>
              <a:rPr lang="en-GB" dirty="0"/>
              <a:t>Rejecting does not prove the pop. parameter is </a:t>
            </a:r>
            <a:r>
              <a:rPr lang="en-GB" i="1" dirty="0"/>
              <a:t>definitely</a:t>
            </a:r>
            <a:r>
              <a:rPr lang="en-GB" dirty="0"/>
              <a:t> not zero.</a:t>
            </a:r>
          </a:p>
          <a:p>
            <a:pPr lvl="1"/>
            <a:r>
              <a:rPr lang="en-GB" dirty="0"/>
              <a:t>The usage of the p-value means we still accept a level of risk.</a:t>
            </a:r>
          </a:p>
          <a:p>
            <a:pPr lvl="1"/>
            <a:r>
              <a:rPr lang="en-GB" dirty="0"/>
              <a:t>Level depends on the p-value threshold we set (e.g. p &lt; 0.05), referred to as our ‘alpha’.</a:t>
            </a:r>
          </a:p>
          <a:p>
            <a:pPr lvl="1"/>
            <a:endParaRPr lang="en-GB" sz="600" dirty="0"/>
          </a:p>
          <a:p>
            <a:r>
              <a:rPr lang="en-GB" dirty="0"/>
              <a:t>Rejecting the null hypothesis also does </a:t>
            </a:r>
            <a:r>
              <a:rPr lang="en-GB" b="1" dirty="0"/>
              <a:t>not</a:t>
            </a:r>
            <a:r>
              <a:rPr lang="en-GB" dirty="0"/>
              <a:t> prove our alternative hypothesis</a:t>
            </a:r>
          </a:p>
          <a:p>
            <a:pPr marL="800100" lvl="1" indent="-342900">
              <a:buFont typeface="+mj-lt"/>
              <a:buAutoNum type="arabicPeriod"/>
            </a:pPr>
            <a:r>
              <a:rPr lang="en-GB" dirty="0"/>
              <a:t>Because of the remaining degree of uncertainty mentioned above </a:t>
            </a:r>
          </a:p>
          <a:p>
            <a:pPr marL="800100" lvl="1" indent="-342900">
              <a:buFont typeface="+mj-lt"/>
              <a:buAutoNum type="arabicPeriod"/>
            </a:pPr>
            <a:r>
              <a:rPr lang="en-GB" dirty="0"/>
              <a:t>Also, because the relationship represented by your parameter may not be zero but it doesn’t have to be in the direction you predicted either.</a:t>
            </a:r>
          </a:p>
          <a:p>
            <a:pPr marL="0" indent="0">
              <a:buNone/>
            </a:pPr>
            <a:endParaRPr lang="en-GB" sz="600" dirty="0"/>
          </a:p>
        </p:txBody>
      </p:sp>
      <p:sp>
        <p:nvSpPr>
          <p:cNvPr id="4" name="Speech Bubble: Rectangle with Corners Rounded 3">
            <a:extLst>
              <a:ext uri="{FF2B5EF4-FFF2-40B4-BE49-F238E27FC236}">
                <a16:creationId xmlns:a16="http://schemas.microsoft.com/office/drawing/2014/main" id="{C36A916D-0670-44ED-A781-3B1E73E9754F}"/>
              </a:ext>
            </a:extLst>
          </p:cNvPr>
          <p:cNvSpPr/>
          <p:nvPr/>
        </p:nvSpPr>
        <p:spPr>
          <a:xfrm>
            <a:off x="6585857" y="5530850"/>
            <a:ext cx="4757057" cy="706964"/>
          </a:xfrm>
          <a:prstGeom prst="wedgeRoundRectCallout">
            <a:avLst>
              <a:gd name="adj1" fmla="val -58179"/>
              <a:gd name="adj2" fmla="val -4682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Check it’s not something unexpected by looking again at your </a:t>
            </a:r>
            <a:r>
              <a:rPr lang="en-GB" dirty="0" err="1"/>
              <a:t>descriptives</a:t>
            </a:r>
            <a:r>
              <a:rPr lang="en-GB" dirty="0"/>
              <a:t>!</a:t>
            </a:r>
          </a:p>
        </p:txBody>
      </p:sp>
    </p:spTree>
    <p:extLst>
      <p:ext uri="{BB962C8B-B14F-4D97-AF65-F5344CB8AC3E}">
        <p14:creationId xmlns:p14="http://schemas.microsoft.com/office/powerpoint/2010/main" val="256238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6B27-1977-4D49-9FE8-C546DE3FB6E6}"/>
              </a:ext>
            </a:extLst>
          </p:cNvPr>
          <p:cNvSpPr>
            <a:spLocks noGrp="1"/>
          </p:cNvSpPr>
          <p:nvPr>
            <p:ph type="title"/>
          </p:nvPr>
        </p:nvSpPr>
        <p:spPr/>
        <p:txBody>
          <a:bodyPr/>
          <a:lstStyle/>
          <a:p>
            <a:r>
              <a:rPr lang="en-GB" dirty="0"/>
              <a:t>Illustrating this problem…</a:t>
            </a:r>
          </a:p>
        </p:txBody>
      </p:sp>
      <p:pic>
        <p:nvPicPr>
          <p:cNvPr id="4" name="Picture 3">
            <a:extLst>
              <a:ext uri="{FF2B5EF4-FFF2-40B4-BE49-F238E27FC236}">
                <a16:creationId xmlns:a16="http://schemas.microsoft.com/office/drawing/2014/main" id="{3FF9F282-C243-496C-B69C-431F76327E4A}"/>
              </a:ext>
            </a:extLst>
          </p:cNvPr>
          <p:cNvPicPr>
            <a:picLocks noChangeAspect="1"/>
          </p:cNvPicPr>
          <p:nvPr/>
        </p:nvPicPr>
        <p:blipFill>
          <a:blip r:embed="rId3"/>
          <a:srcRect/>
          <a:stretch/>
        </p:blipFill>
        <p:spPr>
          <a:xfrm>
            <a:off x="4425041" y="2513019"/>
            <a:ext cx="6117773" cy="4270361"/>
          </a:xfrm>
          <a:prstGeom prst="rect">
            <a:avLst/>
          </a:prstGeom>
        </p:spPr>
      </p:pic>
      <p:pic>
        <p:nvPicPr>
          <p:cNvPr id="5" name="Picture 4">
            <a:extLst>
              <a:ext uri="{FF2B5EF4-FFF2-40B4-BE49-F238E27FC236}">
                <a16:creationId xmlns:a16="http://schemas.microsoft.com/office/drawing/2014/main" id="{0494799B-C316-4676-87DB-21BB909EE432}"/>
              </a:ext>
            </a:extLst>
          </p:cNvPr>
          <p:cNvPicPr>
            <a:picLocks noChangeAspect="1"/>
          </p:cNvPicPr>
          <p:nvPr/>
        </p:nvPicPr>
        <p:blipFill>
          <a:blip r:embed="rId4"/>
          <a:srcRect/>
          <a:stretch/>
        </p:blipFill>
        <p:spPr>
          <a:xfrm>
            <a:off x="4425039" y="2513018"/>
            <a:ext cx="6885217" cy="4270361"/>
          </a:xfrm>
          <a:prstGeom prst="rect">
            <a:avLst/>
          </a:prstGeom>
        </p:spPr>
      </p:pic>
      <p:pic>
        <p:nvPicPr>
          <p:cNvPr id="6" name="Picture 5">
            <a:extLst>
              <a:ext uri="{FF2B5EF4-FFF2-40B4-BE49-F238E27FC236}">
                <a16:creationId xmlns:a16="http://schemas.microsoft.com/office/drawing/2014/main" id="{C0504AC0-74F8-44C9-BD98-026D8CD71F54}"/>
              </a:ext>
            </a:extLst>
          </p:cNvPr>
          <p:cNvPicPr>
            <a:picLocks noChangeAspect="1"/>
          </p:cNvPicPr>
          <p:nvPr/>
        </p:nvPicPr>
        <p:blipFill>
          <a:blip r:embed="rId5"/>
          <a:srcRect/>
          <a:stretch/>
        </p:blipFill>
        <p:spPr>
          <a:xfrm>
            <a:off x="4474027" y="2513019"/>
            <a:ext cx="7032171" cy="4270360"/>
          </a:xfrm>
          <a:prstGeom prst="rect">
            <a:avLst/>
          </a:prstGeom>
        </p:spPr>
      </p:pic>
      <p:sp>
        <p:nvSpPr>
          <p:cNvPr id="7" name="Speech Bubble: Rectangle with Corners Rounded 6">
            <a:extLst>
              <a:ext uri="{FF2B5EF4-FFF2-40B4-BE49-F238E27FC236}">
                <a16:creationId xmlns:a16="http://schemas.microsoft.com/office/drawing/2014/main" id="{5D1F2560-9E86-4495-8EBF-6ACA313C74EE}"/>
              </a:ext>
            </a:extLst>
          </p:cNvPr>
          <p:cNvSpPr/>
          <p:nvPr/>
        </p:nvSpPr>
        <p:spPr>
          <a:xfrm>
            <a:off x="859972" y="2582036"/>
            <a:ext cx="3238498" cy="1989963"/>
          </a:xfrm>
          <a:prstGeom prst="wedgeRoundRectCallout">
            <a:avLst>
              <a:gd name="adj1" fmla="val 58831"/>
              <a:gd name="adj2" fmla="val -184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In both scenario A and B statistical analysis will tell you there’s a statistical association (i.e. a relationship) between Group and Time for Mental Wellbeing. </a:t>
            </a:r>
          </a:p>
        </p:txBody>
      </p:sp>
      <p:sp>
        <p:nvSpPr>
          <p:cNvPr id="8" name="Speech Bubble: Rectangle with Corners Rounded 7">
            <a:extLst>
              <a:ext uri="{FF2B5EF4-FFF2-40B4-BE49-F238E27FC236}">
                <a16:creationId xmlns:a16="http://schemas.microsoft.com/office/drawing/2014/main" id="{8148B9DA-CE3A-4935-AD5B-A5C32FC5D93A}"/>
              </a:ext>
            </a:extLst>
          </p:cNvPr>
          <p:cNvSpPr/>
          <p:nvPr/>
        </p:nvSpPr>
        <p:spPr>
          <a:xfrm>
            <a:off x="859972" y="4648199"/>
            <a:ext cx="3238498" cy="1989963"/>
          </a:xfrm>
          <a:prstGeom prst="wedgeRoundRectCallout">
            <a:avLst>
              <a:gd name="adj1" fmla="val 35302"/>
              <a:gd name="adj2" fmla="val -56197"/>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solidFill>
                  <a:schemeClr val="tx1"/>
                </a:solidFill>
              </a:rPr>
              <a:t>Looking at the plots, only in one scenario is the data showing a pattern in the direction we might expect though! </a:t>
            </a:r>
          </a:p>
          <a:p>
            <a:pPr algn="ctr"/>
            <a:r>
              <a:rPr lang="en-GB" dirty="0">
                <a:solidFill>
                  <a:schemeClr val="tx1"/>
                </a:solidFill>
              </a:rPr>
              <a:t>(i.e. a beneficial effect of intervention). </a:t>
            </a:r>
            <a:r>
              <a:rPr lang="en-GB" b="1" dirty="0">
                <a:solidFill>
                  <a:schemeClr val="tx1"/>
                </a:solidFill>
              </a:rPr>
              <a:t>Which one?</a:t>
            </a:r>
          </a:p>
        </p:txBody>
      </p:sp>
    </p:spTree>
    <p:extLst>
      <p:ext uri="{BB962C8B-B14F-4D97-AF65-F5344CB8AC3E}">
        <p14:creationId xmlns:p14="http://schemas.microsoft.com/office/powerpoint/2010/main" val="420975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D37C-263C-4D29-B46A-B03B1A0ED505}"/>
              </a:ext>
            </a:extLst>
          </p:cNvPr>
          <p:cNvSpPr>
            <a:spLocks noGrp="1"/>
          </p:cNvSpPr>
          <p:nvPr>
            <p:ph type="title"/>
          </p:nvPr>
        </p:nvSpPr>
        <p:spPr/>
        <p:txBody>
          <a:bodyPr/>
          <a:lstStyle/>
          <a:p>
            <a:r>
              <a:rPr lang="en-GB" dirty="0"/>
              <a:t>A few final things: Effect Size</a:t>
            </a:r>
          </a:p>
        </p:txBody>
      </p:sp>
      <p:sp>
        <p:nvSpPr>
          <p:cNvPr id="3" name="Content Placeholder 2">
            <a:extLst>
              <a:ext uri="{FF2B5EF4-FFF2-40B4-BE49-F238E27FC236}">
                <a16:creationId xmlns:a16="http://schemas.microsoft.com/office/drawing/2014/main" id="{63F0CFE7-BCEC-419C-BBC0-D6CC5288CD46}"/>
              </a:ext>
            </a:extLst>
          </p:cNvPr>
          <p:cNvSpPr>
            <a:spLocks noGrp="1"/>
          </p:cNvSpPr>
          <p:nvPr>
            <p:ph idx="1"/>
          </p:nvPr>
        </p:nvSpPr>
        <p:spPr>
          <a:xfrm>
            <a:off x="1154952" y="2374899"/>
            <a:ext cx="10416561" cy="3895271"/>
          </a:xfrm>
        </p:spPr>
        <p:txBody>
          <a:bodyPr>
            <a:normAutofit lnSpcReduction="10000"/>
          </a:bodyPr>
          <a:lstStyle/>
          <a:p>
            <a:pPr marL="0" indent="0">
              <a:buNone/>
            </a:pPr>
            <a:r>
              <a:rPr lang="en-GB" b="1" dirty="0"/>
              <a:t>Effect Size (ES) estimates</a:t>
            </a:r>
          </a:p>
          <a:p>
            <a:pPr>
              <a:buFont typeface="+mj-lt"/>
              <a:buAutoNum type="arabicPeriod"/>
            </a:pPr>
            <a:r>
              <a:rPr lang="en-GB" dirty="0"/>
              <a:t>You statistical model ruled out the null hypothesis </a:t>
            </a:r>
          </a:p>
          <a:p>
            <a:pPr>
              <a:buFont typeface="+mj-lt"/>
              <a:buAutoNum type="arabicPeriod"/>
            </a:pPr>
            <a:r>
              <a:rPr lang="en-GB" dirty="0"/>
              <a:t>Re-checking of your </a:t>
            </a:r>
            <a:r>
              <a:rPr lang="en-GB" dirty="0" err="1"/>
              <a:t>descriptives</a:t>
            </a:r>
            <a:r>
              <a:rPr lang="en-GB" dirty="0"/>
              <a:t> confirmed an effect in the direction you predicted </a:t>
            </a:r>
          </a:p>
          <a:p>
            <a:pPr>
              <a:buFont typeface="+mj-lt"/>
              <a:buAutoNum type="arabicPeriod"/>
            </a:pPr>
            <a:r>
              <a:rPr lang="en-GB" b="1" i="1" dirty="0"/>
              <a:t>But what’s the size/strength of it? </a:t>
            </a:r>
          </a:p>
          <a:p>
            <a:endParaRPr lang="en-GB" dirty="0"/>
          </a:p>
          <a:p>
            <a:pPr marL="0" indent="0">
              <a:buNone/>
            </a:pPr>
            <a:endParaRPr lang="en-GB" b="1" i="1" dirty="0"/>
          </a:p>
          <a:p>
            <a:pPr marL="0" indent="0">
              <a:buNone/>
            </a:pPr>
            <a:endParaRPr lang="en-GB" b="1" i="1" dirty="0"/>
          </a:p>
          <a:p>
            <a:pPr marL="0" indent="0">
              <a:buNone/>
            </a:pPr>
            <a:endParaRPr lang="en-GB" b="1" i="1" dirty="0"/>
          </a:p>
          <a:p>
            <a:pPr marL="0" indent="0">
              <a:buNone/>
            </a:pPr>
            <a:endParaRPr lang="en-GB" b="1" i="1" dirty="0"/>
          </a:p>
          <a:p>
            <a:pPr marL="0" indent="0">
              <a:buNone/>
            </a:pPr>
            <a:r>
              <a:rPr lang="en-GB" b="1" i="1" dirty="0"/>
              <a:t>Note: </a:t>
            </a:r>
            <a:r>
              <a:rPr lang="en-GB" dirty="0"/>
              <a:t>Can interpret this in relative terms or absolute terms (Standardised ES) measures) </a:t>
            </a:r>
          </a:p>
          <a:p>
            <a:pPr marL="0" indent="0">
              <a:buNone/>
            </a:pPr>
            <a:endParaRPr lang="en-GB" dirty="0"/>
          </a:p>
        </p:txBody>
      </p:sp>
      <p:grpSp>
        <p:nvGrpSpPr>
          <p:cNvPr id="12" name="Group 11">
            <a:extLst>
              <a:ext uri="{FF2B5EF4-FFF2-40B4-BE49-F238E27FC236}">
                <a16:creationId xmlns:a16="http://schemas.microsoft.com/office/drawing/2014/main" id="{6F9E60AA-A830-41AE-A065-DBBE03810EEE}"/>
              </a:ext>
            </a:extLst>
          </p:cNvPr>
          <p:cNvGrpSpPr/>
          <p:nvPr/>
        </p:nvGrpSpPr>
        <p:grpSpPr>
          <a:xfrm>
            <a:off x="5753123" y="3535983"/>
            <a:ext cx="4065792" cy="2048387"/>
            <a:chOff x="5166360" y="4884057"/>
            <a:chExt cx="4065792" cy="2048387"/>
          </a:xfrm>
        </p:grpSpPr>
        <p:sp>
          <p:nvSpPr>
            <p:cNvPr id="13" name="Speech Bubble: Rectangle with Corners Rounded 12">
              <a:extLst>
                <a:ext uri="{FF2B5EF4-FFF2-40B4-BE49-F238E27FC236}">
                  <a16:creationId xmlns:a16="http://schemas.microsoft.com/office/drawing/2014/main" id="{966E459D-F6D9-4952-BEF9-E074C95C72D6}"/>
                </a:ext>
              </a:extLst>
            </p:cNvPr>
            <p:cNvSpPr/>
            <p:nvPr/>
          </p:nvSpPr>
          <p:spPr>
            <a:xfrm>
              <a:off x="5166360" y="4884057"/>
              <a:ext cx="4065792" cy="2048387"/>
            </a:xfrm>
            <a:prstGeom prst="wedgeRoundRectCallout">
              <a:avLst>
                <a:gd name="adj1" fmla="val -61587"/>
                <a:gd name="adj2" fmla="val -39413"/>
                <a:gd name="adj3" fmla="val 16667"/>
              </a:avLst>
            </a:prstGeom>
            <a:solidFill>
              <a:sysClr val="window" lastClr="FFFFFF"/>
            </a:solidFill>
            <a:ln w="25400" cap="flat" cmpd="sng" algn="ctr">
              <a:solidFill>
                <a:srgbClr val="4F81BD"/>
              </a:solidFill>
              <a:prstDash val="solid"/>
            </a:ln>
            <a:effectLst/>
          </p:spPr>
          <p:txBody>
            <a:bodyPr rtlCol="0" anchor="t"/>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a:ea typeface="+mn-ea"/>
                  <a:cs typeface="+mn-cs"/>
                </a:rPr>
                <a:t>An analogy: </a:t>
              </a:r>
            </a:p>
            <a:p>
              <a:pPr marL="0" marR="0" lvl="0" indent="0" defTabSz="91440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a:ea typeface="+mn-ea"/>
                  <a:cs typeface="+mn-cs"/>
                </a:rPr>
                <a:t>Same probability</a:t>
              </a:r>
              <a:r>
                <a:rPr lang="en-GB" kern="0" dirty="0">
                  <a:solidFill>
                    <a:prstClr val="black"/>
                  </a:solidFill>
                  <a:latin typeface="Calibri"/>
                </a:rPr>
                <a:t>, differing effect size!</a:t>
              </a:r>
              <a:endParaRPr kumimoji="0" lang="en-GB" sz="1800" b="0" i="0" u="none" strike="noStrike" kern="0" cap="none" spc="0" normalizeH="0" baseline="0" noProof="0" dirty="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6725F004-5BED-4D60-9879-D3B2ACE37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4548" y="5855170"/>
              <a:ext cx="727303" cy="656920"/>
            </a:xfrm>
            <a:prstGeom prst="rect">
              <a:avLst/>
            </a:prstGeom>
          </p:spPr>
        </p:pic>
        <p:pic>
          <p:nvPicPr>
            <p:cNvPr id="15" name="Picture 14">
              <a:extLst>
                <a:ext uri="{FF2B5EF4-FFF2-40B4-BE49-F238E27FC236}">
                  <a16:creationId xmlns:a16="http://schemas.microsoft.com/office/drawing/2014/main" id="{950AC520-BA03-4FBF-85AD-1324465169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2808" y="5867498"/>
              <a:ext cx="697977" cy="686246"/>
            </a:xfrm>
            <a:prstGeom prst="rect">
              <a:avLst/>
            </a:prstGeom>
          </p:spPr>
        </p:pic>
        <p:sp>
          <p:nvSpPr>
            <p:cNvPr id="16" name="TextBox 15">
              <a:extLst>
                <a:ext uri="{FF2B5EF4-FFF2-40B4-BE49-F238E27FC236}">
                  <a16:creationId xmlns:a16="http://schemas.microsoft.com/office/drawing/2014/main" id="{54E31CBD-C8CD-4E11-8A57-D87982836FFA}"/>
                </a:ext>
              </a:extLst>
            </p:cNvPr>
            <p:cNvSpPr txBox="1"/>
            <p:nvPr/>
          </p:nvSpPr>
          <p:spPr>
            <a:xfrm>
              <a:off x="6441761" y="6434359"/>
              <a:ext cx="659058" cy="369332"/>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rPr>
                <a:t>90%</a:t>
              </a:r>
            </a:p>
          </p:txBody>
        </p:sp>
        <p:sp>
          <p:nvSpPr>
            <p:cNvPr id="17" name="TextBox 16">
              <a:extLst>
                <a:ext uri="{FF2B5EF4-FFF2-40B4-BE49-F238E27FC236}">
                  <a16:creationId xmlns:a16="http://schemas.microsoft.com/office/drawing/2014/main" id="{E5EDB76A-DF30-4109-8779-E6293062AFCE}"/>
                </a:ext>
              </a:extLst>
            </p:cNvPr>
            <p:cNvSpPr txBox="1"/>
            <p:nvPr/>
          </p:nvSpPr>
          <p:spPr>
            <a:xfrm>
              <a:off x="6426543" y="5651985"/>
              <a:ext cx="659058" cy="369332"/>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rPr>
                <a:t>5/10</a:t>
              </a:r>
            </a:p>
          </p:txBody>
        </p:sp>
        <p:sp>
          <p:nvSpPr>
            <p:cNvPr id="18" name="TextBox 17">
              <a:extLst>
                <a:ext uri="{FF2B5EF4-FFF2-40B4-BE49-F238E27FC236}">
                  <a16:creationId xmlns:a16="http://schemas.microsoft.com/office/drawing/2014/main" id="{970F90FD-0A03-42E2-B918-D2B6B2A99F9F}"/>
                </a:ext>
              </a:extLst>
            </p:cNvPr>
            <p:cNvSpPr txBox="1"/>
            <p:nvPr/>
          </p:nvSpPr>
          <p:spPr>
            <a:xfrm>
              <a:off x="7280027" y="6434359"/>
              <a:ext cx="659058" cy="369332"/>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rPr>
                <a:t>90%</a:t>
              </a:r>
            </a:p>
          </p:txBody>
        </p:sp>
        <p:sp>
          <p:nvSpPr>
            <p:cNvPr id="19" name="TextBox 18">
              <a:extLst>
                <a:ext uri="{FF2B5EF4-FFF2-40B4-BE49-F238E27FC236}">
                  <a16:creationId xmlns:a16="http://schemas.microsoft.com/office/drawing/2014/main" id="{5D5FC832-594A-4585-AFD0-ABC2FEA9F45B}"/>
                </a:ext>
              </a:extLst>
            </p:cNvPr>
            <p:cNvSpPr txBox="1"/>
            <p:nvPr/>
          </p:nvSpPr>
          <p:spPr>
            <a:xfrm>
              <a:off x="7264809" y="5651985"/>
              <a:ext cx="659058" cy="369332"/>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rPr>
                <a:t>6/10</a:t>
              </a:r>
            </a:p>
          </p:txBody>
        </p:sp>
      </p:grpSp>
    </p:spTree>
    <p:extLst>
      <p:ext uri="{BB962C8B-B14F-4D97-AF65-F5344CB8AC3E}">
        <p14:creationId xmlns:p14="http://schemas.microsoft.com/office/powerpoint/2010/main" val="172209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1000"/>
                                        <p:tgtEl>
                                          <p:spTgt spid="3">
                                            <p:txEl>
                                              <p:pRg st="9" end="9"/>
                                            </p:txEl>
                                          </p:spTgt>
                                        </p:tgtEl>
                                      </p:cBhvr>
                                    </p:animEffect>
                                    <p:anim calcmode="lin" valueType="num">
                                      <p:cBhvr>
                                        <p:cTn id="1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B932E-9E20-43AA-80EA-CE64A831CED1}"/>
              </a:ext>
            </a:extLst>
          </p:cNvPr>
          <p:cNvSpPr>
            <a:spLocks noGrp="1"/>
          </p:cNvSpPr>
          <p:nvPr>
            <p:ph type="title"/>
          </p:nvPr>
        </p:nvSpPr>
        <p:spPr/>
        <p:txBody>
          <a:bodyPr/>
          <a:lstStyle/>
          <a:p>
            <a:r>
              <a:rPr lang="en-GB" dirty="0"/>
              <a:t>A few final things: Assumptions</a:t>
            </a:r>
          </a:p>
        </p:txBody>
      </p:sp>
      <p:sp>
        <p:nvSpPr>
          <p:cNvPr id="3" name="Content Placeholder 2">
            <a:extLst>
              <a:ext uri="{FF2B5EF4-FFF2-40B4-BE49-F238E27FC236}">
                <a16:creationId xmlns:a16="http://schemas.microsoft.com/office/drawing/2014/main" id="{7FE45486-82BE-45FF-B393-9380B3300AE8}"/>
              </a:ext>
            </a:extLst>
          </p:cNvPr>
          <p:cNvSpPr>
            <a:spLocks noGrp="1"/>
          </p:cNvSpPr>
          <p:nvPr>
            <p:ph idx="1"/>
          </p:nvPr>
        </p:nvSpPr>
        <p:spPr>
          <a:xfrm>
            <a:off x="1154955" y="2603500"/>
            <a:ext cx="10329474" cy="3416300"/>
          </a:xfrm>
        </p:spPr>
        <p:txBody>
          <a:bodyPr>
            <a:normAutofit/>
          </a:bodyPr>
          <a:lstStyle/>
          <a:p>
            <a:pPr marL="0" indent="0">
              <a:buNone/>
            </a:pPr>
            <a:r>
              <a:rPr lang="en-GB" sz="1800" b="0" i="0" dirty="0">
                <a:solidFill>
                  <a:srgbClr val="242424"/>
                </a:solidFill>
                <a:effectLst/>
              </a:rPr>
              <a:t>Different test statistics require different assumptions to be met in order to validly interpret their results. </a:t>
            </a:r>
            <a:r>
              <a:rPr lang="en-GB" b="1" dirty="0">
                <a:solidFill>
                  <a:srgbClr val="FF0000"/>
                </a:solidFill>
              </a:rPr>
              <a:t>Violating assumptions can lead to biases in your parameter estimates!</a:t>
            </a:r>
          </a:p>
          <a:p>
            <a:pPr marL="0" indent="0">
              <a:buNone/>
            </a:pPr>
            <a:endParaRPr lang="en-GB" dirty="0">
              <a:solidFill>
                <a:schemeClr val="tx1"/>
              </a:solidFill>
            </a:endParaRPr>
          </a:p>
          <a:p>
            <a:pPr marL="0" indent="0">
              <a:buNone/>
            </a:pPr>
            <a:r>
              <a:rPr lang="en-GB" dirty="0">
                <a:solidFill>
                  <a:schemeClr val="tx1"/>
                </a:solidFill>
              </a:rPr>
              <a:t>A few common ones: </a:t>
            </a:r>
          </a:p>
          <a:p>
            <a:r>
              <a:rPr lang="en-GB" b="1" dirty="0">
                <a:solidFill>
                  <a:schemeClr val="tx1"/>
                </a:solidFill>
              </a:rPr>
              <a:t>Minimum sample size requirements</a:t>
            </a:r>
            <a:r>
              <a:rPr lang="en-GB" dirty="0">
                <a:solidFill>
                  <a:schemeClr val="tx1"/>
                </a:solidFill>
              </a:rPr>
              <a:t>, so you can reliably extrapolate to the population.</a:t>
            </a:r>
          </a:p>
          <a:p>
            <a:r>
              <a:rPr lang="en-GB" b="1" dirty="0">
                <a:solidFill>
                  <a:schemeClr val="tx1"/>
                </a:solidFill>
              </a:rPr>
              <a:t>Independence of observations</a:t>
            </a:r>
            <a:r>
              <a:rPr lang="en-GB" dirty="0">
                <a:solidFill>
                  <a:schemeClr val="tx1"/>
                </a:solidFill>
              </a:rPr>
              <a:t>, so you’re randomly sampling from the population.</a:t>
            </a:r>
          </a:p>
          <a:p>
            <a:pPr marL="0" indent="0">
              <a:buNone/>
            </a:pPr>
            <a:endParaRPr lang="en-GB" dirty="0">
              <a:solidFill>
                <a:schemeClr val="tx1"/>
              </a:solidFill>
            </a:endParaRPr>
          </a:p>
          <a:p>
            <a:pPr marL="0" indent="0">
              <a:buNone/>
            </a:pPr>
            <a:r>
              <a:rPr lang="en-GB" dirty="0">
                <a:solidFill>
                  <a:schemeClr val="tx1"/>
                </a:solidFill>
              </a:rPr>
              <a:t>Ideally, learn about and test that your data meets all the assumptions for the specific statistical tests you are using.  </a:t>
            </a:r>
          </a:p>
          <a:p>
            <a:endParaRPr lang="en-GB" dirty="0">
              <a:solidFill>
                <a:schemeClr val="tx1"/>
              </a:solidFill>
            </a:endParaRPr>
          </a:p>
          <a:p>
            <a:pPr marL="0" indent="0">
              <a:buNone/>
            </a:pPr>
            <a:endParaRPr lang="en-GB" b="1" dirty="0">
              <a:solidFill>
                <a:srgbClr val="FF0000"/>
              </a:solidFill>
            </a:endParaRPr>
          </a:p>
          <a:p>
            <a:pPr marL="0" indent="0">
              <a:buNone/>
            </a:pPr>
            <a:endParaRPr lang="en-GB" b="1" dirty="0">
              <a:solidFill>
                <a:srgbClr val="FF0000"/>
              </a:solidFill>
            </a:endParaRPr>
          </a:p>
          <a:p>
            <a:pPr marL="0" indent="0">
              <a:buNone/>
            </a:pPr>
            <a:endParaRPr lang="en-GB" b="1" dirty="0">
              <a:solidFill>
                <a:srgbClr val="FF0000"/>
              </a:solidFill>
            </a:endParaRPr>
          </a:p>
        </p:txBody>
      </p:sp>
    </p:spTree>
    <p:extLst>
      <p:ext uri="{BB962C8B-B14F-4D97-AF65-F5344CB8AC3E}">
        <p14:creationId xmlns:p14="http://schemas.microsoft.com/office/powerpoint/2010/main" val="123342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9E77-52E3-47DF-9ED6-C2CC142D6D66}"/>
              </a:ext>
            </a:extLst>
          </p:cNvPr>
          <p:cNvSpPr>
            <a:spLocks noGrp="1"/>
          </p:cNvSpPr>
          <p:nvPr>
            <p:ph type="title"/>
          </p:nvPr>
        </p:nvSpPr>
        <p:spPr/>
        <p:txBody>
          <a:bodyPr/>
          <a:lstStyle/>
          <a:p>
            <a:r>
              <a:rPr lang="en-GB" sz="3200" dirty="0"/>
              <a:t>Using Statistical Models to test Hypotheses</a:t>
            </a:r>
          </a:p>
        </p:txBody>
      </p:sp>
      <p:sp>
        <p:nvSpPr>
          <p:cNvPr id="3" name="Content Placeholder 2">
            <a:extLst>
              <a:ext uri="{FF2B5EF4-FFF2-40B4-BE49-F238E27FC236}">
                <a16:creationId xmlns:a16="http://schemas.microsoft.com/office/drawing/2014/main" id="{34377CDA-7A8F-4A7B-B2FC-BDB620E15D41}"/>
              </a:ext>
            </a:extLst>
          </p:cNvPr>
          <p:cNvSpPr>
            <a:spLocks noGrp="1"/>
          </p:cNvSpPr>
          <p:nvPr>
            <p:ph idx="1"/>
          </p:nvPr>
        </p:nvSpPr>
        <p:spPr>
          <a:xfrm>
            <a:off x="1154954" y="2603500"/>
            <a:ext cx="9142931" cy="3416300"/>
          </a:xfrm>
        </p:spPr>
        <p:txBody>
          <a:bodyPr>
            <a:normAutofit/>
          </a:bodyPr>
          <a:lstStyle/>
          <a:p>
            <a:r>
              <a:rPr lang="en-GB" dirty="0"/>
              <a:t>Think of statistical models a simplified descriptions of complex relationships:</a:t>
            </a:r>
          </a:p>
          <a:p>
            <a:endParaRPr lang="en-GB" dirty="0"/>
          </a:p>
          <a:p>
            <a:endParaRPr lang="en-GB" dirty="0"/>
          </a:p>
          <a:p>
            <a:endParaRPr lang="en-GB" dirty="0"/>
          </a:p>
          <a:p>
            <a:endParaRPr lang="en-GB" dirty="0"/>
          </a:p>
          <a:p>
            <a:endParaRPr lang="en-GB" dirty="0"/>
          </a:p>
          <a:p>
            <a:endParaRPr lang="en-GB" dirty="0"/>
          </a:p>
          <a:p>
            <a:endParaRPr lang="en-GB" dirty="0"/>
          </a:p>
        </p:txBody>
      </p:sp>
      <p:pic>
        <p:nvPicPr>
          <p:cNvPr id="4" name="Picture 3" descr="Pictures of children from the Born in Bradford Birth Cohort on their first day of school">
            <a:extLst>
              <a:ext uri="{FF2B5EF4-FFF2-40B4-BE49-F238E27FC236}">
                <a16:creationId xmlns:a16="http://schemas.microsoft.com/office/drawing/2014/main" id="{8381FCE0-1B90-4AB7-BB55-97DD684F5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0738" y="3210274"/>
            <a:ext cx="889840" cy="1318462"/>
          </a:xfrm>
          <a:prstGeom prst="rect">
            <a:avLst/>
          </a:prstGeom>
          <a:ln w="19050">
            <a:solidFill>
              <a:schemeClr val="tx1"/>
            </a:solidFill>
          </a:ln>
        </p:spPr>
      </p:pic>
      <p:pic>
        <p:nvPicPr>
          <p:cNvPr id="5" name="Picture 4" descr="Pictures of children from the Born in Bradford Birth Cohort on their first day of school">
            <a:extLst>
              <a:ext uri="{FF2B5EF4-FFF2-40B4-BE49-F238E27FC236}">
                <a16:creationId xmlns:a16="http://schemas.microsoft.com/office/drawing/2014/main" id="{9D824F83-ED35-463C-843A-493D24E7A8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09457" y="4646061"/>
            <a:ext cx="890846" cy="1330196"/>
          </a:xfrm>
          <a:prstGeom prst="rect">
            <a:avLst/>
          </a:prstGeom>
          <a:ln w="19050">
            <a:solidFill>
              <a:schemeClr val="tx1"/>
            </a:solidFill>
          </a:ln>
        </p:spPr>
      </p:pic>
      <p:pic>
        <p:nvPicPr>
          <p:cNvPr id="6" name="Picture 5" descr="Pictures of children from the Born in Bradford Birth Cohort on their first day of school">
            <a:extLst>
              <a:ext uri="{FF2B5EF4-FFF2-40B4-BE49-F238E27FC236}">
                <a16:creationId xmlns:a16="http://schemas.microsoft.com/office/drawing/2014/main" id="{B04D01A6-7321-4FAC-BD23-A1FE411010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92584" y="4641466"/>
            <a:ext cx="893556" cy="1334791"/>
          </a:xfrm>
          <a:prstGeom prst="rect">
            <a:avLst/>
          </a:prstGeom>
          <a:ln w="19050">
            <a:solidFill>
              <a:schemeClr val="tx1"/>
            </a:solidFill>
          </a:ln>
        </p:spPr>
      </p:pic>
      <p:pic>
        <p:nvPicPr>
          <p:cNvPr id="7" name="Picture 6" descr="Pictures of children from the Born in Bradford Birth Cohort on their first day of school">
            <a:extLst>
              <a:ext uri="{FF2B5EF4-FFF2-40B4-BE49-F238E27FC236}">
                <a16:creationId xmlns:a16="http://schemas.microsoft.com/office/drawing/2014/main" id="{064E5ED5-5CE3-4508-83D7-758F28F3E9E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93362" y="3210274"/>
            <a:ext cx="892778" cy="1334791"/>
          </a:xfrm>
          <a:prstGeom prst="rect">
            <a:avLst/>
          </a:prstGeom>
          <a:ln w="19050">
            <a:solidFill>
              <a:schemeClr val="tx1"/>
            </a:solidFill>
          </a:ln>
        </p:spPr>
      </p:pic>
      <p:sp>
        <p:nvSpPr>
          <p:cNvPr id="8" name="Arrow: Right 7">
            <a:extLst>
              <a:ext uri="{FF2B5EF4-FFF2-40B4-BE49-F238E27FC236}">
                <a16:creationId xmlns:a16="http://schemas.microsoft.com/office/drawing/2014/main" id="{523737EF-0224-4396-B54F-286335071DA1}"/>
              </a:ext>
            </a:extLst>
          </p:cNvPr>
          <p:cNvSpPr/>
          <p:nvPr/>
        </p:nvSpPr>
        <p:spPr>
          <a:xfrm>
            <a:off x="1690069" y="3489767"/>
            <a:ext cx="3124201" cy="1867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solidFill>
              </a:rPr>
              <a:t>Relative age in </a:t>
            </a:r>
          </a:p>
          <a:p>
            <a:pPr algn="ctr"/>
            <a:r>
              <a:rPr lang="en-GB" dirty="0">
                <a:solidFill>
                  <a:schemeClr val="tx2"/>
                </a:solidFill>
              </a:rPr>
              <a:t>school year predicts…</a:t>
            </a:r>
          </a:p>
        </p:txBody>
      </p:sp>
      <p:sp>
        <p:nvSpPr>
          <p:cNvPr id="9" name="TextBox 8">
            <a:extLst>
              <a:ext uri="{FF2B5EF4-FFF2-40B4-BE49-F238E27FC236}">
                <a16:creationId xmlns:a16="http://schemas.microsoft.com/office/drawing/2014/main" id="{223342FA-8ED3-4C38-A4B6-4718D38CFC4D}"/>
              </a:ext>
            </a:extLst>
          </p:cNvPr>
          <p:cNvSpPr txBox="1"/>
          <p:nvPr/>
        </p:nvSpPr>
        <p:spPr>
          <a:xfrm>
            <a:off x="4909457" y="6072658"/>
            <a:ext cx="2326384" cy="369332"/>
          </a:xfrm>
          <a:prstGeom prst="rect">
            <a:avLst/>
          </a:prstGeom>
          <a:noFill/>
        </p:spPr>
        <p:txBody>
          <a:bodyPr wrap="square" rtlCol="0">
            <a:spAutoFit/>
          </a:bodyPr>
          <a:lstStyle/>
          <a:p>
            <a:r>
              <a:rPr lang="en-GB" dirty="0"/>
              <a:t>School Readiness</a:t>
            </a:r>
          </a:p>
        </p:txBody>
      </p:sp>
      <p:sp>
        <p:nvSpPr>
          <p:cNvPr id="10" name="Arrow: Right 9">
            <a:extLst>
              <a:ext uri="{FF2B5EF4-FFF2-40B4-BE49-F238E27FC236}">
                <a16:creationId xmlns:a16="http://schemas.microsoft.com/office/drawing/2014/main" id="{1AB244D3-A8D5-4F71-8AFB-17028D417426}"/>
              </a:ext>
            </a:extLst>
          </p:cNvPr>
          <p:cNvSpPr/>
          <p:nvPr/>
        </p:nvSpPr>
        <p:spPr>
          <a:xfrm>
            <a:off x="2483271" y="3092671"/>
            <a:ext cx="2329542" cy="123008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SES</a:t>
            </a:r>
          </a:p>
        </p:txBody>
      </p:sp>
      <p:sp>
        <p:nvSpPr>
          <p:cNvPr id="11" name="Arrow: Right 10">
            <a:extLst>
              <a:ext uri="{FF2B5EF4-FFF2-40B4-BE49-F238E27FC236}">
                <a16:creationId xmlns:a16="http://schemas.microsoft.com/office/drawing/2014/main" id="{22A6AAAE-6F50-4959-A27B-088A810078DD}"/>
              </a:ext>
            </a:extLst>
          </p:cNvPr>
          <p:cNvSpPr/>
          <p:nvPr/>
        </p:nvSpPr>
        <p:spPr>
          <a:xfrm>
            <a:off x="2468476" y="4519920"/>
            <a:ext cx="2766299" cy="103845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Parenting Practices</a:t>
            </a:r>
          </a:p>
        </p:txBody>
      </p:sp>
      <p:sp>
        <p:nvSpPr>
          <p:cNvPr id="12" name="Arrow: Curved Right 11">
            <a:extLst>
              <a:ext uri="{FF2B5EF4-FFF2-40B4-BE49-F238E27FC236}">
                <a16:creationId xmlns:a16="http://schemas.microsoft.com/office/drawing/2014/main" id="{5EC517B9-09EB-4C09-9D2B-990857979AF3}"/>
              </a:ext>
            </a:extLst>
          </p:cNvPr>
          <p:cNvSpPr/>
          <p:nvPr/>
        </p:nvSpPr>
        <p:spPr>
          <a:xfrm>
            <a:off x="524964" y="3671698"/>
            <a:ext cx="1845587" cy="1781693"/>
          </a:xfrm>
          <a:prstGeom prst="curvedRightArrow">
            <a:avLst>
              <a:gd name="adj1" fmla="val 21967"/>
              <a:gd name="adj2" fmla="val 50000"/>
              <a:gd name="adj3" fmla="val 25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solidFill>
                <a:schemeClr val="tx1"/>
              </a:solidFill>
            </a:endParaRPr>
          </a:p>
        </p:txBody>
      </p:sp>
      <p:sp>
        <p:nvSpPr>
          <p:cNvPr id="13" name="Rectangle: Rounded Corners 12">
            <a:extLst>
              <a:ext uri="{FF2B5EF4-FFF2-40B4-BE49-F238E27FC236}">
                <a16:creationId xmlns:a16="http://schemas.microsoft.com/office/drawing/2014/main" id="{D0F68214-B35E-4F8D-866A-04764B001165}"/>
              </a:ext>
            </a:extLst>
          </p:cNvPr>
          <p:cNvSpPr/>
          <p:nvPr/>
        </p:nvSpPr>
        <p:spPr>
          <a:xfrm>
            <a:off x="7047924" y="4037744"/>
            <a:ext cx="4066390" cy="104959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“All (statistical) models are wrong but some are useful.” </a:t>
            </a:r>
          </a:p>
          <a:p>
            <a:pPr algn="ctr"/>
            <a:r>
              <a:rPr lang="en-GB" dirty="0"/>
              <a:t>(</a:t>
            </a:r>
            <a:r>
              <a:rPr lang="en-GB" dirty="0">
                <a:solidFill>
                  <a:schemeClr val="tx2"/>
                </a:solidFill>
                <a:hlinkClick r:id="rId6">
                  <a:extLst>
                    <a:ext uri="{A12FA001-AC4F-418D-AE19-62706E023703}">
                      <ahyp:hlinkClr xmlns:ahyp="http://schemas.microsoft.com/office/drawing/2018/hyperlinkcolor" val="tx"/>
                    </a:ext>
                  </a:extLst>
                </a:hlinkClick>
              </a:rPr>
              <a:t>George Box</a:t>
            </a:r>
            <a:r>
              <a:rPr lang="en-GB" dirty="0"/>
              <a:t>)</a:t>
            </a:r>
          </a:p>
        </p:txBody>
      </p:sp>
    </p:spTree>
    <p:extLst>
      <p:ext uri="{BB962C8B-B14F-4D97-AF65-F5344CB8AC3E}">
        <p14:creationId xmlns:p14="http://schemas.microsoft.com/office/powerpoint/2010/main" val="259561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500"/>
                                        <p:tgtEl>
                                          <p:spTgt spid="12"/>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animBg="1"/>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B932E-9E20-43AA-80EA-CE64A831CED1}"/>
              </a:ext>
            </a:extLst>
          </p:cNvPr>
          <p:cNvSpPr>
            <a:spLocks noGrp="1"/>
          </p:cNvSpPr>
          <p:nvPr>
            <p:ph type="title"/>
          </p:nvPr>
        </p:nvSpPr>
        <p:spPr/>
        <p:txBody>
          <a:bodyPr/>
          <a:lstStyle/>
          <a:p>
            <a:r>
              <a:rPr lang="en-GB" dirty="0"/>
              <a:t>A few final things: QRPs</a:t>
            </a:r>
          </a:p>
        </p:txBody>
      </p:sp>
      <p:sp>
        <p:nvSpPr>
          <p:cNvPr id="3" name="Content Placeholder 2">
            <a:extLst>
              <a:ext uri="{FF2B5EF4-FFF2-40B4-BE49-F238E27FC236}">
                <a16:creationId xmlns:a16="http://schemas.microsoft.com/office/drawing/2014/main" id="{7FE45486-82BE-45FF-B393-9380B3300AE8}"/>
              </a:ext>
            </a:extLst>
          </p:cNvPr>
          <p:cNvSpPr>
            <a:spLocks noGrp="1"/>
          </p:cNvSpPr>
          <p:nvPr>
            <p:ph idx="1"/>
          </p:nvPr>
        </p:nvSpPr>
        <p:spPr>
          <a:xfrm>
            <a:off x="1154953" y="2385785"/>
            <a:ext cx="10013788" cy="3416300"/>
          </a:xfrm>
        </p:spPr>
        <p:txBody>
          <a:bodyPr/>
          <a:lstStyle/>
          <a:p>
            <a:pPr marL="0" indent="0">
              <a:buNone/>
            </a:pPr>
            <a:r>
              <a:rPr lang="en-GB" sz="1800" b="0" i="0" dirty="0">
                <a:solidFill>
                  <a:schemeClr val="tx2"/>
                </a:solidFill>
                <a:effectLst/>
                <a:hlinkClick r:id="rId3">
                  <a:extLst>
                    <a:ext uri="{A12FA001-AC4F-418D-AE19-62706E023703}">
                      <ahyp:hlinkClr xmlns:ahyp="http://schemas.microsoft.com/office/drawing/2018/hyperlinkcolor" val="tx"/>
                    </a:ext>
                  </a:extLst>
                </a:hlinkClick>
              </a:rPr>
              <a:t>Questionable Research Practices</a:t>
            </a:r>
            <a:r>
              <a:rPr lang="en-GB" sz="1800" b="0" i="0" dirty="0">
                <a:solidFill>
                  <a:schemeClr val="tx2"/>
                </a:solidFill>
                <a:effectLst/>
              </a:rPr>
              <a:t> </a:t>
            </a:r>
            <a:r>
              <a:rPr lang="en-GB" sz="1800" b="0" i="0" dirty="0">
                <a:solidFill>
                  <a:schemeClr val="tx1"/>
                </a:solidFill>
                <a:effectLst/>
              </a:rPr>
              <a:t>(QRPs)</a:t>
            </a:r>
          </a:p>
          <a:p>
            <a:pPr marL="0" indent="0">
              <a:buNone/>
            </a:pPr>
            <a:endParaRPr lang="en-GB" dirty="0">
              <a:solidFill>
                <a:schemeClr val="tx1"/>
              </a:solidFill>
            </a:endParaRPr>
          </a:p>
          <a:p>
            <a:pPr marL="0" indent="0">
              <a:buNone/>
            </a:pPr>
            <a:r>
              <a:rPr lang="en-GB" dirty="0">
                <a:solidFill>
                  <a:schemeClr val="tx1"/>
                </a:solidFill>
              </a:rPr>
              <a:t>This is a broad category of practices that can undermine the integrity of research results. There are two to be particularly mindful of when analysing your research: </a:t>
            </a:r>
          </a:p>
          <a:p>
            <a:pPr marL="0" indent="0">
              <a:buNone/>
            </a:pPr>
            <a:endParaRPr lang="en-GB" sz="1800" b="0" i="0" dirty="0">
              <a:solidFill>
                <a:schemeClr val="tx1"/>
              </a:solidFill>
              <a:effectLst/>
            </a:endParaRPr>
          </a:p>
          <a:p>
            <a:pPr marL="1349375" indent="-1349375">
              <a:buNone/>
            </a:pPr>
            <a:r>
              <a:rPr lang="en-GB" b="1" dirty="0">
                <a:solidFill>
                  <a:schemeClr val="tx1"/>
                </a:solidFill>
              </a:rPr>
              <a:t>P-Hacking</a:t>
            </a:r>
            <a:r>
              <a:rPr lang="en-GB" dirty="0">
                <a:solidFill>
                  <a:schemeClr val="tx1"/>
                </a:solidFill>
              </a:rPr>
              <a:t> – running lots and lots of statistical tests in the hope something will come back significant (anything).</a:t>
            </a:r>
          </a:p>
          <a:p>
            <a:pPr marL="1349375" indent="-1349375">
              <a:buNone/>
            </a:pPr>
            <a:r>
              <a:rPr lang="en-GB" sz="1800" b="1" i="0" dirty="0">
                <a:solidFill>
                  <a:schemeClr val="tx2"/>
                </a:solidFill>
                <a:effectLst/>
                <a:hlinkClick r:id="rId4">
                  <a:extLst>
                    <a:ext uri="{A12FA001-AC4F-418D-AE19-62706E023703}">
                      <ahyp:hlinkClr xmlns:ahyp="http://schemas.microsoft.com/office/drawing/2018/hyperlinkcolor" val="tx"/>
                    </a:ext>
                  </a:extLst>
                </a:hlinkClick>
              </a:rPr>
              <a:t>HARK</a:t>
            </a:r>
            <a:r>
              <a:rPr lang="en-GB" b="1" dirty="0">
                <a:solidFill>
                  <a:schemeClr val="tx2"/>
                </a:solidFill>
                <a:hlinkClick r:id="rId4">
                  <a:extLst>
                    <a:ext uri="{A12FA001-AC4F-418D-AE19-62706E023703}">
                      <ahyp:hlinkClr xmlns:ahyp="http://schemas.microsoft.com/office/drawing/2018/hyperlinkcolor" val="tx"/>
                    </a:ext>
                  </a:extLst>
                </a:hlinkClick>
              </a:rPr>
              <a:t>-</a:t>
            </a:r>
            <a:r>
              <a:rPr lang="en-GB" b="1" dirty="0" err="1">
                <a:solidFill>
                  <a:schemeClr val="tx2"/>
                </a:solidFill>
                <a:hlinkClick r:id="rId4">
                  <a:extLst>
                    <a:ext uri="{A12FA001-AC4F-418D-AE19-62706E023703}">
                      <ahyp:hlinkClr xmlns:ahyp="http://schemas.microsoft.com/office/drawing/2018/hyperlinkcolor" val="tx"/>
                    </a:ext>
                  </a:extLst>
                </a:hlinkClick>
              </a:rPr>
              <a:t>ing</a:t>
            </a:r>
            <a:r>
              <a:rPr lang="en-GB" b="1" dirty="0">
                <a:solidFill>
                  <a:schemeClr val="tx1"/>
                </a:solidFill>
              </a:rPr>
              <a:t> </a:t>
            </a:r>
            <a:r>
              <a:rPr lang="en-GB" dirty="0">
                <a:solidFill>
                  <a:schemeClr val="tx1"/>
                </a:solidFill>
              </a:rPr>
              <a:t>– running statistical tests after you’ve looked at/worked-with your data which you did not initially intend to run but presenting them as if you did! </a:t>
            </a:r>
            <a:endParaRPr lang="en-GB" sz="1800" b="0" i="0" dirty="0">
              <a:solidFill>
                <a:schemeClr val="tx1"/>
              </a:solidFill>
              <a:effectLst/>
            </a:endParaRPr>
          </a:p>
          <a:p>
            <a:pPr marL="0" indent="0">
              <a:buNone/>
            </a:pPr>
            <a:endParaRPr lang="en-GB" dirty="0">
              <a:solidFill>
                <a:schemeClr val="tx1"/>
              </a:solidFill>
            </a:endParaRPr>
          </a:p>
          <a:p>
            <a:endParaRPr lang="en-GB" dirty="0">
              <a:solidFill>
                <a:schemeClr val="tx1"/>
              </a:solidFill>
            </a:endParaRPr>
          </a:p>
          <a:p>
            <a:pPr marL="0" indent="0">
              <a:buNone/>
            </a:pPr>
            <a:endParaRPr lang="en-GB" b="1" dirty="0">
              <a:solidFill>
                <a:srgbClr val="FF0000"/>
              </a:solidFill>
            </a:endParaRPr>
          </a:p>
          <a:p>
            <a:pPr marL="0" indent="0">
              <a:buNone/>
            </a:pPr>
            <a:endParaRPr lang="en-GB" b="1" dirty="0">
              <a:solidFill>
                <a:srgbClr val="FF0000"/>
              </a:solidFill>
            </a:endParaRPr>
          </a:p>
          <a:p>
            <a:pPr marL="0" indent="0">
              <a:buNone/>
            </a:pPr>
            <a:endParaRPr lang="en-GB" b="1" dirty="0">
              <a:solidFill>
                <a:srgbClr val="FF0000"/>
              </a:solidFill>
            </a:endParaRPr>
          </a:p>
        </p:txBody>
      </p:sp>
      <p:sp>
        <p:nvSpPr>
          <p:cNvPr id="4" name="Speech Bubble: Rectangle with Corners Rounded 3">
            <a:extLst>
              <a:ext uri="{FF2B5EF4-FFF2-40B4-BE49-F238E27FC236}">
                <a16:creationId xmlns:a16="http://schemas.microsoft.com/office/drawing/2014/main" id="{A52B32C5-B709-435B-9BBC-6901017B9240}"/>
              </a:ext>
            </a:extLst>
          </p:cNvPr>
          <p:cNvSpPr/>
          <p:nvPr/>
        </p:nvSpPr>
        <p:spPr>
          <a:xfrm>
            <a:off x="1556657" y="5802085"/>
            <a:ext cx="9480390" cy="705153"/>
          </a:xfrm>
          <a:prstGeom prst="wedgeRoundRectCallout">
            <a:avLst>
              <a:gd name="adj1" fmla="val -37023"/>
              <a:gd name="adj2" fmla="val -73349"/>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Both these increase the risk of type-1 errors in your reporting (i.e. reporting findings that are due to unsystematic variance in your sample) – which are </a:t>
            </a:r>
            <a:r>
              <a:rPr lang="en-GB" dirty="0" err="1"/>
              <a:t>unreplicable</a:t>
            </a:r>
            <a:r>
              <a:rPr lang="en-GB" dirty="0"/>
              <a:t>!</a:t>
            </a:r>
          </a:p>
        </p:txBody>
      </p:sp>
    </p:spTree>
    <p:extLst>
      <p:ext uri="{BB962C8B-B14F-4D97-AF65-F5344CB8AC3E}">
        <p14:creationId xmlns:p14="http://schemas.microsoft.com/office/powerpoint/2010/main" val="4290428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rrow: Right 13">
            <a:extLst>
              <a:ext uri="{FF2B5EF4-FFF2-40B4-BE49-F238E27FC236}">
                <a16:creationId xmlns:a16="http://schemas.microsoft.com/office/drawing/2014/main" id="{8C67CAFB-5E85-46B3-BAE2-3065D369BE80}"/>
              </a:ext>
            </a:extLst>
          </p:cNvPr>
          <p:cNvSpPr/>
          <p:nvPr/>
        </p:nvSpPr>
        <p:spPr>
          <a:xfrm rot="1538376">
            <a:off x="-1003355" y="2473345"/>
            <a:ext cx="13848754" cy="148797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nvGrpSpPr>
          <p:cNvPr id="15" name="Group 14">
            <a:extLst>
              <a:ext uri="{FF2B5EF4-FFF2-40B4-BE49-F238E27FC236}">
                <a16:creationId xmlns:a16="http://schemas.microsoft.com/office/drawing/2014/main" id="{22FB45D7-762E-454F-93E2-9C56CD102791}"/>
              </a:ext>
            </a:extLst>
          </p:cNvPr>
          <p:cNvGrpSpPr/>
          <p:nvPr/>
        </p:nvGrpSpPr>
        <p:grpSpPr>
          <a:xfrm>
            <a:off x="620888" y="395111"/>
            <a:ext cx="10298295" cy="5342469"/>
            <a:chOff x="620888" y="395111"/>
            <a:chExt cx="10298295" cy="5342469"/>
          </a:xfrm>
        </p:grpSpPr>
        <p:sp>
          <p:nvSpPr>
            <p:cNvPr id="4" name="Rectangle: Rounded Corners 3">
              <a:extLst>
                <a:ext uri="{FF2B5EF4-FFF2-40B4-BE49-F238E27FC236}">
                  <a16:creationId xmlns:a16="http://schemas.microsoft.com/office/drawing/2014/main" id="{8CEE293A-4641-4DA7-8A7B-461CED2D53AB}"/>
                </a:ext>
              </a:extLst>
            </p:cNvPr>
            <p:cNvSpPr/>
            <p:nvPr/>
          </p:nvSpPr>
          <p:spPr>
            <a:xfrm>
              <a:off x="620888" y="395111"/>
              <a:ext cx="1783645" cy="982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Hypotheses as </a:t>
              </a:r>
              <a:r>
                <a:rPr lang="en-GB" b="1" dirty="0">
                  <a:solidFill>
                    <a:schemeClr val="tx1"/>
                  </a:solidFill>
                </a:rPr>
                <a:t>Models</a:t>
              </a:r>
            </a:p>
          </p:txBody>
        </p:sp>
        <p:sp>
          <p:nvSpPr>
            <p:cNvPr id="5" name="Rectangle: Rounded Corners 4">
              <a:extLst>
                <a:ext uri="{FF2B5EF4-FFF2-40B4-BE49-F238E27FC236}">
                  <a16:creationId xmlns:a16="http://schemas.microsoft.com/office/drawing/2014/main" id="{6D6579ED-E016-4B3E-AE05-5BE54FEADB10}"/>
                </a:ext>
              </a:extLst>
            </p:cNvPr>
            <p:cNvSpPr/>
            <p:nvPr/>
          </p:nvSpPr>
          <p:spPr>
            <a:xfrm>
              <a:off x="2156177" y="1032928"/>
              <a:ext cx="1783645" cy="982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Parameters </a:t>
              </a:r>
              <a:r>
                <a:rPr lang="en-GB" dirty="0">
                  <a:solidFill>
                    <a:schemeClr val="tx1"/>
                  </a:solidFill>
                </a:rPr>
                <a:t>within Models</a:t>
              </a:r>
            </a:p>
          </p:txBody>
        </p:sp>
        <p:sp>
          <p:nvSpPr>
            <p:cNvPr id="6" name="Rectangle: Rounded Corners 5">
              <a:extLst>
                <a:ext uri="{FF2B5EF4-FFF2-40B4-BE49-F238E27FC236}">
                  <a16:creationId xmlns:a16="http://schemas.microsoft.com/office/drawing/2014/main" id="{4FE10600-8DB1-4933-98A4-F9A44ABAC5EC}"/>
                </a:ext>
              </a:extLst>
            </p:cNvPr>
            <p:cNvSpPr/>
            <p:nvPr/>
          </p:nvSpPr>
          <p:spPr>
            <a:xfrm>
              <a:off x="3347152" y="1828797"/>
              <a:ext cx="1783645" cy="982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Sampling </a:t>
              </a:r>
              <a:r>
                <a:rPr lang="en-GB" dirty="0">
                  <a:solidFill>
                    <a:schemeClr val="tx1"/>
                  </a:solidFill>
                </a:rPr>
                <a:t>to Estimate Parameters</a:t>
              </a:r>
            </a:p>
          </p:txBody>
        </p:sp>
        <p:sp>
          <p:nvSpPr>
            <p:cNvPr id="9" name="Rectangle: Rounded Corners 8">
              <a:extLst>
                <a:ext uri="{FF2B5EF4-FFF2-40B4-BE49-F238E27FC236}">
                  <a16:creationId xmlns:a16="http://schemas.microsoft.com/office/drawing/2014/main" id="{0E078585-DC73-45C9-BCCC-914F28472862}"/>
                </a:ext>
              </a:extLst>
            </p:cNvPr>
            <p:cNvSpPr/>
            <p:nvPr/>
          </p:nvSpPr>
          <p:spPr>
            <a:xfrm>
              <a:off x="4924770" y="2438397"/>
              <a:ext cx="1890891" cy="982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From Parameters to </a:t>
              </a:r>
              <a:r>
                <a:rPr lang="en-GB" b="1" dirty="0">
                  <a:solidFill>
                    <a:schemeClr val="tx1"/>
                  </a:solidFill>
                </a:rPr>
                <a:t>Test Statistics </a:t>
              </a:r>
            </a:p>
          </p:txBody>
        </p:sp>
        <p:sp>
          <p:nvSpPr>
            <p:cNvPr id="10" name="Rectangle: Rounded Corners 9">
              <a:extLst>
                <a:ext uri="{FF2B5EF4-FFF2-40B4-BE49-F238E27FC236}">
                  <a16:creationId xmlns:a16="http://schemas.microsoft.com/office/drawing/2014/main" id="{61E28257-CB9F-488D-8427-708E96E9591A}"/>
                </a:ext>
              </a:extLst>
            </p:cNvPr>
            <p:cNvSpPr/>
            <p:nvPr/>
          </p:nvSpPr>
          <p:spPr>
            <a:xfrm>
              <a:off x="6203243" y="3338689"/>
              <a:ext cx="1783645" cy="982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Using test statistics for </a:t>
              </a:r>
              <a:r>
                <a:rPr lang="en-GB" b="1" dirty="0">
                  <a:solidFill>
                    <a:schemeClr val="tx1"/>
                  </a:solidFill>
                </a:rPr>
                <a:t>NHST</a:t>
              </a:r>
              <a:endParaRPr lang="en-GB" dirty="0">
                <a:solidFill>
                  <a:schemeClr val="tx1"/>
                </a:solidFill>
              </a:endParaRPr>
            </a:p>
          </p:txBody>
        </p:sp>
        <p:sp>
          <p:nvSpPr>
            <p:cNvPr id="11" name="Rectangle: Rounded Corners 10">
              <a:extLst>
                <a:ext uri="{FF2B5EF4-FFF2-40B4-BE49-F238E27FC236}">
                  <a16:creationId xmlns:a16="http://schemas.microsoft.com/office/drawing/2014/main" id="{3694C9AB-0EA6-4C82-B958-77FF3282432E}"/>
                </a:ext>
              </a:extLst>
            </p:cNvPr>
            <p:cNvSpPr/>
            <p:nvPr/>
          </p:nvSpPr>
          <p:spPr>
            <a:xfrm>
              <a:off x="7481716" y="4047068"/>
              <a:ext cx="1783645" cy="982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NHST’s</a:t>
              </a:r>
            </a:p>
            <a:p>
              <a:pPr algn="ctr"/>
              <a:r>
                <a:rPr lang="en-GB" dirty="0">
                  <a:solidFill>
                    <a:schemeClr val="tx1"/>
                  </a:solidFill>
                </a:rPr>
                <a:t>role in</a:t>
              </a:r>
            </a:p>
            <a:p>
              <a:pPr algn="ctr"/>
              <a:r>
                <a:rPr lang="en-GB" b="1" dirty="0">
                  <a:solidFill>
                    <a:schemeClr val="tx1"/>
                  </a:solidFill>
                </a:rPr>
                <a:t>‘Significance’</a:t>
              </a:r>
              <a:endParaRPr lang="en-GB" dirty="0">
                <a:solidFill>
                  <a:schemeClr val="tx1"/>
                </a:solidFill>
              </a:endParaRPr>
            </a:p>
          </p:txBody>
        </p:sp>
        <p:sp>
          <p:nvSpPr>
            <p:cNvPr id="12" name="Rectangle: Rounded Corners 11">
              <a:extLst>
                <a:ext uri="{FF2B5EF4-FFF2-40B4-BE49-F238E27FC236}">
                  <a16:creationId xmlns:a16="http://schemas.microsoft.com/office/drawing/2014/main" id="{F9A17F2D-1286-47B0-A8FC-06DCA830F7E5}"/>
                </a:ext>
              </a:extLst>
            </p:cNvPr>
            <p:cNvSpPr/>
            <p:nvPr/>
          </p:nvSpPr>
          <p:spPr>
            <a:xfrm>
              <a:off x="9135538" y="4755447"/>
              <a:ext cx="1783645" cy="982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‘significance’</a:t>
              </a:r>
            </a:p>
            <a:p>
              <a:pPr algn="ctr"/>
              <a:r>
                <a:rPr lang="en-GB" dirty="0">
                  <a:solidFill>
                    <a:schemeClr val="tx1"/>
                  </a:solidFill>
                </a:rPr>
                <a:t>AND</a:t>
              </a:r>
            </a:p>
            <a:p>
              <a:pPr algn="ctr"/>
              <a:r>
                <a:rPr lang="en-GB" b="1" dirty="0">
                  <a:solidFill>
                    <a:schemeClr val="tx1"/>
                  </a:solidFill>
                </a:rPr>
                <a:t>Effect Size </a:t>
              </a:r>
              <a:endParaRPr lang="en-GB" dirty="0">
                <a:solidFill>
                  <a:schemeClr val="tx1"/>
                </a:solidFill>
              </a:endParaRPr>
            </a:p>
          </p:txBody>
        </p:sp>
      </p:grpSp>
      <p:sp>
        <p:nvSpPr>
          <p:cNvPr id="13" name="Speech Bubble: Oval 12">
            <a:extLst>
              <a:ext uri="{FF2B5EF4-FFF2-40B4-BE49-F238E27FC236}">
                <a16:creationId xmlns:a16="http://schemas.microsoft.com/office/drawing/2014/main" id="{703B553F-9DBC-431A-9BF8-0C40B314970E}"/>
              </a:ext>
            </a:extLst>
          </p:cNvPr>
          <p:cNvSpPr/>
          <p:nvPr/>
        </p:nvSpPr>
        <p:spPr>
          <a:xfrm>
            <a:off x="8726307" y="2102553"/>
            <a:ext cx="3237085" cy="1930401"/>
          </a:xfrm>
          <a:prstGeom prst="wedgeEllipseCallout">
            <a:avLst>
              <a:gd name="adj1" fmla="val -20916"/>
              <a:gd name="adj2" fmla="val 9596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solidFill>
                  <a:schemeClr val="tx1"/>
                </a:solidFill>
              </a:rPr>
              <a:t>Finished with a few pointer about: </a:t>
            </a:r>
          </a:p>
          <a:p>
            <a:pPr algn="ctr"/>
            <a:r>
              <a:rPr lang="en-GB" b="1" dirty="0">
                <a:solidFill>
                  <a:schemeClr val="tx1"/>
                </a:solidFill>
              </a:rPr>
              <a:t>Assumptions </a:t>
            </a:r>
            <a:r>
              <a:rPr lang="en-GB" dirty="0">
                <a:solidFill>
                  <a:schemeClr val="tx1"/>
                </a:solidFill>
              </a:rPr>
              <a:t>and </a:t>
            </a:r>
          </a:p>
          <a:p>
            <a:pPr algn="ctr"/>
            <a:r>
              <a:rPr lang="en-GB" b="1" dirty="0">
                <a:solidFill>
                  <a:schemeClr val="tx1"/>
                </a:solidFill>
              </a:rPr>
              <a:t>QRPs </a:t>
            </a:r>
            <a:r>
              <a:rPr lang="en-GB" dirty="0">
                <a:solidFill>
                  <a:schemeClr val="tx1"/>
                </a:solidFill>
              </a:rPr>
              <a:t>too!</a:t>
            </a:r>
          </a:p>
        </p:txBody>
      </p:sp>
      <p:sp>
        <p:nvSpPr>
          <p:cNvPr id="16" name="TextBox 15">
            <a:extLst>
              <a:ext uri="{FF2B5EF4-FFF2-40B4-BE49-F238E27FC236}">
                <a16:creationId xmlns:a16="http://schemas.microsoft.com/office/drawing/2014/main" id="{FA422143-9125-413D-837A-D63151E46BC3}"/>
              </a:ext>
            </a:extLst>
          </p:cNvPr>
          <p:cNvSpPr txBox="1"/>
          <p:nvPr/>
        </p:nvSpPr>
        <p:spPr>
          <a:xfrm>
            <a:off x="5009431" y="366414"/>
            <a:ext cx="5497702" cy="646331"/>
          </a:xfrm>
          <a:prstGeom prst="rect">
            <a:avLst/>
          </a:prstGeom>
          <a:noFill/>
        </p:spPr>
        <p:txBody>
          <a:bodyPr wrap="square" rtlCol="0">
            <a:spAutoFit/>
          </a:bodyPr>
          <a:lstStyle/>
          <a:p>
            <a:r>
              <a:rPr lang="en-GB" sz="3600" b="1" dirty="0"/>
              <a:t>To recap…</a:t>
            </a:r>
          </a:p>
        </p:txBody>
      </p:sp>
    </p:spTree>
    <p:extLst>
      <p:ext uri="{BB962C8B-B14F-4D97-AF65-F5344CB8AC3E}">
        <p14:creationId xmlns:p14="http://schemas.microsoft.com/office/powerpoint/2010/main" val="3506589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7" name="Title 1"/>
          <p:cNvSpPr>
            <a:spLocks noGrp="1"/>
          </p:cNvSpPr>
          <p:nvPr>
            <p:ph type="ctrTitle"/>
          </p:nvPr>
        </p:nvSpPr>
        <p:spPr/>
        <p:txBody>
          <a:bodyPr>
            <a:normAutofit/>
          </a:bodyPr>
          <a:lstStyle/>
          <a:p>
            <a:r>
              <a:rPr lang="en-US" dirty="0">
                <a:ea typeface="MS PGothic"/>
              </a:rPr>
              <a:t>Thanks for Listening!</a:t>
            </a:r>
            <a:br>
              <a:rPr lang="en-US" dirty="0">
                <a:ea typeface="MS PGothic"/>
              </a:rPr>
            </a:br>
            <a:br>
              <a:rPr lang="en-US" dirty="0">
                <a:ea typeface="MS PGothic"/>
              </a:rPr>
            </a:br>
            <a:r>
              <a:rPr lang="en-US" dirty="0">
                <a:solidFill>
                  <a:schemeClr val="accent1"/>
                </a:solidFill>
                <a:ea typeface="MS PGothic"/>
              </a:rPr>
              <a:t>Any questions?</a:t>
            </a:r>
          </a:p>
        </p:txBody>
      </p:sp>
      <p:sp>
        <p:nvSpPr>
          <p:cNvPr id="3" name="Content Placeholder 2">
            <a:extLst>
              <a:ext uri="{FF2B5EF4-FFF2-40B4-BE49-F238E27FC236}">
                <a16:creationId xmlns:a16="http://schemas.microsoft.com/office/drawing/2014/main" id="{4C5C6D29-CD8E-58E5-5ACA-3E812DFDC5CE}"/>
              </a:ext>
            </a:extLst>
          </p:cNvPr>
          <p:cNvSpPr>
            <a:spLocks noGrp="1"/>
          </p:cNvSpPr>
          <p:nvPr>
            <p:ph type="subTitle" idx="1"/>
          </p:nvPr>
        </p:nvSpPr>
        <p:spPr/>
        <p:txBody>
          <a:bodyPr vert="horz" lIns="91440" tIns="45720" rIns="91440" bIns="45720" rtlCol="0" anchor="t">
            <a:normAutofit/>
          </a:bodyPr>
          <a:lstStyle/>
          <a:p>
            <a:pPr marL="0" indent="0">
              <a:buNone/>
            </a:pPr>
            <a:endParaRPr lang="en-GB" sz="2000" dirty="0"/>
          </a:p>
          <a:p>
            <a:pPr marL="0" indent="0">
              <a:buNone/>
            </a:pPr>
            <a:endParaRPr lang="en-GB"/>
          </a:p>
        </p:txBody>
      </p:sp>
      <p:sp>
        <p:nvSpPr>
          <p:cNvPr id="8" name="TextBox 7">
            <a:extLst>
              <a:ext uri="{FF2B5EF4-FFF2-40B4-BE49-F238E27FC236}">
                <a16:creationId xmlns:a16="http://schemas.microsoft.com/office/drawing/2014/main" id="{FCCA05A8-7277-4310-883B-5A8E00EBE3FE}"/>
              </a:ext>
            </a:extLst>
          </p:cNvPr>
          <p:cNvSpPr txBox="1"/>
          <p:nvPr/>
        </p:nvSpPr>
        <p:spPr>
          <a:xfrm>
            <a:off x="1095375" y="6391156"/>
            <a:ext cx="840921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Century Gothic" panose="020B0502020202020204"/>
                <a:ea typeface="+mn-ea"/>
                <a:cs typeface="+mn-cs"/>
              </a:rPr>
              <a:t>@liamjbhill.bsky.social            liam.hill@ed.ac.uk  </a:t>
            </a:r>
          </a:p>
        </p:txBody>
      </p:sp>
      <p:pic>
        <p:nvPicPr>
          <p:cNvPr id="9" name="Picture 8" descr="A black and white envelope&#10;&#10;Description automatically generated">
            <a:extLst>
              <a:ext uri="{FF2B5EF4-FFF2-40B4-BE49-F238E27FC236}">
                <a16:creationId xmlns:a16="http://schemas.microsoft.com/office/drawing/2014/main" id="{B1FF462A-A9DE-42C9-AC3E-FCA882C9606B}"/>
              </a:ext>
            </a:extLst>
          </p:cNvPr>
          <p:cNvPicPr>
            <a:picLocks noChangeAspect="1"/>
          </p:cNvPicPr>
          <p:nvPr/>
        </p:nvPicPr>
        <p:blipFill>
          <a:blip r:embed="rId3"/>
          <a:stretch>
            <a:fillRect/>
          </a:stretch>
        </p:blipFill>
        <p:spPr>
          <a:xfrm>
            <a:off x="4279568" y="6438841"/>
            <a:ext cx="352425" cy="352425"/>
          </a:xfrm>
          <a:prstGeom prst="rect">
            <a:avLst/>
          </a:prstGeom>
        </p:spPr>
      </p:pic>
      <p:pic>
        <p:nvPicPr>
          <p:cNvPr id="10" name="Picture 9" descr="Bluesky butterfly icon">
            <a:extLst>
              <a:ext uri="{FF2B5EF4-FFF2-40B4-BE49-F238E27FC236}">
                <a16:creationId xmlns:a16="http://schemas.microsoft.com/office/drawing/2014/main" id="{B05B2E11-C786-4BDC-B703-485A9588B09C}"/>
              </a:ext>
            </a:extLst>
          </p:cNvPr>
          <p:cNvPicPr>
            <a:picLocks noChangeAspect="1"/>
          </p:cNvPicPr>
          <p:nvPr/>
        </p:nvPicPr>
        <p:blipFill>
          <a:blip r:embed="rId4"/>
          <a:stretch>
            <a:fillRect/>
          </a:stretch>
        </p:blipFill>
        <p:spPr>
          <a:xfrm>
            <a:off x="776008" y="6433858"/>
            <a:ext cx="396876" cy="352426"/>
          </a:xfrm>
          <a:prstGeom prst="rect">
            <a:avLst/>
          </a:prstGeom>
        </p:spPr>
      </p:pic>
    </p:spTree>
    <p:extLst>
      <p:ext uri="{BB962C8B-B14F-4D97-AF65-F5344CB8AC3E}">
        <p14:creationId xmlns:p14="http://schemas.microsoft.com/office/powerpoint/2010/main" val="3534245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E928-5A90-4F8F-B658-CC394C9211CF}"/>
              </a:ext>
            </a:extLst>
          </p:cNvPr>
          <p:cNvSpPr>
            <a:spLocks noGrp="1"/>
          </p:cNvSpPr>
          <p:nvPr>
            <p:ph type="title"/>
          </p:nvPr>
        </p:nvSpPr>
        <p:spPr/>
        <p:txBody>
          <a:bodyPr/>
          <a:lstStyle/>
          <a:p>
            <a:r>
              <a:rPr lang="en-GB" dirty="0"/>
              <a:t>When are such models “useful”?</a:t>
            </a:r>
          </a:p>
        </p:txBody>
      </p:sp>
      <p:sp>
        <p:nvSpPr>
          <p:cNvPr id="3" name="Content Placeholder 2">
            <a:extLst>
              <a:ext uri="{FF2B5EF4-FFF2-40B4-BE49-F238E27FC236}">
                <a16:creationId xmlns:a16="http://schemas.microsoft.com/office/drawing/2014/main" id="{1B1D5268-E01F-40A7-8C17-9D763257223C}"/>
              </a:ext>
            </a:extLst>
          </p:cNvPr>
          <p:cNvSpPr>
            <a:spLocks noGrp="1"/>
          </p:cNvSpPr>
          <p:nvPr>
            <p:ph idx="1"/>
          </p:nvPr>
        </p:nvSpPr>
        <p:spPr>
          <a:xfrm>
            <a:off x="1154955" y="2603499"/>
            <a:ext cx="10054912" cy="3831167"/>
          </a:xfrm>
        </p:spPr>
        <p:txBody>
          <a:bodyPr/>
          <a:lstStyle/>
          <a:p>
            <a:r>
              <a:rPr lang="en-GB" dirty="0"/>
              <a:t>When a Model has </a:t>
            </a:r>
            <a:r>
              <a:rPr lang="en-GB" b="1" dirty="0"/>
              <a:t>predictive validity </a:t>
            </a:r>
            <a:r>
              <a:rPr lang="en-GB" dirty="0"/>
              <a:t>(i.e. helps us make better choices)</a:t>
            </a:r>
          </a:p>
          <a:p>
            <a:r>
              <a:rPr lang="en-GB" dirty="0"/>
              <a:t>i.e. Models that increase our understanding of output values based on input values:</a:t>
            </a:r>
          </a:p>
          <a:p>
            <a:endParaRPr lang="en-GB" dirty="0"/>
          </a:p>
          <a:p>
            <a:endParaRPr lang="en-GB" dirty="0"/>
          </a:p>
          <a:p>
            <a:endParaRPr lang="en-GB" dirty="0"/>
          </a:p>
          <a:p>
            <a:endParaRPr lang="en-GB" dirty="0"/>
          </a:p>
          <a:p>
            <a:endParaRPr lang="en-GB" dirty="0"/>
          </a:p>
          <a:p>
            <a:r>
              <a:rPr lang="en-GB" dirty="0"/>
              <a:t>Prediction based on these “Wrong” models is never perfect though!</a:t>
            </a:r>
          </a:p>
          <a:p>
            <a:pPr lvl="1"/>
            <a:r>
              <a:rPr lang="en-GB" dirty="0"/>
              <a:t>Partly to do with fact models are often trained on samples from a larger population</a:t>
            </a:r>
          </a:p>
        </p:txBody>
      </p:sp>
      <p:sp>
        <p:nvSpPr>
          <p:cNvPr id="4" name="Speech Bubble: Rectangle with Corners Rounded 3">
            <a:extLst>
              <a:ext uri="{FF2B5EF4-FFF2-40B4-BE49-F238E27FC236}">
                <a16:creationId xmlns:a16="http://schemas.microsoft.com/office/drawing/2014/main" id="{BE2E698C-D2BB-4CFF-9A87-A2EE66EE8F77}"/>
              </a:ext>
            </a:extLst>
          </p:cNvPr>
          <p:cNvSpPr/>
          <p:nvPr/>
        </p:nvSpPr>
        <p:spPr>
          <a:xfrm>
            <a:off x="1795075" y="3526972"/>
            <a:ext cx="3309258" cy="522514"/>
          </a:xfrm>
          <a:prstGeom prst="wedgeRoundRectCallout">
            <a:avLst>
              <a:gd name="adj1" fmla="val -57274"/>
              <a:gd name="adj2" fmla="val -270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solidFill>
              </a:rPr>
              <a:t>How old is Human X?</a:t>
            </a:r>
          </a:p>
        </p:txBody>
      </p:sp>
      <p:sp>
        <p:nvSpPr>
          <p:cNvPr id="5" name="TextBox 4">
            <a:extLst>
              <a:ext uri="{FF2B5EF4-FFF2-40B4-BE49-F238E27FC236}">
                <a16:creationId xmlns:a16="http://schemas.microsoft.com/office/drawing/2014/main" id="{E7A6A883-0F79-4AA7-A55F-A76575F0DD3D}"/>
              </a:ext>
            </a:extLst>
          </p:cNvPr>
          <p:cNvSpPr txBox="1"/>
          <p:nvPr/>
        </p:nvSpPr>
        <p:spPr>
          <a:xfrm>
            <a:off x="5234961" y="3603563"/>
            <a:ext cx="5344884" cy="369332"/>
          </a:xfrm>
          <a:prstGeom prst="rect">
            <a:avLst/>
          </a:prstGeom>
          <a:noFill/>
        </p:spPr>
        <p:txBody>
          <a:bodyPr wrap="square" rtlCol="0">
            <a:spAutoFit/>
          </a:bodyPr>
          <a:lstStyle/>
          <a:p>
            <a:r>
              <a:rPr lang="en-GB" dirty="0"/>
              <a:t>Guess based on average human life-span?</a:t>
            </a:r>
          </a:p>
        </p:txBody>
      </p:sp>
      <p:sp>
        <p:nvSpPr>
          <p:cNvPr id="6" name="Speech Bubble: Rectangle with Corners Rounded 5">
            <a:extLst>
              <a:ext uri="{FF2B5EF4-FFF2-40B4-BE49-F238E27FC236}">
                <a16:creationId xmlns:a16="http://schemas.microsoft.com/office/drawing/2014/main" id="{B012CCE7-9207-48B5-BACF-4B37A58C4BD2}"/>
              </a:ext>
            </a:extLst>
          </p:cNvPr>
          <p:cNvSpPr/>
          <p:nvPr/>
        </p:nvSpPr>
        <p:spPr>
          <a:xfrm>
            <a:off x="1795075" y="4094540"/>
            <a:ext cx="3309258" cy="522514"/>
          </a:xfrm>
          <a:prstGeom prst="wedgeRoundRectCallout">
            <a:avLst>
              <a:gd name="adj1" fmla="val -57274"/>
              <a:gd name="adj2" fmla="val -270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solidFill>
              </a:rPr>
              <a:t>Human X is my son (Logan)</a:t>
            </a:r>
          </a:p>
        </p:txBody>
      </p:sp>
      <p:sp>
        <p:nvSpPr>
          <p:cNvPr id="7" name="TextBox 6">
            <a:extLst>
              <a:ext uri="{FF2B5EF4-FFF2-40B4-BE49-F238E27FC236}">
                <a16:creationId xmlns:a16="http://schemas.microsoft.com/office/drawing/2014/main" id="{5ACAB8BA-FD54-4D4D-B8EB-0AD8604A034A}"/>
              </a:ext>
            </a:extLst>
          </p:cNvPr>
          <p:cNvSpPr txBox="1"/>
          <p:nvPr/>
        </p:nvSpPr>
        <p:spPr>
          <a:xfrm>
            <a:off x="5234961" y="4171131"/>
            <a:ext cx="5802084" cy="369332"/>
          </a:xfrm>
          <a:prstGeom prst="rect">
            <a:avLst/>
          </a:prstGeom>
          <a:noFill/>
        </p:spPr>
        <p:txBody>
          <a:bodyPr wrap="square" rtlCol="0">
            <a:spAutoFit/>
          </a:bodyPr>
          <a:lstStyle/>
          <a:p>
            <a:r>
              <a:rPr lang="en-GB" dirty="0"/>
              <a:t>Better guess based on knowing age of Father?</a:t>
            </a:r>
          </a:p>
        </p:txBody>
      </p:sp>
      <p:sp>
        <p:nvSpPr>
          <p:cNvPr id="8" name="Speech Bubble: Rectangle with Corners Rounded 7">
            <a:extLst>
              <a:ext uri="{FF2B5EF4-FFF2-40B4-BE49-F238E27FC236}">
                <a16:creationId xmlns:a16="http://schemas.microsoft.com/office/drawing/2014/main" id="{10D1AF9A-B0E1-47EA-AED9-175D4DAE7CE4}"/>
              </a:ext>
            </a:extLst>
          </p:cNvPr>
          <p:cNvSpPr/>
          <p:nvPr/>
        </p:nvSpPr>
        <p:spPr>
          <a:xfrm>
            <a:off x="1795075" y="4674504"/>
            <a:ext cx="3309258" cy="522514"/>
          </a:xfrm>
          <a:prstGeom prst="wedgeRoundRectCallout">
            <a:avLst>
              <a:gd name="adj1" fmla="val -57274"/>
              <a:gd name="adj2" fmla="val -270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solidFill>
              </a:rPr>
              <a:t>Logan was born in 2022</a:t>
            </a:r>
          </a:p>
        </p:txBody>
      </p:sp>
      <p:sp>
        <p:nvSpPr>
          <p:cNvPr id="9" name="TextBox 8">
            <a:extLst>
              <a:ext uri="{FF2B5EF4-FFF2-40B4-BE49-F238E27FC236}">
                <a16:creationId xmlns:a16="http://schemas.microsoft.com/office/drawing/2014/main" id="{34E747E2-6CE2-46FC-BE69-38BC6ABE6D02}"/>
              </a:ext>
            </a:extLst>
          </p:cNvPr>
          <p:cNvSpPr txBox="1"/>
          <p:nvPr/>
        </p:nvSpPr>
        <p:spPr>
          <a:xfrm>
            <a:off x="5234961" y="4711096"/>
            <a:ext cx="5802084" cy="369332"/>
          </a:xfrm>
          <a:prstGeom prst="rect">
            <a:avLst/>
          </a:prstGeom>
          <a:noFill/>
        </p:spPr>
        <p:txBody>
          <a:bodyPr wrap="square" rtlCol="0">
            <a:spAutoFit/>
          </a:bodyPr>
          <a:lstStyle/>
          <a:p>
            <a:r>
              <a:rPr lang="en-GB" dirty="0"/>
              <a:t>Better guess based on knowing year of birth?</a:t>
            </a:r>
          </a:p>
        </p:txBody>
      </p:sp>
    </p:spTree>
    <p:extLst>
      <p:ext uri="{BB962C8B-B14F-4D97-AF65-F5344CB8AC3E}">
        <p14:creationId xmlns:p14="http://schemas.microsoft.com/office/powerpoint/2010/main" val="267160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E598-704D-41B2-9203-D368479CCD3A}"/>
              </a:ext>
            </a:extLst>
          </p:cNvPr>
          <p:cNvSpPr>
            <a:spLocks noGrp="1"/>
          </p:cNvSpPr>
          <p:nvPr>
            <p:ph type="title"/>
          </p:nvPr>
        </p:nvSpPr>
        <p:spPr/>
        <p:txBody>
          <a:bodyPr/>
          <a:lstStyle/>
          <a:p>
            <a:r>
              <a:rPr lang="en-GB" dirty="0"/>
              <a:t>Why are models “Always wrong”?</a:t>
            </a:r>
          </a:p>
        </p:txBody>
      </p:sp>
      <p:sp>
        <p:nvSpPr>
          <p:cNvPr id="3" name="Content Placeholder 2">
            <a:extLst>
              <a:ext uri="{FF2B5EF4-FFF2-40B4-BE49-F238E27FC236}">
                <a16:creationId xmlns:a16="http://schemas.microsoft.com/office/drawing/2014/main" id="{C63DCF0D-58E4-4CE4-9FCA-F6E7ED6D518B}"/>
              </a:ext>
            </a:extLst>
          </p:cNvPr>
          <p:cNvSpPr>
            <a:spLocks noGrp="1"/>
          </p:cNvSpPr>
          <p:nvPr>
            <p:ph idx="1"/>
          </p:nvPr>
        </p:nvSpPr>
        <p:spPr>
          <a:xfrm>
            <a:off x="1175788" y="2337402"/>
            <a:ext cx="9840423" cy="3965425"/>
          </a:xfrm>
        </p:spPr>
        <p:txBody>
          <a:bodyPr>
            <a:normAutofit fontScale="92500" lnSpcReduction="10000"/>
          </a:bodyPr>
          <a:lstStyle/>
          <a:p>
            <a:r>
              <a:rPr lang="en-GB" dirty="0"/>
              <a:t>Models try to explain as much </a:t>
            </a:r>
            <a:r>
              <a:rPr lang="en-GB" b="1" dirty="0"/>
              <a:t>systematic variation </a:t>
            </a:r>
            <a:r>
              <a:rPr lang="en-GB" dirty="0"/>
              <a:t>in the outcome (dependent) variables (</a:t>
            </a:r>
            <a:r>
              <a:rPr lang="en-GB" b="1" dirty="0"/>
              <a:t>DV</a:t>
            </a:r>
            <a:r>
              <a:rPr lang="en-GB" dirty="0"/>
              <a:t>) as possible, based on knowledge of variation in the predictor (independent) variable(s) (</a:t>
            </a:r>
            <a:r>
              <a:rPr lang="en-GB" b="1" dirty="0"/>
              <a:t>IV(s)</a:t>
            </a:r>
            <a:r>
              <a:rPr lang="en-GB" dirty="0"/>
              <a:t>)</a:t>
            </a:r>
          </a:p>
          <a:p>
            <a:endParaRPr lang="en-GB" dirty="0"/>
          </a:p>
          <a:p>
            <a:endParaRPr lang="en-GB" dirty="0"/>
          </a:p>
          <a:p>
            <a:endParaRPr lang="en-GB" dirty="0"/>
          </a:p>
          <a:p>
            <a:endParaRPr lang="en-GB" dirty="0"/>
          </a:p>
          <a:p>
            <a:endParaRPr lang="en-GB" dirty="0"/>
          </a:p>
          <a:p>
            <a:endParaRPr lang="en-GB" dirty="0"/>
          </a:p>
          <a:p>
            <a:endParaRPr lang="en-GB" dirty="0"/>
          </a:p>
          <a:p>
            <a:r>
              <a:rPr lang="en-GB" dirty="0"/>
              <a:t>There will always be some degree of </a:t>
            </a:r>
            <a:r>
              <a:rPr lang="en-GB" b="1" dirty="0"/>
              <a:t>non-systematic variation </a:t>
            </a:r>
            <a:r>
              <a:rPr lang="en-GB" dirty="0"/>
              <a:t>(AKA </a:t>
            </a:r>
            <a:r>
              <a:rPr lang="en-GB" b="1" dirty="0"/>
              <a:t>Error</a:t>
            </a:r>
            <a:r>
              <a:rPr lang="en-GB" dirty="0"/>
              <a:t>) in predicting the outcome </a:t>
            </a:r>
            <a:r>
              <a:rPr lang="en-GB" i="1" dirty="0"/>
              <a:t>e.g. due to other factors we haven’t measured and entered as predictors.</a:t>
            </a:r>
          </a:p>
        </p:txBody>
      </p:sp>
      <p:sp>
        <p:nvSpPr>
          <p:cNvPr id="12" name="Oval 11">
            <a:extLst>
              <a:ext uri="{FF2B5EF4-FFF2-40B4-BE49-F238E27FC236}">
                <a16:creationId xmlns:a16="http://schemas.microsoft.com/office/drawing/2014/main" id="{2A49894A-67F0-49D0-AB66-01720CA4F608}"/>
              </a:ext>
            </a:extLst>
          </p:cNvPr>
          <p:cNvSpPr/>
          <p:nvPr/>
        </p:nvSpPr>
        <p:spPr>
          <a:xfrm>
            <a:off x="3081120" y="3537857"/>
            <a:ext cx="1639888" cy="1603375"/>
          </a:xfrm>
          <a:prstGeom prst="ellipse">
            <a:avLst/>
          </a:prstGeom>
          <a:solidFill>
            <a:srgbClr val="C0504D">
              <a:alpha val="50000"/>
            </a:srgbClr>
          </a:solidFill>
          <a:ln w="9525" cap="flat" cmpd="sng" algn="ctr">
            <a:solidFill>
              <a:srgbClr val="C0504D"/>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  </a:t>
            </a:r>
            <a:r>
              <a:rPr kumimoji="0" lang="en-US" sz="2000" b="0" i="0" u="none" strike="noStrike" kern="0" cap="none" spc="0" normalizeH="0" baseline="0" noProof="0" dirty="0">
                <a:ln>
                  <a:noFill/>
                </a:ln>
                <a:solidFill>
                  <a:prstClr val="black"/>
                </a:solidFill>
                <a:effectLst/>
                <a:uLnTx/>
                <a:uFillTx/>
                <a:latin typeface="Calibri"/>
                <a:ea typeface="+mn-ea"/>
                <a:cs typeface="+mn-cs"/>
              </a:rPr>
              <a:t>IV(s)</a:t>
            </a:r>
          </a:p>
        </p:txBody>
      </p:sp>
      <p:sp>
        <p:nvSpPr>
          <p:cNvPr id="13" name="Oval 12">
            <a:extLst>
              <a:ext uri="{FF2B5EF4-FFF2-40B4-BE49-F238E27FC236}">
                <a16:creationId xmlns:a16="http://schemas.microsoft.com/office/drawing/2014/main" id="{FF849CD6-66E4-4A89-A620-F05DDB7EDC44}"/>
              </a:ext>
            </a:extLst>
          </p:cNvPr>
          <p:cNvSpPr/>
          <p:nvPr/>
        </p:nvSpPr>
        <p:spPr>
          <a:xfrm>
            <a:off x="3998167" y="3537857"/>
            <a:ext cx="1639887" cy="1603375"/>
          </a:xfrm>
          <a:prstGeom prst="ellipse">
            <a:avLst/>
          </a:prstGeom>
          <a:solidFill>
            <a:srgbClr val="1F497D">
              <a:alpha val="50000"/>
            </a:srgbClr>
          </a:solidFill>
          <a:ln w="9525" cap="flat" cmpd="sng" algn="ctr">
            <a:solidFill>
              <a:srgbClr val="1F497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        </a:t>
            </a:r>
            <a:r>
              <a:rPr kumimoji="0" lang="en-US" sz="2000" b="0" i="0" u="none" strike="noStrike" kern="0" cap="none" spc="0" normalizeH="0" baseline="0" noProof="0" dirty="0">
                <a:ln>
                  <a:noFill/>
                </a:ln>
                <a:solidFill>
                  <a:prstClr val="black"/>
                </a:solidFill>
                <a:effectLst/>
                <a:uLnTx/>
                <a:uFillTx/>
                <a:latin typeface="Calibri"/>
                <a:ea typeface="+mn-ea"/>
                <a:cs typeface="+mn-cs"/>
              </a:rPr>
              <a:t>DV</a:t>
            </a:r>
          </a:p>
        </p:txBody>
      </p:sp>
      <p:sp>
        <p:nvSpPr>
          <p:cNvPr id="14" name="TextBox 6">
            <a:extLst>
              <a:ext uri="{FF2B5EF4-FFF2-40B4-BE49-F238E27FC236}">
                <a16:creationId xmlns:a16="http://schemas.microsoft.com/office/drawing/2014/main" id="{B3D99576-330B-4E29-B5B0-A6ACCBA01DD6}"/>
              </a:ext>
            </a:extLst>
          </p:cNvPr>
          <p:cNvSpPr txBox="1">
            <a:spLocks noChangeArrowheads="1"/>
          </p:cNvSpPr>
          <p:nvPr/>
        </p:nvSpPr>
        <p:spPr bwMode="auto">
          <a:xfrm>
            <a:off x="5710351" y="4201321"/>
            <a:ext cx="136537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Aft>
                <a:spcPct val="40000"/>
              </a:spcAft>
              <a:defRPr sz="2400">
                <a:solidFill>
                  <a:schemeClr val="tx1"/>
                </a:solidFill>
                <a:latin typeface="Arial" panose="020B0604020202020204" pitchFamily="34" charset="0"/>
                <a:ea typeface="MS PGothic" panose="020B0600070205080204" pitchFamily="34" charset="-128"/>
              </a:defRPr>
            </a:lvl1pPr>
            <a:lvl2pPr marL="742950" indent="-285750">
              <a:spcAft>
                <a:spcPct val="40000"/>
              </a:spcAft>
              <a:buChar char="•"/>
              <a:defRPr sz="2000">
                <a:solidFill>
                  <a:schemeClr val="tx1"/>
                </a:solidFill>
                <a:latin typeface="Arial" panose="020B0604020202020204" pitchFamily="34" charset="0"/>
                <a:ea typeface="MS PGothic" panose="020B0600070205080204" pitchFamily="34" charset="-128"/>
              </a:defRPr>
            </a:lvl2pPr>
            <a:lvl3pPr marL="1143000" indent="-228600">
              <a:spcAft>
                <a:spcPct val="40000"/>
              </a:spcAft>
              <a:buChar char="•"/>
              <a:defRPr sz="2000">
                <a:solidFill>
                  <a:schemeClr val="tx1"/>
                </a:solidFill>
                <a:latin typeface="Arial" panose="020B0604020202020204" pitchFamily="34" charset="0"/>
                <a:ea typeface="MS PGothic" panose="020B0600070205080204" pitchFamily="34" charset="-128"/>
              </a:defRPr>
            </a:lvl3pPr>
            <a:lvl4pPr marL="1600200" indent="-228600">
              <a:spcAft>
                <a:spcPct val="40000"/>
              </a:spcAft>
              <a:buChar char="•"/>
              <a:defRPr sz="2000">
                <a:solidFill>
                  <a:schemeClr val="tx1"/>
                </a:solidFill>
                <a:latin typeface="Arial" panose="020B0604020202020204" pitchFamily="34" charset="0"/>
                <a:ea typeface="MS PGothic" panose="020B0600070205080204" pitchFamily="34" charset="-128"/>
              </a:defRPr>
            </a:lvl4pPr>
            <a:lvl5pPr marL="2057400" indent="-228600">
              <a:spcAft>
                <a:spcPct val="40000"/>
              </a:spcAft>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4000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4000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4000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40000"/>
              </a:spcAft>
              <a:buChar char="•"/>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ct val="0"/>
              </a:spcAft>
              <a:buClrTx/>
              <a:buSzTx/>
              <a:buFontTx/>
              <a:buNone/>
              <a:tabLst/>
              <a:defRPr/>
            </a:pPr>
            <a:r>
              <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rPr>
              <a:t>Equivalent </a:t>
            </a:r>
          </a:p>
          <a:p>
            <a:pPr marL="0" marR="0" lvl="0" indent="0" algn="ctr" defTabSz="914400" eaLnBrk="1" fontAlgn="auto" latinLnBrk="0" hangingPunct="1">
              <a:lnSpc>
                <a:spcPct val="100000"/>
              </a:lnSpc>
              <a:spcBef>
                <a:spcPts val="0"/>
              </a:spcBef>
              <a:spcAft>
                <a:spcPct val="0"/>
              </a:spcAft>
              <a:buClrTx/>
              <a:buSzTx/>
              <a:buFontTx/>
              <a:buNone/>
              <a:tabLst/>
              <a:defRPr/>
            </a:pPr>
            <a:r>
              <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rPr>
              <a:t>to …</a:t>
            </a:r>
          </a:p>
        </p:txBody>
      </p:sp>
      <p:sp>
        <p:nvSpPr>
          <p:cNvPr id="15" name="Pie 6">
            <a:extLst>
              <a:ext uri="{FF2B5EF4-FFF2-40B4-BE49-F238E27FC236}">
                <a16:creationId xmlns:a16="http://schemas.microsoft.com/office/drawing/2014/main" id="{A8A4A780-6936-49EE-8488-5C6391F987FD}"/>
              </a:ext>
            </a:extLst>
          </p:cNvPr>
          <p:cNvSpPr/>
          <p:nvPr/>
        </p:nvSpPr>
        <p:spPr>
          <a:xfrm>
            <a:off x="7029607" y="3537857"/>
            <a:ext cx="1657350" cy="1622425"/>
          </a:xfrm>
          <a:prstGeom prst="pie">
            <a:avLst>
              <a:gd name="adj1" fmla="val 3415143"/>
              <a:gd name="adj2" fmla="val 14541127"/>
            </a:avLst>
          </a:prstGeom>
          <a:solidFill>
            <a:srgbClr val="C0504D"/>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16" name="Pie 7">
            <a:extLst>
              <a:ext uri="{FF2B5EF4-FFF2-40B4-BE49-F238E27FC236}">
                <a16:creationId xmlns:a16="http://schemas.microsoft.com/office/drawing/2014/main" id="{2FEEE81F-E64D-4C5F-99FD-E7C47962D5F1}"/>
              </a:ext>
            </a:extLst>
          </p:cNvPr>
          <p:cNvSpPr/>
          <p:nvPr/>
        </p:nvSpPr>
        <p:spPr>
          <a:xfrm>
            <a:off x="7029607" y="3537857"/>
            <a:ext cx="1657350" cy="1622425"/>
          </a:xfrm>
          <a:prstGeom prst="pie">
            <a:avLst>
              <a:gd name="adj1" fmla="val 14405878"/>
              <a:gd name="adj2" fmla="val 7420595"/>
            </a:avLst>
          </a:prstGeom>
          <a:solidFill>
            <a:srgbClr val="4F81BD"/>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17" name="TextBox 11">
            <a:extLst>
              <a:ext uri="{FF2B5EF4-FFF2-40B4-BE49-F238E27FC236}">
                <a16:creationId xmlns:a16="http://schemas.microsoft.com/office/drawing/2014/main" id="{AF48FF6E-9DD8-45B9-ADC1-147CE5526AB8}"/>
              </a:ext>
            </a:extLst>
          </p:cNvPr>
          <p:cNvSpPr txBox="1">
            <a:spLocks noChangeArrowheads="1"/>
          </p:cNvSpPr>
          <p:nvPr/>
        </p:nvSpPr>
        <p:spPr bwMode="auto">
          <a:xfrm>
            <a:off x="7088817" y="4124211"/>
            <a:ext cx="76835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Aft>
                <a:spcPct val="40000"/>
              </a:spcAft>
              <a:defRPr sz="2400">
                <a:solidFill>
                  <a:schemeClr val="tx1"/>
                </a:solidFill>
                <a:latin typeface="Arial" panose="020B0604020202020204" pitchFamily="34" charset="0"/>
                <a:ea typeface="MS PGothic" panose="020B0600070205080204" pitchFamily="34" charset="-128"/>
              </a:defRPr>
            </a:lvl1pPr>
            <a:lvl2pPr marL="742950" indent="-285750">
              <a:spcAft>
                <a:spcPct val="40000"/>
              </a:spcAft>
              <a:buChar char="•"/>
              <a:defRPr sz="2000">
                <a:solidFill>
                  <a:schemeClr val="tx1"/>
                </a:solidFill>
                <a:latin typeface="Arial" panose="020B0604020202020204" pitchFamily="34" charset="0"/>
                <a:ea typeface="MS PGothic" panose="020B0600070205080204" pitchFamily="34" charset="-128"/>
              </a:defRPr>
            </a:lvl2pPr>
            <a:lvl3pPr marL="1143000" indent="-228600">
              <a:spcAft>
                <a:spcPct val="40000"/>
              </a:spcAft>
              <a:buChar char="•"/>
              <a:defRPr sz="2000">
                <a:solidFill>
                  <a:schemeClr val="tx1"/>
                </a:solidFill>
                <a:latin typeface="Arial" panose="020B0604020202020204" pitchFamily="34" charset="0"/>
                <a:ea typeface="MS PGothic" panose="020B0600070205080204" pitchFamily="34" charset="-128"/>
              </a:defRPr>
            </a:lvl3pPr>
            <a:lvl4pPr marL="1600200" indent="-228600">
              <a:spcAft>
                <a:spcPct val="40000"/>
              </a:spcAft>
              <a:buChar char="•"/>
              <a:defRPr sz="2000">
                <a:solidFill>
                  <a:schemeClr val="tx1"/>
                </a:solidFill>
                <a:latin typeface="Arial" panose="020B0604020202020204" pitchFamily="34" charset="0"/>
                <a:ea typeface="MS PGothic" panose="020B0600070205080204" pitchFamily="34" charset="-128"/>
              </a:defRPr>
            </a:lvl4pPr>
            <a:lvl5pPr marL="2057400" indent="-228600">
              <a:spcAft>
                <a:spcPct val="40000"/>
              </a:spcAft>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4000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4000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4000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40000"/>
              </a:spcAft>
              <a:buChar char="•"/>
              <a:defRPr sz="20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altLang="en-US" sz="1600" b="0" i="0" u="none" strike="noStrike" kern="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rPr>
              <a:t>Mode</a:t>
            </a:r>
            <a:r>
              <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rPr>
              <a:t>l</a:t>
            </a:r>
          </a:p>
        </p:txBody>
      </p:sp>
      <p:sp>
        <p:nvSpPr>
          <p:cNvPr id="18" name="TextBox 12">
            <a:extLst>
              <a:ext uri="{FF2B5EF4-FFF2-40B4-BE49-F238E27FC236}">
                <a16:creationId xmlns:a16="http://schemas.microsoft.com/office/drawing/2014/main" id="{118E913E-D646-4F4C-B78D-07E7ADD70E53}"/>
              </a:ext>
            </a:extLst>
          </p:cNvPr>
          <p:cNvSpPr txBox="1">
            <a:spLocks noChangeArrowheads="1"/>
          </p:cNvSpPr>
          <p:nvPr/>
        </p:nvSpPr>
        <p:spPr bwMode="auto">
          <a:xfrm>
            <a:off x="7896880" y="4154600"/>
            <a:ext cx="7683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Aft>
                <a:spcPct val="40000"/>
              </a:spcAft>
              <a:defRPr sz="2400">
                <a:solidFill>
                  <a:schemeClr val="tx1"/>
                </a:solidFill>
                <a:latin typeface="Arial" panose="020B0604020202020204" pitchFamily="34" charset="0"/>
                <a:ea typeface="MS PGothic" panose="020B0600070205080204" pitchFamily="34" charset="-128"/>
              </a:defRPr>
            </a:lvl1pPr>
            <a:lvl2pPr marL="742950" indent="-285750">
              <a:spcAft>
                <a:spcPct val="40000"/>
              </a:spcAft>
              <a:buChar char="•"/>
              <a:defRPr sz="2000">
                <a:solidFill>
                  <a:schemeClr val="tx1"/>
                </a:solidFill>
                <a:latin typeface="Arial" panose="020B0604020202020204" pitchFamily="34" charset="0"/>
                <a:ea typeface="MS PGothic" panose="020B0600070205080204" pitchFamily="34" charset="-128"/>
              </a:defRPr>
            </a:lvl2pPr>
            <a:lvl3pPr marL="1143000" indent="-228600">
              <a:spcAft>
                <a:spcPct val="40000"/>
              </a:spcAft>
              <a:buChar char="•"/>
              <a:defRPr sz="2000">
                <a:solidFill>
                  <a:schemeClr val="tx1"/>
                </a:solidFill>
                <a:latin typeface="Arial" panose="020B0604020202020204" pitchFamily="34" charset="0"/>
                <a:ea typeface="MS PGothic" panose="020B0600070205080204" pitchFamily="34" charset="-128"/>
              </a:defRPr>
            </a:lvl3pPr>
            <a:lvl4pPr marL="1600200" indent="-228600">
              <a:spcAft>
                <a:spcPct val="40000"/>
              </a:spcAft>
              <a:buChar char="•"/>
              <a:defRPr sz="2000">
                <a:solidFill>
                  <a:schemeClr val="tx1"/>
                </a:solidFill>
                <a:latin typeface="Arial" panose="020B0604020202020204" pitchFamily="34" charset="0"/>
                <a:ea typeface="MS PGothic" panose="020B0600070205080204" pitchFamily="34" charset="-128"/>
              </a:defRPr>
            </a:lvl4pPr>
            <a:lvl5pPr marL="2057400" indent="-228600">
              <a:spcAft>
                <a:spcPct val="40000"/>
              </a:spcAft>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4000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4000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4000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40000"/>
              </a:spcAft>
              <a:buChar char="•"/>
              <a:defRPr sz="20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ea typeface="MS PGothic" panose="020B0600070205080204" pitchFamily="34" charset="-128"/>
              </a:rPr>
              <a:t>Error</a:t>
            </a:r>
          </a:p>
        </p:txBody>
      </p:sp>
      <p:sp>
        <p:nvSpPr>
          <p:cNvPr id="19" name="Freeform 15">
            <a:extLst>
              <a:ext uri="{FF2B5EF4-FFF2-40B4-BE49-F238E27FC236}">
                <a16:creationId xmlns:a16="http://schemas.microsoft.com/office/drawing/2014/main" id="{D240F2EA-8B87-4128-83B1-053E7ACFFBC8}"/>
              </a:ext>
            </a:extLst>
          </p:cNvPr>
          <p:cNvSpPr/>
          <p:nvPr/>
        </p:nvSpPr>
        <p:spPr>
          <a:xfrm>
            <a:off x="3996078" y="3676684"/>
            <a:ext cx="721134" cy="1327983"/>
          </a:xfrm>
          <a:custGeom>
            <a:avLst/>
            <a:gdLst>
              <a:gd name="connsiteX0" fmla="*/ 366836 w 721134"/>
              <a:gd name="connsiteY0" fmla="*/ 42 h 1327983"/>
              <a:gd name="connsiteX1" fmla="*/ 252536 w 721134"/>
              <a:gd name="connsiteY1" fmla="*/ 86464 h 1327983"/>
              <a:gd name="connsiteX2" fmla="*/ 149387 w 721134"/>
              <a:gd name="connsiteY2" fmla="*/ 203552 h 1327983"/>
              <a:gd name="connsiteX3" fmla="*/ 43450 w 721134"/>
              <a:gd name="connsiteY3" fmla="*/ 401486 h 1327983"/>
              <a:gd name="connsiteX4" fmla="*/ 1633 w 721134"/>
              <a:gd name="connsiteY4" fmla="*/ 616147 h 1327983"/>
              <a:gd name="connsiteX5" fmla="*/ 18360 w 721134"/>
              <a:gd name="connsiteY5" fmla="*/ 836384 h 1327983"/>
              <a:gd name="connsiteX6" fmla="*/ 107570 w 721134"/>
              <a:gd name="connsiteY6" fmla="*/ 1045469 h 1327983"/>
              <a:gd name="connsiteX7" fmla="*/ 313867 w 721134"/>
              <a:gd name="connsiteY7" fmla="*/ 1282433 h 1327983"/>
              <a:gd name="connsiteX8" fmla="*/ 364048 w 721134"/>
              <a:gd name="connsiteY8" fmla="*/ 1324250 h 1327983"/>
              <a:gd name="connsiteX9" fmla="*/ 489499 w 721134"/>
              <a:gd name="connsiteY9" fmla="*/ 1229464 h 1327983"/>
              <a:gd name="connsiteX10" fmla="*/ 584284 w 721134"/>
              <a:gd name="connsiteY10" fmla="*/ 1112376 h 1327983"/>
              <a:gd name="connsiteX11" fmla="*/ 662343 w 721134"/>
              <a:gd name="connsiteY11" fmla="*/ 964623 h 1327983"/>
              <a:gd name="connsiteX12" fmla="*/ 715311 w 721134"/>
              <a:gd name="connsiteY12" fmla="*/ 772264 h 1327983"/>
              <a:gd name="connsiteX13" fmla="*/ 709736 w 721134"/>
              <a:gd name="connsiteY13" fmla="*/ 510211 h 1327983"/>
              <a:gd name="connsiteX14" fmla="*/ 626101 w 721134"/>
              <a:gd name="connsiteY14" fmla="*/ 281611 h 1327983"/>
              <a:gd name="connsiteX15" fmla="*/ 472772 w 721134"/>
              <a:gd name="connsiteY15" fmla="*/ 78101 h 1327983"/>
              <a:gd name="connsiteX16" fmla="*/ 366836 w 721134"/>
              <a:gd name="connsiteY16" fmla="*/ 42 h 1327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1134" h="1327983">
                <a:moveTo>
                  <a:pt x="366836" y="42"/>
                </a:moveTo>
                <a:cubicBezTo>
                  <a:pt x="330130" y="1436"/>
                  <a:pt x="288778" y="52546"/>
                  <a:pt x="252536" y="86464"/>
                </a:cubicBezTo>
                <a:cubicBezTo>
                  <a:pt x="216294" y="120382"/>
                  <a:pt x="184235" y="151048"/>
                  <a:pt x="149387" y="203552"/>
                </a:cubicBezTo>
                <a:cubicBezTo>
                  <a:pt x="114539" y="256056"/>
                  <a:pt x="68076" y="332720"/>
                  <a:pt x="43450" y="401486"/>
                </a:cubicBezTo>
                <a:cubicBezTo>
                  <a:pt x="18824" y="470252"/>
                  <a:pt x="5815" y="543664"/>
                  <a:pt x="1633" y="616147"/>
                </a:cubicBezTo>
                <a:cubicBezTo>
                  <a:pt x="-2549" y="688630"/>
                  <a:pt x="704" y="764830"/>
                  <a:pt x="18360" y="836384"/>
                </a:cubicBezTo>
                <a:cubicBezTo>
                  <a:pt x="36016" y="907938"/>
                  <a:pt x="58319" y="971128"/>
                  <a:pt x="107570" y="1045469"/>
                </a:cubicBezTo>
                <a:cubicBezTo>
                  <a:pt x="156821" y="1119810"/>
                  <a:pt x="271121" y="1235970"/>
                  <a:pt x="313867" y="1282433"/>
                </a:cubicBezTo>
                <a:cubicBezTo>
                  <a:pt x="356613" y="1328897"/>
                  <a:pt x="334776" y="1333078"/>
                  <a:pt x="364048" y="1324250"/>
                </a:cubicBezTo>
                <a:cubicBezTo>
                  <a:pt x="393320" y="1315422"/>
                  <a:pt x="452793" y="1264776"/>
                  <a:pt x="489499" y="1229464"/>
                </a:cubicBezTo>
                <a:cubicBezTo>
                  <a:pt x="526205" y="1194152"/>
                  <a:pt x="555477" y="1156516"/>
                  <a:pt x="584284" y="1112376"/>
                </a:cubicBezTo>
                <a:cubicBezTo>
                  <a:pt x="613091" y="1068236"/>
                  <a:pt x="640505" y="1021308"/>
                  <a:pt x="662343" y="964623"/>
                </a:cubicBezTo>
                <a:cubicBezTo>
                  <a:pt x="684181" y="907938"/>
                  <a:pt x="707412" y="847999"/>
                  <a:pt x="715311" y="772264"/>
                </a:cubicBezTo>
                <a:cubicBezTo>
                  <a:pt x="723210" y="696529"/>
                  <a:pt x="724604" y="591987"/>
                  <a:pt x="709736" y="510211"/>
                </a:cubicBezTo>
                <a:cubicBezTo>
                  <a:pt x="694868" y="428436"/>
                  <a:pt x="665595" y="353629"/>
                  <a:pt x="626101" y="281611"/>
                </a:cubicBezTo>
                <a:cubicBezTo>
                  <a:pt x="586607" y="209593"/>
                  <a:pt x="516448" y="124100"/>
                  <a:pt x="472772" y="78101"/>
                </a:cubicBezTo>
                <a:cubicBezTo>
                  <a:pt x="429096" y="32102"/>
                  <a:pt x="403542" y="-1352"/>
                  <a:pt x="366836" y="42"/>
                </a:cubicBezTo>
                <a:close/>
              </a:path>
            </a:pathLst>
          </a:custGeom>
          <a:solidFill>
            <a:srgbClr val="C0504D"/>
          </a:solidFill>
          <a:ln w="9525" cap="flat" cmpd="sng" algn="ctr">
            <a:solidFill>
              <a:srgbClr val="C0504D"/>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01957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4" grpId="0"/>
      <p:bldP spid="15" grpId="0" animBg="1"/>
      <p:bldP spid="16" grpId="0" animBg="1"/>
      <p:bldP spid="17" grpId="0"/>
      <p:bldP spid="18" grpId="0"/>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C2BCB9-F977-4265-A572-97B04DADE263}"/>
              </a:ext>
            </a:extLst>
          </p:cNvPr>
          <p:cNvSpPr>
            <a:spLocks noGrp="1"/>
          </p:cNvSpPr>
          <p:nvPr>
            <p:ph type="title"/>
          </p:nvPr>
        </p:nvSpPr>
        <p:spPr/>
        <p:txBody>
          <a:bodyPr/>
          <a:lstStyle/>
          <a:p>
            <a:r>
              <a:rPr lang="en-GB" dirty="0"/>
              <a:t>How can we present our Models?</a:t>
            </a:r>
          </a:p>
        </p:txBody>
      </p:sp>
      <p:sp>
        <p:nvSpPr>
          <p:cNvPr id="5" name="Text Placeholder 4">
            <a:extLst>
              <a:ext uri="{FF2B5EF4-FFF2-40B4-BE49-F238E27FC236}">
                <a16:creationId xmlns:a16="http://schemas.microsoft.com/office/drawing/2014/main" id="{BF92D256-E426-43AD-A55F-64C5C1CD32A1}"/>
              </a:ext>
            </a:extLst>
          </p:cNvPr>
          <p:cNvSpPr>
            <a:spLocks noGrp="1"/>
          </p:cNvSpPr>
          <p:nvPr>
            <p:ph type="body" idx="1"/>
          </p:nvPr>
        </p:nvSpPr>
        <p:spPr/>
        <p:txBody>
          <a:bodyPr/>
          <a:lstStyle/>
          <a:p>
            <a:r>
              <a:rPr lang="en-GB" dirty="0">
                <a:solidFill>
                  <a:srgbClr val="0E3770"/>
                </a:solidFill>
              </a:rPr>
              <a:t>Verbally</a:t>
            </a:r>
          </a:p>
        </p:txBody>
      </p:sp>
      <p:sp>
        <p:nvSpPr>
          <p:cNvPr id="8" name="Text Placeholder 7">
            <a:extLst>
              <a:ext uri="{FF2B5EF4-FFF2-40B4-BE49-F238E27FC236}">
                <a16:creationId xmlns:a16="http://schemas.microsoft.com/office/drawing/2014/main" id="{A943D3C5-ABBC-485D-9658-49613DFEB6EE}"/>
              </a:ext>
            </a:extLst>
          </p:cNvPr>
          <p:cNvSpPr>
            <a:spLocks noGrp="1"/>
          </p:cNvSpPr>
          <p:nvPr>
            <p:ph type="body" sz="half" idx="15"/>
          </p:nvPr>
        </p:nvSpPr>
        <p:spPr/>
        <p:txBody>
          <a:bodyPr/>
          <a:lstStyle/>
          <a:p>
            <a:r>
              <a:rPr lang="en-GB" dirty="0"/>
              <a:t>As a written hypothesis:</a:t>
            </a:r>
          </a:p>
          <a:p>
            <a:endParaRPr lang="en-GB" dirty="0"/>
          </a:p>
          <a:p>
            <a:r>
              <a:rPr lang="en-GB" dirty="0"/>
              <a:t>“Teachers will, on average, rate children who are born later in the school year as performing less well on an observational checklist of their school-readiness skills, after their first term of their first year of primary school”</a:t>
            </a:r>
          </a:p>
        </p:txBody>
      </p:sp>
      <p:sp>
        <p:nvSpPr>
          <p:cNvPr id="6" name="Text Placeholder 5">
            <a:extLst>
              <a:ext uri="{FF2B5EF4-FFF2-40B4-BE49-F238E27FC236}">
                <a16:creationId xmlns:a16="http://schemas.microsoft.com/office/drawing/2014/main" id="{027CF836-66B8-4418-9EF8-0B6C74F3C798}"/>
              </a:ext>
            </a:extLst>
          </p:cNvPr>
          <p:cNvSpPr>
            <a:spLocks noGrp="1"/>
          </p:cNvSpPr>
          <p:nvPr>
            <p:ph type="body" sz="quarter" idx="3"/>
          </p:nvPr>
        </p:nvSpPr>
        <p:spPr/>
        <p:txBody>
          <a:bodyPr/>
          <a:lstStyle/>
          <a:p>
            <a:r>
              <a:rPr lang="en-GB" dirty="0">
                <a:solidFill>
                  <a:srgbClr val="0E3870"/>
                </a:solidFill>
              </a:rPr>
              <a:t>Visually</a:t>
            </a:r>
          </a:p>
        </p:txBody>
      </p:sp>
      <p:sp>
        <p:nvSpPr>
          <p:cNvPr id="9" name="Text Placeholder 8">
            <a:extLst>
              <a:ext uri="{FF2B5EF4-FFF2-40B4-BE49-F238E27FC236}">
                <a16:creationId xmlns:a16="http://schemas.microsoft.com/office/drawing/2014/main" id="{B1D9B62A-2B5B-4924-A62C-4CB86AC270C0}"/>
              </a:ext>
            </a:extLst>
          </p:cNvPr>
          <p:cNvSpPr>
            <a:spLocks noGrp="1"/>
          </p:cNvSpPr>
          <p:nvPr>
            <p:ph type="body" sz="half" idx="16"/>
          </p:nvPr>
        </p:nvSpPr>
        <p:spPr/>
        <p:txBody>
          <a:bodyPr/>
          <a:lstStyle/>
          <a:p>
            <a:r>
              <a:rPr lang="en-GB" dirty="0"/>
              <a:t>As a line on a plot</a:t>
            </a:r>
          </a:p>
        </p:txBody>
      </p:sp>
      <p:sp>
        <p:nvSpPr>
          <p:cNvPr id="7" name="Text Placeholder 6">
            <a:extLst>
              <a:ext uri="{FF2B5EF4-FFF2-40B4-BE49-F238E27FC236}">
                <a16:creationId xmlns:a16="http://schemas.microsoft.com/office/drawing/2014/main" id="{747F0EA3-9A5D-4900-B7A9-6D615540B060}"/>
              </a:ext>
            </a:extLst>
          </p:cNvPr>
          <p:cNvSpPr>
            <a:spLocks noGrp="1"/>
          </p:cNvSpPr>
          <p:nvPr>
            <p:ph type="body" sz="quarter" idx="13"/>
          </p:nvPr>
        </p:nvSpPr>
        <p:spPr/>
        <p:txBody>
          <a:bodyPr/>
          <a:lstStyle/>
          <a:p>
            <a:r>
              <a:rPr lang="en-GB" dirty="0">
                <a:solidFill>
                  <a:srgbClr val="0E3770"/>
                </a:solidFill>
              </a:rPr>
              <a:t>Mathematically</a:t>
            </a:r>
          </a:p>
        </p:txBody>
      </p:sp>
      <p:sp>
        <p:nvSpPr>
          <p:cNvPr id="10" name="Text Placeholder 9">
            <a:extLst>
              <a:ext uri="{FF2B5EF4-FFF2-40B4-BE49-F238E27FC236}">
                <a16:creationId xmlns:a16="http://schemas.microsoft.com/office/drawing/2014/main" id="{A1F54E8A-407E-4A3C-BF53-63C9F7AB1FA2}"/>
              </a:ext>
            </a:extLst>
          </p:cNvPr>
          <p:cNvSpPr>
            <a:spLocks noGrp="1"/>
          </p:cNvSpPr>
          <p:nvPr>
            <p:ph type="body" sz="half" idx="17"/>
          </p:nvPr>
        </p:nvSpPr>
        <p:spPr/>
        <p:txBody>
          <a:bodyPr/>
          <a:lstStyle/>
          <a:p>
            <a:r>
              <a:rPr lang="en-GB" dirty="0"/>
              <a:t>By an equation</a:t>
            </a:r>
          </a:p>
          <a:p>
            <a:endParaRPr lang="en-GB" dirty="0"/>
          </a:p>
          <a:p>
            <a:pPr algn="ctr"/>
            <a:endParaRPr lang="en-GB" sz="1600" dirty="0"/>
          </a:p>
          <a:p>
            <a:pPr algn="ctr"/>
            <a:r>
              <a:rPr lang="en-GB" sz="1600" b="1" dirty="0">
                <a:solidFill>
                  <a:srgbClr val="92D050"/>
                </a:solidFill>
              </a:rPr>
              <a:t>Y</a:t>
            </a:r>
            <a:r>
              <a:rPr lang="en-GB" sz="1600" dirty="0"/>
              <a:t> = </a:t>
            </a:r>
            <a:r>
              <a:rPr lang="en-GB" sz="1600" i="1" dirty="0"/>
              <a:t>b</a:t>
            </a:r>
            <a:r>
              <a:rPr lang="en-GB" sz="1600" i="1" baseline="-25000" dirty="0"/>
              <a:t>0</a:t>
            </a:r>
            <a:r>
              <a:rPr lang="en-GB" sz="1600" i="1" dirty="0"/>
              <a:t> + b</a:t>
            </a:r>
            <a:r>
              <a:rPr lang="en-GB" sz="1600" i="1" baseline="-25000" dirty="0"/>
              <a:t>1 </a:t>
            </a:r>
            <a:r>
              <a:rPr lang="en-GB" sz="1600" b="1" i="1" dirty="0">
                <a:solidFill>
                  <a:srgbClr val="5AA0F5"/>
                </a:solidFill>
              </a:rPr>
              <a:t>X</a:t>
            </a:r>
            <a:r>
              <a:rPr lang="en-GB" sz="1600" i="1" dirty="0"/>
              <a:t> + </a:t>
            </a:r>
            <a:r>
              <a:rPr lang="en-GB" sz="1600" b="1" i="1" dirty="0">
                <a:solidFill>
                  <a:srgbClr val="FF0000"/>
                </a:solidFill>
              </a:rPr>
              <a:t>e</a:t>
            </a:r>
            <a:endParaRPr lang="en-GB" sz="1600" b="1" dirty="0">
              <a:solidFill>
                <a:srgbClr val="FF0000"/>
              </a:solidFill>
            </a:endParaRPr>
          </a:p>
        </p:txBody>
      </p:sp>
      <p:sp>
        <p:nvSpPr>
          <p:cNvPr id="12" name="Rectangle: Rounded Corners 11">
            <a:extLst>
              <a:ext uri="{FF2B5EF4-FFF2-40B4-BE49-F238E27FC236}">
                <a16:creationId xmlns:a16="http://schemas.microsoft.com/office/drawing/2014/main" id="{368CE641-4CAB-4A84-8B85-07CB88DD6E23}"/>
              </a:ext>
            </a:extLst>
          </p:cNvPr>
          <p:cNvSpPr/>
          <p:nvPr/>
        </p:nvSpPr>
        <p:spPr>
          <a:xfrm>
            <a:off x="1648178" y="6165559"/>
            <a:ext cx="9223022" cy="42897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dirty="0">
                <a:solidFill>
                  <a:schemeClr val="tx1"/>
                </a:solidFill>
              </a:rPr>
              <a:t>When we get to this stage we can see that our models contains </a:t>
            </a:r>
            <a:r>
              <a:rPr lang="en-GB" b="1" dirty="0">
                <a:solidFill>
                  <a:schemeClr val="tx1"/>
                </a:solidFill>
              </a:rPr>
              <a:t>“parameters”</a:t>
            </a:r>
          </a:p>
        </p:txBody>
      </p:sp>
      <p:cxnSp>
        <p:nvCxnSpPr>
          <p:cNvPr id="14" name="Connector: Elbow 13">
            <a:extLst>
              <a:ext uri="{FF2B5EF4-FFF2-40B4-BE49-F238E27FC236}">
                <a16:creationId xmlns:a16="http://schemas.microsoft.com/office/drawing/2014/main" id="{42F3CC15-4A1F-4EE9-8210-397CB24C20BE}"/>
              </a:ext>
            </a:extLst>
          </p:cNvPr>
          <p:cNvCxnSpPr>
            <a:cxnSpLocks/>
            <a:stCxn id="12" idx="3"/>
            <a:endCxn id="10" idx="3"/>
          </p:cNvCxnSpPr>
          <p:nvPr/>
        </p:nvCxnSpPr>
        <p:spPr>
          <a:xfrm flipV="1">
            <a:off x="10871200" y="4610308"/>
            <a:ext cx="180219" cy="1769740"/>
          </a:xfrm>
          <a:prstGeom prst="bentConnector3">
            <a:avLst>
              <a:gd name="adj1" fmla="val 226846"/>
            </a:avLst>
          </a:prstGeom>
          <a:ln>
            <a:tailEnd type="triangle"/>
          </a:ln>
        </p:spPr>
        <p:style>
          <a:lnRef idx="2">
            <a:schemeClr val="accent3"/>
          </a:lnRef>
          <a:fillRef idx="1">
            <a:schemeClr val="lt1"/>
          </a:fillRef>
          <a:effectRef idx="0">
            <a:schemeClr val="accent3"/>
          </a:effectRef>
          <a:fontRef idx="minor">
            <a:schemeClr val="dk1"/>
          </a:fontRef>
        </p:style>
      </p:cxnSp>
      <p:pic>
        <p:nvPicPr>
          <p:cNvPr id="30" name="Picture 29">
            <a:extLst>
              <a:ext uri="{FF2B5EF4-FFF2-40B4-BE49-F238E27FC236}">
                <a16:creationId xmlns:a16="http://schemas.microsoft.com/office/drawing/2014/main" id="{BED6C4B6-194B-406B-9BDC-7D368B5551E5}"/>
              </a:ext>
            </a:extLst>
          </p:cNvPr>
          <p:cNvPicPr>
            <a:picLocks noChangeAspect="1"/>
          </p:cNvPicPr>
          <p:nvPr/>
        </p:nvPicPr>
        <p:blipFill>
          <a:blip r:embed="rId3"/>
          <a:stretch>
            <a:fillRect/>
          </a:stretch>
        </p:blipFill>
        <p:spPr>
          <a:xfrm>
            <a:off x="4501833" y="3540718"/>
            <a:ext cx="3021659" cy="2109195"/>
          </a:xfrm>
          <a:prstGeom prst="rect">
            <a:avLst/>
          </a:prstGeom>
        </p:spPr>
      </p:pic>
      <p:cxnSp>
        <p:nvCxnSpPr>
          <p:cNvPr id="32" name="Straight Arrow Connector 31">
            <a:extLst>
              <a:ext uri="{FF2B5EF4-FFF2-40B4-BE49-F238E27FC236}">
                <a16:creationId xmlns:a16="http://schemas.microsoft.com/office/drawing/2014/main" id="{63674C65-7E64-4CB8-A6B9-00E06D27A4C6}"/>
              </a:ext>
            </a:extLst>
          </p:cNvPr>
          <p:cNvCxnSpPr>
            <a:cxnSpLocks/>
          </p:cNvCxnSpPr>
          <p:nvPr/>
        </p:nvCxnSpPr>
        <p:spPr>
          <a:xfrm>
            <a:off x="4882835" y="4023151"/>
            <a:ext cx="2517447" cy="769366"/>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sp>
        <p:nvSpPr>
          <p:cNvPr id="34" name="Speech Bubble: Rectangle with Corners Rounded 33">
            <a:extLst>
              <a:ext uri="{FF2B5EF4-FFF2-40B4-BE49-F238E27FC236}">
                <a16:creationId xmlns:a16="http://schemas.microsoft.com/office/drawing/2014/main" id="{4CAE5644-F7A6-4F68-8901-301010ABF4E7}"/>
              </a:ext>
            </a:extLst>
          </p:cNvPr>
          <p:cNvSpPr/>
          <p:nvPr/>
        </p:nvSpPr>
        <p:spPr>
          <a:xfrm>
            <a:off x="7752091" y="3664441"/>
            <a:ext cx="2349853" cy="358710"/>
          </a:xfrm>
          <a:prstGeom prst="wedgeRoundRectCallout">
            <a:avLst>
              <a:gd name="adj1" fmla="val -10858"/>
              <a:gd name="adj2" fmla="val 124400"/>
              <a:gd name="adj3" fmla="val 16667"/>
            </a:avLst>
          </a:prstGeom>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1400" b="1" dirty="0">
                <a:solidFill>
                  <a:srgbClr val="92D050"/>
                </a:solidFill>
              </a:rPr>
              <a:t>Y</a:t>
            </a:r>
            <a:r>
              <a:rPr lang="en-GB" sz="1400" dirty="0"/>
              <a:t> = Teacher Obs. Score</a:t>
            </a:r>
          </a:p>
        </p:txBody>
      </p:sp>
      <p:sp>
        <p:nvSpPr>
          <p:cNvPr id="35" name="Speech Bubble: Rectangle with Corners Rounded 34">
            <a:extLst>
              <a:ext uri="{FF2B5EF4-FFF2-40B4-BE49-F238E27FC236}">
                <a16:creationId xmlns:a16="http://schemas.microsoft.com/office/drawing/2014/main" id="{1D6424A8-29FC-4844-A46F-5C9EDB6F76EA}"/>
              </a:ext>
            </a:extLst>
          </p:cNvPr>
          <p:cNvSpPr/>
          <p:nvPr/>
        </p:nvSpPr>
        <p:spPr>
          <a:xfrm>
            <a:off x="8568873" y="5160376"/>
            <a:ext cx="2073728" cy="804166"/>
          </a:xfrm>
          <a:prstGeom prst="wedgeRoundRectCallout">
            <a:avLst>
              <a:gd name="adj1" fmla="val 11528"/>
              <a:gd name="adj2" fmla="val -121410"/>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1400" b="1" i="1" dirty="0">
                <a:solidFill>
                  <a:srgbClr val="5AA0F5"/>
                </a:solidFill>
              </a:rPr>
              <a:t>X</a:t>
            </a:r>
            <a:r>
              <a:rPr lang="en-GB" sz="1400" dirty="0"/>
              <a:t> = Month of Birth relative to start of school year</a:t>
            </a:r>
          </a:p>
        </p:txBody>
      </p:sp>
      <p:sp>
        <p:nvSpPr>
          <p:cNvPr id="36" name="Speech Bubble: Rectangle with Corners Rounded 35">
            <a:extLst>
              <a:ext uri="{FF2B5EF4-FFF2-40B4-BE49-F238E27FC236}">
                <a16:creationId xmlns:a16="http://schemas.microsoft.com/office/drawing/2014/main" id="{03341B69-9AD4-4606-A5A3-4A1FF6813E12}"/>
              </a:ext>
            </a:extLst>
          </p:cNvPr>
          <p:cNvSpPr/>
          <p:nvPr/>
        </p:nvSpPr>
        <p:spPr>
          <a:xfrm>
            <a:off x="10352768" y="3677881"/>
            <a:ext cx="1036864" cy="358711"/>
          </a:xfrm>
          <a:prstGeom prst="wedgeRoundRectCallout">
            <a:avLst>
              <a:gd name="adj1" fmla="val -54088"/>
              <a:gd name="adj2" fmla="val 131221"/>
              <a:gd name="adj3" fmla="val 16667"/>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1400" dirty="0"/>
              <a:t>Error!</a:t>
            </a:r>
          </a:p>
        </p:txBody>
      </p:sp>
    </p:spTree>
    <p:extLst>
      <p:ext uri="{BB962C8B-B14F-4D97-AF65-F5344CB8AC3E}">
        <p14:creationId xmlns:p14="http://schemas.microsoft.com/office/powerpoint/2010/main" val="202513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500"/>
                                        <p:tgtEl>
                                          <p:spTgt spid="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fade">
                                      <p:cBhvr>
                                        <p:cTn id="26" dur="500"/>
                                        <p:tgtEl>
                                          <p:spTgt spid="10">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xEl>
                                              <p:pRg st="3" end="3"/>
                                            </p:txEl>
                                          </p:spTgt>
                                        </p:tgtEl>
                                        <p:attrNameLst>
                                          <p:attrName>style.visibility</p:attrName>
                                        </p:attrNameLst>
                                      </p:cBhvr>
                                      <p:to>
                                        <p:strVal val="visible"/>
                                      </p:to>
                                    </p:set>
                                    <p:animEffect transition="in" filter="fade">
                                      <p:cBhvr>
                                        <p:cTn id="29" dur="500"/>
                                        <p:tgtEl>
                                          <p:spTgt spid="10">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down)">
                                      <p:cBhvr>
                                        <p:cTn id="34" dur="5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ipe(up)">
                                      <p:cBhvr>
                                        <p:cTn id="44" dur="500"/>
                                        <p:tgtEl>
                                          <p:spTgt spid="35"/>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build="p"/>
      <p:bldP spid="10" grpId="0" uiExpand="1" build="p"/>
      <p:bldP spid="12" grpId="0" animBg="1"/>
      <p:bldP spid="34" grpId="0" animBg="1"/>
      <p:bldP spid="35" grpId="0" animBg="1"/>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B9C9335-392A-4585-B2B9-919156AE9410}"/>
              </a:ext>
            </a:extLst>
          </p:cNvPr>
          <p:cNvSpPr>
            <a:spLocks noGrp="1"/>
          </p:cNvSpPr>
          <p:nvPr>
            <p:ph type="title"/>
          </p:nvPr>
        </p:nvSpPr>
        <p:spPr/>
        <p:txBody>
          <a:bodyPr anchor="ctr"/>
          <a:lstStyle/>
          <a:p>
            <a:r>
              <a:rPr lang="en-GB" dirty="0"/>
              <a:t>What is a parameter? </a:t>
            </a:r>
          </a:p>
        </p:txBody>
      </p:sp>
      <p:sp>
        <p:nvSpPr>
          <p:cNvPr id="10" name="Content Placeholder 9">
            <a:extLst>
              <a:ext uri="{FF2B5EF4-FFF2-40B4-BE49-F238E27FC236}">
                <a16:creationId xmlns:a16="http://schemas.microsoft.com/office/drawing/2014/main" id="{49872FA0-CC53-44E4-A59B-59AECA1F7638}"/>
              </a:ext>
            </a:extLst>
          </p:cNvPr>
          <p:cNvSpPr>
            <a:spLocks noGrp="1"/>
          </p:cNvSpPr>
          <p:nvPr>
            <p:ph idx="1"/>
          </p:nvPr>
        </p:nvSpPr>
        <p:spPr>
          <a:xfrm>
            <a:off x="4963283" y="50046"/>
            <a:ext cx="5190065" cy="4572000"/>
          </a:xfrm>
        </p:spPr>
        <p:txBody>
          <a:bodyPr>
            <a:normAutofit/>
          </a:bodyPr>
          <a:lstStyle/>
          <a:p>
            <a:r>
              <a:rPr lang="en-GB" dirty="0"/>
              <a:t>An example: in a simple regression model:</a:t>
            </a:r>
          </a:p>
          <a:p>
            <a:pPr marL="609600" lvl="2" indent="-342900"/>
            <a:r>
              <a:rPr lang="en-GB" dirty="0">
                <a:latin typeface="Arial" charset="0"/>
                <a:ea typeface="MS PGothic" charset="0"/>
              </a:rPr>
              <a:t>High School mathematics: 	y = mx + c</a:t>
            </a:r>
          </a:p>
          <a:p>
            <a:pPr marL="266700" lvl="2" indent="0">
              <a:buNone/>
            </a:pPr>
            <a:r>
              <a:rPr lang="en-GB" dirty="0">
                <a:latin typeface="Arial" charset="0"/>
                <a:ea typeface="MS PGothic" charset="0"/>
              </a:rPr>
              <a:t>	</a:t>
            </a:r>
            <a:r>
              <a:rPr lang="en-GB" i="1" dirty="0">
                <a:latin typeface="Arial" charset="0"/>
                <a:ea typeface="MS PGothic" charset="0"/>
              </a:rPr>
              <a:t>…dressed up into…</a:t>
            </a:r>
          </a:p>
          <a:p>
            <a:pPr marL="609600" lvl="2" indent="-342900"/>
            <a:r>
              <a:rPr lang="en-GB" dirty="0">
                <a:latin typeface="Arial" charset="0"/>
                <a:ea typeface="MS PGothic" charset="0"/>
              </a:rPr>
              <a:t>Regression equations: 	Y = </a:t>
            </a:r>
            <a:r>
              <a:rPr lang="en-GB" i="1" dirty="0">
                <a:latin typeface="Arial" charset="0"/>
                <a:ea typeface="MS PGothic" charset="0"/>
              </a:rPr>
              <a:t>b</a:t>
            </a:r>
            <a:r>
              <a:rPr lang="en-GB" i="1" baseline="-25000" dirty="0">
                <a:latin typeface="Arial" charset="0"/>
                <a:ea typeface="MS PGothic" charset="0"/>
              </a:rPr>
              <a:t>0</a:t>
            </a:r>
            <a:r>
              <a:rPr lang="en-GB" i="1" dirty="0">
                <a:latin typeface="Arial" charset="0"/>
                <a:ea typeface="MS PGothic" charset="0"/>
              </a:rPr>
              <a:t> + b</a:t>
            </a:r>
            <a:r>
              <a:rPr lang="en-GB" i="1" baseline="-25000" dirty="0">
                <a:latin typeface="Arial" charset="0"/>
                <a:ea typeface="MS PGothic" charset="0"/>
              </a:rPr>
              <a:t>1</a:t>
            </a:r>
            <a:r>
              <a:rPr lang="en-GB" i="1" dirty="0">
                <a:latin typeface="Arial" charset="0"/>
                <a:ea typeface="MS PGothic" charset="0"/>
              </a:rPr>
              <a:t>X + e</a:t>
            </a:r>
            <a:endParaRPr lang="en-GB" dirty="0">
              <a:latin typeface="Arial" charset="0"/>
              <a:ea typeface="MS PGothic" charset="0"/>
            </a:endParaRP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30" name="Text Placeholder 29">
            <a:extLst>
              <a:ext uri="{FF2B5EF4-FFF2-40B4-BE49-F238E27FC236}">
                <a16:creationId xmlns:a16="http://schemas.microsoft.com/office/drawing/2014/main" id="{1B4D0A02-1C32-4135-8031-2A3E647FA40D}"/>
              </a:ext>
            </a:extLst>
          </p:cNvPr>
          <p:cNvSpPr>
            <a:spLocks noGrp="1"/>
          </p:cNvSpPr>
          <p:nvPr>
            <p:ph type="body" sz="half" idx="2"/>
          </p:nvPr>
        </p:nvSpPr>
        <p:spPr>
          <a:xfrm>
            <a:off x="1154954" y="2895600"/>
            <a:ext cx="3071955" cy="3129279"/>
          </a:xfrm>
        </p:spPr>
        <p:txBody>
          <a:body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700" b="0" i="0" u="none" strike="noStrike" kern="1200" cap="none" spc="0" normalizeH="0" baseline="0" noProof="0" dirty="0">
                <a:ln>
                  <a:noFill/>
                </a:ln>
                <a:solidFill>
                  <a:schemeClr val="bg1"/>
                </a:solidFill>
                <a:effectLst/>
                <a:uLnTx/>
                <a:uFillTx/>
                <a:latin typeface="Century Gothic" panose="020B0502020202020204"/>
                <a:ea typeface="+mn-ea"/>
                <a:cs typeface="+mn-cs"/>
              </a:rPr>
              <a:t>Parameters are important because we can use data in our sample to estimate them, comparing this value against what we predicted it to be in our hypothesis (</a:t>
            </a:r>
            <a:r>
              <a:rPr kumimoji="0" lang="en-GB" sz="1700" b="1" i="0" u="none" strike="noStrike" kern="1200" cap="none" spc="0" normalizeH="0" baseline="0" noProof="0" dirty="0">
                <a:ln>
                  <a:noFill/>
                </a:ln>
                <a:solidFill>
                  <a:schemeClr val="bg1"/>
                </a:solidFill>
                <a:effectLst/>
                <a:uLnTx/>
                <a:uFillTx/>
                <a:latin typeface="Century Gothic" panose="020B0502020202020204"/>
                <a:ea typeface="+mn-ea"/>
                <a:cs typeface="+mn-cs"/>
              </a:rPr>
              <a:t>H</a:t>
            </a:r>
            <a:r>
              <a:rPr kumimoji="0" lang="en-GB" sz="1700" b="1" i="0" u="none" strike="noStrike" kern="1200" cap="none" spc="0" normalizeH="0" baseline="-25000" noProof="0" dirty="0">
                <a:ln>
                  <a:noFill/>
                </a:ln>
                <a:solidFill>
                  <a:schemeClr val="bg1"/>
                </a:solidFill>
                <a:effectLst/>
                <a:uLnTx/>
                <a:uFillTx/>
                <a:latin typeface="Century Gothic" panose="020B0502020202020204"/>
                <a:ea typeface="+mn-ea"/>
                <a:cs typeface="+mn-cs"/>
              </a:rPr>
              <a:t>1</a:t>
            </a:r>
            <a:r>
              <a:rPr kumimoji="0" lang="en-GB" sz="1700" b="0" i="0" u="none" strike="noStrike" kern="1200" cap="none" spc="0" normalizeH="0" baseline="0" noProof="0" dirty="0">
                <a:ln>
                  <a:noFill/>
                </a:ln>
                <a:solidFill>
                  <a:schemeClr val="bg1"/>
                </a:solidFill>
                <a:effectLst/>
                <a:uLnTx/>
                <a:uFillTx/>
                <a:latin typeface="Century Gothic" panose="020B0502020202020204"/>
                <a:ea typeface="+mn-ea"/>
                <a:cs typeface="+mn-cs"/>
              </a:rPr>
              <a:t>)</a:t>
            </a:r>
          </a:p>
          <a:p>
            <a:endParaRPr lang="en-GB" dirty="0"/>
          </a:p>
        </p:txBody>
      </p:sp>
      <p:sp>
        <p:nvSpPr>
          <p:cNvPr id="11" name="Speech Bubble: Rectangle with Corners Rounded 10">
            <a:extLst>
              <a:ext uri="{FF2B5EF4-FFF2-40B4-BE49-F238E27FC236}">
                <a16:creationId xmlns:a16="http://schemas.microsoft.com/office/drawing/2014/main" id="{787F2346-34E6-487A-A862-99F07CE18431}"/>
              </a:ext>
            </a:extLst>
          </p:cNvPr>
          <p:cNvSpPr/>
          <p:nvPr/>
        </p:nvSpPr>
        <p:spPr>
          <a:xfrm>
            <a:off x="1574495" y="5275539"/>
            <a:ext cx="1331991" cy="552350"/>
          </a:xfrm>
          <a:prstGeom prst="wedgeRoundRectCallout">
            <a:avLst>
              <a:gd name="adj1" fmla="val 49047"/>
              <a:gd name="adj2" fmla="val -9578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400" dirty="0"/>
              <a:t>Remember this notation</a:t>
            </a:r>
          </a:p>
        </p:txBody>
      </p:sp>
      <p:cxnSp>
        <p:nvCxnSpPr>
          <p:cNvPr id="12" name="Straight Arrow Connector 11">
            <a:extLst>
              <a:ext uri="{FF2B5EF4-FFF2-40B4-BE49-F238E27FC236}">
                <a16:creationId xmlns:a16="http://schemas.microsoft.com/office/drawing/2014/main" id="{030EB2B2-04E3-407E-BB35-28FF88401B25}"/>
              </a:ext>
            </a:extLst>
          </p:cNvPr>
          <p:cNvCxnSpPr>
            <a:cxnSpLocks/>
            <a:stCxn id="51" idx="3"/>
          </p:cNvCxnSpPr>
          <p:nvPr/>
        </p:nvCxnSpPr>
        <p:spPr>
          <a:xfrm flipH="1">
            <a:off x="8152543" y="1128367"/>
            <a:ext cx="363790" cy="438929"/>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4E255C0-5A3E-4F9C-A906-2333E1FDD512}"/>
              </a:ext>
            </a:extLst>
          </p:cNvPr>
          <p:cNvCxnSpPr>
            <a:cxnSpLocks/>
            <a:endCxn id="44" idx="1"/>
          </p:cNvCxnSpPr>
          <p:nvPr/>
        </p:nvCxnSpPr>
        <p:spPr>
          <a:xfrm>
            <a:off x="8166474" y="1136122"/>
            <a:ext cx="271908" cy="460700"/>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B15B167C-32BD-4B70-8234-4AC60E7405CD}"/>
              </a:ext>
            </a:extLst>
          </p:cNvPr>
          <p:cNvPicPr>
            <a:picLocks noChangeAspect="1"/>
          </p:cNvPicPr>
          <p:nvPr/>
        </p:nvPicPr>
        <p:blipFill rotWithShape="1">
          <a:blip r:embed="rId3"/>
          <a:srcRect t="7301"/>
          <a:stretch/>
        </p:blipFill>
        <p:spPr>
          <a:xfrm>
            <a:off x="5921828" y="1936149"/>
            <a:ext cx="4311492" cy="4028013"/>
          </a:xfrm>
          <a:prstGeom prst="rect">
            <a:avLst/>
          </a:prstGeom>
        </p:spPr>
      </p:pic>
      <p:sp>
        <p:nvSpPr>
          <p:cNvPr id="38" name="Oval 37">
            <a:extLst>
              <a:ext uri="{FF2B5EF4-FFF2-40B4-BE49-F238E27FC236}">
                <a16:creationId xmlns:a16="http://schemas.microsoft.com/office/drawing/2014/main" id="{AF612A17-9BBC-4421-9064-19CC2AA41A1A}"/>
              </a:ext>
            </a:extLst>
          </p:cNvPr>
          <p:cNvSpPr/>
          <p:nvPr/>
        </p:nvSpPr>
        <p:spPr>
          <a:xfrm>
            <a:off x="7759493" y="861179"/>
            <a:ext cx="144016" cy="342726"/>
          </a:xfrm>
          <a:prstGeom prst="ellipse">
            <a:avLst/>
          </a:prstGeom>
          <a:noFill/>
          <a:ln w="19050">
            <a:solidFill>
              <a:schemeClr val="accent6">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pPr>
            <a:endParaRPr lang="en-GB" sz="1200">
              <a:solidFill>
                <a:srgbClr val="000005"/>
              </a:solidFill>
              <a:latin typeface="Arial"/>
            </a:endParaRPr>
          </a:p>
        </p:txBody>
      </p:sp>
      <p:sp>
        <p:nvSpPr>
          <p:cNvPr id="39" name="Oval 38">
            <a:extLst>
              <a:ext uri="{FF2B5EF4-FFF2-40B4-BE49-F238E27FC236}">
                <a16:creationId xmlns:a16="http://schemas.microsoft.com/office/drawing/2014/main" id="{7D6882E2-DC36-4E01-8498-E821734B6A3C}"/>
              </a:ext>
            </a:extLst>
          </p:cNvPr>
          <p:cNvSpPr/>
          <p:nvPr/>
        </p:nvSpPr>
        <p:spPr>
          <a:xfrm>
            <a:off x="7734341" y="1546631"/>
            <a:ext cx="211956" cy="342726"/>
          </a:xfrm>
          <a:prstGeom prst="ellipse">
            <a:avLst/>
          </a:prstGeom>
          <a:noFill/>
          <a:ln w="19050">
            <a:solidFill>
              <a:schemeClr val="accent6">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pPr>
            <a:endParaRPr lang="en-GB" sz="1200">
              <a:solidFill>
                <a:srgbClr val="000005"/>
              </a:solidFill>
              <a:latin typeface="Arial"/>
            </a:endParaRPr>
          </a:p>
        </p:txBody>
      </p:sp>
      <p:sp>
        <p:nvSpPr>
          <p:cNvPr id="40" name="Oval 39">
            <a:extLst>
              <a:ext uri="{FF2B5EF4-FFF2-40B4-BE49-F238E27FC236}">
                <a16:creationId xmlns:a16="http://schemas.microsoft.com/office/drawing/2014/main" id="{07D65A27-5DFB-4C19-9643-0F26D5C9ECA8}"/>
              </a:ext>
            </a:extLst>
          </p:cNvPr>
          <p:cNvSpPr/>
          <p:nvPr/>
        </p:nvSpPr>
        <p:spPr>
          <a:xfrm>
            <a:off x="5667604" y="2293257"/>
            <a:ext cx="704391" cy="2884714"/>
          </a:xfrm>
          <a:prstGeom prst="ellipse">
            <a:avLst/>
          </a:prstGeom>
          <a:noFill/>
          <a:ln w="19050">
            <a:solidFill>
              <a:schemeClr val="accent6">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pPr>
            <a:endParaRPr lang="en-GB" sz="1200">
              <a:solidFill>
                <a:srgbClr val="000005"/>
              </a:solidFill>
              <a:latin typeface="Arial"/>
            </a:endParaRPr>
          </a:p>
        </p:txBody>
      </p:sp>
      <p:sp>
        <p:nvSpPr>
          <p:cNvPr id="41" name="Oval 40">
            <a:extLst>
              <a:ext uri="{FF2B5EF4-FFF2-40B4-BE49-F238E27FC236}">
                <a16:creationId xmlns:a16="http://schemas.microsoft.com/office/drawing/2014/main" id="{A2CEBBC0-B316-42C4-8BE1-2EB17EA6AAD9}"/>
              </a:ext>
            </a:extLst>
          </p:cNvPr>
          <p:cNvSpPr/>
          <p:nvPr/>
        </p:nvSpPr>
        <p:spPr>
          <a:xfrm>
            <a:off x="8203214" y="835832"/>
            <a:ext cx="144016" cy="342726"/>
          </a:xfrm>
          <a:prstGeom prst="ellipse">
            <a:avLst/>
          </a:prstGeom>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914400" eaLnBrk="0" fontAlgn="base" hangingPunct="0">
              <a:spcBef>
                <a:spcPct val="0"/>
              </a:spcBef>
              <a:spcAft>
                <a:spcPct val="0"/>
              </a:spcAft>
            </a:pPr>
            <a:endParaRPr lang="en-GB" sz="1200">
              <a:solidFill>
                <a:srgbClr val="FFFFFF"/>
              </a:solidFill>
              <a:latin typeface="Arial"/>
            </a:endParaRPr>
          </a:p>
        </p:txBody>
      </p:sp>
      <p:sp>
        <p:nvSpPr>
          <p:cNvPr id="42" name="Oval 41">
            <a:extLst>
              <a:ext uri="{FF2B5EF4-FFF2-40B4-BE49-F238E27FC236}">
                <a16:creationId xmlns:a16="http://schemas.microsoft.com/office/drawing/2014/main" id="{648FD6A1-846E-409E-84DD-C1356C80265E}"/>
              </a:ext>
            </a:extLst>
          </p:cNvPr>
          <p:cNvSpPr/>
          <p:nvPr/>
        </p:nvSpPr>
        <p:spPr>
          <a:xfrm>
            <a:off x="8591271" y="1546631"/>
            <a:ext cx="216024" cy="342726"/>
          </a:xfrm>
          <a:prstGeom prst="ellipse">
            <a:avLst/>
          </a:prstGeom>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914400" eaLnBrk="0" fontAlgn="base" hangingPunct="0">
              <a:spcBef>
                <a:spcPct val="0"/>
              </a:spcBef>
              <a:spcAft>
                <a:spcPct val="0"/>
              </a:spcAft>
            </a:pPr>
            <a:endParaRPr lang="en-GB" sz="1200">
              <a:solidFill>
                <a:srgbClr val="FFFFFF"/>
              </a:solidFill>
              <a:latin typeface="Arial"/>
            </a:endParaRPr>
          </a:p>
        </p:txBody>
      </p:sp>
      <p:sp>
        <p:nvSpPr>
          <p:cNvPr id="43" name="Oval 42">
            <a:extLst>
              <a:ext uri="{FF2B5EF4-FFF2-40B4-BE49-F238E27FC236}">
                <a16:creationId xmlns:a16="http://schemas.microsoft.com/office/drawing/2014/main" id="{339D4083-0435-4D4C-B07C-6BED1EDA143C}"/>
              </a:ext>
            </a:extLst>
          </p:cNvPr>
          <p:cNvSpPr/>
          <p:nvPr/>
        </p:nvSpPr>
        <p:spPr>
          <a:xfrm>
            <a:off x="6946063" y="5621436"/>
            <a:ext cx="2480518" cy="342726"/>
          </a:xfrm>
          <a:prstGeom prst="ellipse">
            <a:avLst/>
          </a:prstGeom>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914400" eaLnBrk="0" fontAlgn="base" hangingPunct="0">
              <a:spcBef>
                <a:spcPct val="0"/>
              </a:spcBef>
              <a:spcAft>
                <a:spcPct val="0"/>
              </a:spcAft>
            </a:pPr>
            <a:endParaRPr lang="en-GB" sz="1200">
              <a:solidFill>
                <a:srgbClr val="FFFFFF"/>
              </a:solidFill>
              <a:latin typeface="Arial"/>
            </a:endParaRPr>
          </a:p>
        </p:txBody>
      </p:sp>
      <p:sp>
        <p:nvSpPr>
          <p:cNvPr id="44" name="Oval 43">
            <a:extLst>
              <a:ext uri="{FF2B5EF4-FFF2-40B4-BE49-F238E27FC236}">
                <a16:creationId xmlns:a16="http://schemas.microsoft.com/office/drawing/2014/main" id="{EED8CD1F-2DAD-47C5-8CE5-3726D8A9212F}"/>
              </a:ext>
            </a:extLst>
          </p:cNvPr>
          <p:cNvSpPr/>
          <p:nvPr/>
        </p:nvSpPr>
        <p:spPr>
          <a:xfrm>
            <a:off x="8406746" y="1546631"/>
            <a:ext cx="216024" cy="342726"/>
          </a:xfrm>
          <a:prstGeom prst="ellipse">
            <a:avLst/>
          </a:prstGeom>
          <a:noFill/>
          <a:ln w="1905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pPr>
            <a:endParaRPr lang="en-GB" sz="1200">
              <a:solidFill>
                <a:srgbClr val="FF0000"/>
              </a:solidFill>
              <a:latin typeface="Arial"/>
            </a:endParaRPr>
          </a:p>
        </p:txBody>
      </p:sp>
      <p:sp>
        <p:nvSpPr>
          <p:cNvPr id="45" name="Oval 44">
            <a:extLst>
              <a:ext uri="{FF2B5EF4-FFF2-40B4-BE49-F238E27FC236}">
                <a16:creationId xmlns:a16="http://schemas.microsoft.com/office/drawing/2014/main" id="{B785B353-9180-4097-A48B-32901D812B51}"/>
              </a:ext>
            </a:extLst>
          </p:cNvPr>
          <p:cNvSpPr/>
          <p:nvPr/>
        </p:nvSpPr>
        <p:spPr>
          <a:xfrm>
            <a:off x="8004902" y="814061"/>
            <a:ext cx="216024" cy="342726"/>
          </a:xfrm>
          <a:prstGeom prst="ellipse">
            <a:avLst/>
          </a:prstGeom>
          <a:noFill/>
          <a:ln w="1905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pPr>
            <a:endParaRPr lang="en-GB" sz="1200">
              <a:solidFill>
                <a:srgbClr val="FF0000"/>
              </a:solidFill>
              <a:latin typeface="Arial"/>
            </a:endParaRPr>
          </a:p>
        </p:txBody>
      </p:sp>
      <p:sp>
        <p:nvSpPr>
          <p:cNvPr id="46" name="Isosceles Triangle 45">
            <a:extLst>
              <a:ext uri="{FF2B5EF4-FFF2-40B4-BE49-F238E27FC236}">
                <a16:creationId xmlns:a16="http://schemas.microsoft.com/office/drawing/2014/main" id="{4F889DD1-C1DC-4CE5-8CC9-1766CECFC124}"/>
              </a:ext>
            </a:extLst>
          </p:cNvPr>
          <p:cNvSpPr/>
          <p:nvPr/>
        </p:nvSpPr>
        <p:spPr>
          <a:xfrm>
            <a:off x="7879702" y="3425108"/>
            <a:ext cx="927593" cy="700703"/>
          </a:xfrm>
          <a:prstGeom prst="triangle">
            <a:avLst>
              <a:gd name="adj" fmla="val 100000"/>
            </a:avLst>
          </a:prstGeom>
          <a:solidFill>
            <a:srgbClr val="FF0000"/>
          </a:solidFill>
          <a:ln w="38100">
            <a:no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pPr>
            <a:endParaRPr lang="en-GB" sz="1200">
              <a:solidFill>
                <a:srgbClr val="000005"/>
              </a:solidFill>
              <a:latin typeface="Arial"/>
            </a:endParaRPr>
          </a:p>
        </p:txBody>
      </p:sp>
      <p:sp>
        <p:nvSpPr>
          <p:cNvPr id="50" name="Oval 49">
            <a:extLst>
              <a:ext uri="{FF2B5EF4-FFF2-40B4-BE49-F238E27FC236}">
                <a16:creationId xmlns:a16="http://schemas.microsoft.com/office/drawing/2014/main" id="{61E16541-6465-4396-A645-DB313A7A05CD}"/>
              </a:ext>
            </a:extLst>
          </p:cNvPr>
          <p:cNvSpPr/>
          <p:nvPr/>
        </p:nvSpPr>
        <p:spPr>
          <a:xfrm>
            <a:off x="6449274" y="4895851"/>
            <a:ext cx="211956" cy="342726"/>
          </a:xfrm>
          <a:prstGeom prst="ellipse">
            <a:avLst/>
          </a:prstGeom>
          <a:noFill/>
          <a:ln w="19050">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pPr>
            <a:endParaRPr lang="en-GB" sz="1200">
              <a:solidFill>
                <a:srgbClr val="000005"/>
              </a:solidFill>
              <a:latin typeface="Arial"/>
            </a:endParaRPr>
          </a:p>
        </p:txBody>
      </p:sp>
      <p:sp>
        <p:nvSpPr>
          <p:cNvPr id="51" name="Oval 50">
            <a:extLst>
              <a:ext uri="{FF2B5EF4-FFF2-40B4-BE49-F238E27FC236}">
                <a16:creationId xmlns:a16="http://schemas.microsoft.com/office/drawing/2014/main" id="{5E4A4602-B99F-4B1E-AF02-B65A03F042EC}"/>
              </a:ext>
            </a:extLst>
          </p:cNvPr>
          <p:cNvSpPr/>
          <p:nvPr/>
        </p:nvSpPr>
        <p:spPr>
          <a:xfrm>
            <a:off x="8485293" y="835832"/>
            <a:ext cx="211956" cy="342726"/>
          </a:xfrm>
          <a:prstGeom prst="ellipse">
            <a:avLst/>
          </a:prstGeom>
          <a:noFill/>
          <a:ln w="19050">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pPr>
            <a:endParaRPr lang="en-GB" sz="1200">
              <a:solidFill>
                <a:srgbClr val="000005"/>
              </a:solidFill>
              <a:latin typeface="Arial"/>
            </a:endParaRPr>
          </a:p>
        </p:txBody>
      </p:sp>
      <p:sp>
        <p:nvSpPr>
          <p:cNvPr id="67" name="Oval 66">
            <a:extLst>
              <a:ext uri="{FF2B5EF4-FFF2-40B4-BE49-F238E27FC236}">
                <a16:creationId xmlns:a16="http://schemas.microsoft.com/office/drawing/2014/main" id="{1DE113A1-0D76-47DE-A8C9-EEFC6B4C54E5}"/>
              </a:ext>
            </a:extLst>
          </p:cNvPr>
          <p:cNvSpPr/>
          <p:nvPr/>
        </p:nvSpPr>
        <p:spPr>
          <a:xfrm>
            <a:off x="8898831" y="1517262"/>
            <a:ext cx="216024" cy="342726"/>
          </a:xfrm>
          <a:prstGeom prst="ellipse">
            <a:avLst/>
          </a:prstGeom>
          <a:noFill/>
          <a:ln w="25400" cap="flat" cmpd="sng" algn="ctr">
            <a:solidFill>
              <a:srgbClr val="B10F2A"/>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200" b="0" i="0" u="none" strike="noStrike" kern="0" cap="none" spc="0" normalizeH="0" baseline="0" noProof="0">
              <a:ln>
                <a:noFill/>
              </a:ln>
              <a:solidFill>
                <a:srgbClr val="000005"/>
              </a:solidFill>
              <a:effectLst/>
              <a:uLnTx/>
              <a:uFillTx/>
              <a:latin typeface="Arial"/>
              <a:ea typeface="+mn-ea"/>
              <a:cs typeface="+mn-cs"/>
            </a:endParaRPr>
          </a:p>
        </p:txBody>
      </p:sp>
      <p:cxnSp>
        <p:nvCxnSpPr>
          <p:cNvPr id="68" name="Straight Connector 67">
            <a:extLst>
              <a:ext uri="{FF2B5EF4-FFF2-40B4-BE49-F238E27FC236}">
                <a16:creationId xmlns:a16="http://schemas.microsoft.com/office/drawing/2014/main" id="{90C0E78D-AB17-4FA5-B4ED-A46CB122DB69}"/>
              </a:ext>
            </a:extLst>
          </p:cNvPr>
          <p:cNvCxnSpPr>
            <a:cxnSpLocks/>
          </p:cNvCxnSpPr>
          <p:nvPr/>
        </p:nvCxnSpPr>
        <p:spPr>
          <a:xfrm>
            <a:off x="9151385" y="3175000"/>
            <a:ext cx="0" cy="414607"/>
          </a:xfrm>
          <a:prstGeom prst="line">
            <a:avLst/>
          </a:prstGeom>
          <a:noFill/>
          <a:ln w="19050" cap="flat" cmpd="sng" algn="ctr">
            <a:solidFill>
              <a:srgbClr val="B10F2A"/>
            </a:solidFill>
            <a:prstDash val="sysDash"/>
          </a:ln>
          <a:effectLst/>
        </p:spPr>
      </p:cxnSp>
      <p:sp>
        <p:nvSpPr>
          <p:cNvPr id="69" name="Pie 51">
            <a:extLst>
              <a:ext uri="{FF2B5EF4-FFF2-40B4-BE49-F238E27FC236}">
                <a16:creationId xmlns:a16="http://schemas.microsoft.com/office/drawing/2014/main" id="{84F88491-7948-4B4A-B6F5-0F226A3B2BC2}"/>
              </a:ext>
            </a:extLst>
          </p:cNvPr>
          <p:cNvSpPr/>
          <p:nvPr/>
        </p:nvSpPr>
        <p:spPr>
          <a:xfrm>
            <a:off x="8888328" y="4546600"/>
            <a:ext cx="995967" cy="843534"/>
          </a:xfrm>
          <a:prstGeom prst="pie">
            <a:avLst>
              <a:gd name="adj1" fmla="val 7933414"/>
              <a:gd name="adj2" fmla="val 15169389"/>
            </a:avLst>
          </a:prstGeom>
          <a:solidFill>
            <a:srgbClr val="6B8EFF"/>
          </a:solidFill>
          <a:ln w="25400" cap="flat" cmpd="sng" algn="ctr">
            <a:solidFill>
              <a:srgbClr val="000005"/>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200" b="0" i="0" u="none" strike="noStrike" kern="0" cap="none" spc="0" normalizeH="0" baseline="0" noProof="0">
              <a:ln>
                <a:noFill/>
              </a:ln>
              <a:solidFill>
                <a:srgbClr val="000005"/>
              </a:solidFill>
              <a:effectLst/>
              <a:uLnTx/>
              <a:uFillTx/>
              <a:latin typeface="Arial"/>
              <a:ea typeface="+mn-ea"/>
              <a:cs typeface="+mn-cs"/>
            </a:endParaRPr>
          </a:p>
        </p:txBody>
      </p:sp>
      <p:sp>
        <p:nvSpPr>
          <p:cNvPr id="70" name="Pie 52">
            <a:extLst>
              <a:ext uri="{FF2B5EF4-FFF2-40B4-BE49-F238E27FC236}">
                <a16:creationId xmlns:a16="http://schemas.microsoft.com/office/drawing/2014/main" id="{970F7643-FBAE-4DA2-8F05-343EB66A454A}"/>
              </a:ext>
            </a:extLst>
          </p:cNvPr>
          <p:cNvSpPr/>
          <p:nvPr/>
        </p:nvSpPr>
        <p:spPr>
          <a:xfrm>
            <a:off x="8895104" y="4546600"/>
            <a:ext cx="995967" cy="843534"/>
          </a:xfrm>
          <a:prstGeom prst="pie">
            <a:avLst>
              <a:gd name="adj1" fmla="val 15120214"/>
              <a:gd name="adj2" fmla="val 7999087"/>
            </a:avLst>
          </a:prstGeom>
          <a:solidFill>
            <a:srgbClr val="C41230"/>
          </a:solidFill>
          <a:ln w="25400" cap="flat" cmpd="sng" algn="ctr">
            <a:solidFill>
              <a:srgbClr val="000005"/>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200" b="0" i="0" u="none" strike="noStrike" kern="0" cap="none" spc="0" normalizeH="0" baseline="0" noProof="0">
              <a:ln>
                <a:noFill/>
              </a:ln>
              <a:solidFill>
                <a:srgbClr val="000005"/>
              </a:solidFill>
              <a:effectLst/>
              <a:uLnTx/>
              <a:uFillTx/>
              <a:latin typeface="Arial"/>
              <a:ea typeface="+mn-ea"/>
              <a:cs typeface="+mn-cs"/>
            </a:endParaRPr>
          </a:p>
        </p:txBody>
      </p:sp>
      <p:sp>
        <p:nvSpPr>
          <p:cNvPr id="71" name="TextBox 70">
            <a:extLst>
              <a:ext uri="{FF2B5EF4-FFF2-40B4-BE49-F238E27FC236}">
                <a16:creationId xmlns:a16="http://schemas.microsoft.com/office/drawing/2014/main" id="{33E63DD4-0FE6-4022-ADBE-47476EE526DC}"/>
              </a:ext>
            </a:extLst>
          </p:cNvPr>
          <p:cNvSpPr txBox="1"/>
          <p:nvPr/>
        </p:nvSpPr>
        <p:spPr>
          <a:xfrm>
            <a:off x="9372477" y="4829868"/>
            <a:ext cx="475564" cy="276999"/>
          </a:xfrm>
          <a:prstGeom prst="rect">
            <a:avLst/>
          </a:prstGeom>
          <a:noFill/>
        </p:spPr>
        <p:txBody>
          <a:bodyPr wrap="square" rtlCol="0">
            <a:spAutoFit/>
          </a:bodyPr>
          <a:lstStyle/>
          <a:p>
            <a:pPr algn="ctr" defTabSz="914400" eaLnBrk="0" fontAlgn="base" hangingPunct="0">
              <a:spcBef>
                <a:spcPct val="0"/>
              </a:spcBef>
              <a:spcAft>
                <a:spcPct val="0"/>
              </a:spcAft>
            </a:pPr>
            <a:r>
              <a:rPr lang="en-GB" sz="1200" b="1" dirty="0">
                <a:solidFill>
                  <a:srgbClr val="FFFFFF"/>
                </a:solidFill>
                <a:latin typeface="Arial" panose="020B0604020202020204" pitchFamily="34" charset="0"/>
                <a:ea typeface="MS PGothic" panose="020B0600070205080204" pitchFamily="34" charset="-128"/>
              </a:rPr>
              <a:t>SS</a:t>
            </a:r>
            <a:r>
              <a:rPr lang="en-GB" sz="1200" b="1" baseline="-25000" dirty="0">
                <a:solidFill>
                  <a:srgbClr val="FFFFFF"/>
                </a:solidFill>
                <a:latin typeface="Arial" panose="020B0604020202020204" pitchFamily="34" charset="0"/>
                <a:ea typeface="MS PGothic" panose="020B0600070205080204" pitchFamily="34" charset="-128"/>
              </a:rPr>
              <a:t>R</a:t>
            </a:r>
            <a:endParaRPr lang="en-GB" sz="1200" b="1" dirty="0">
              <a:solidFill>
                <a:srgbClr val="FFFFFF"/>
              </a:solidFill>
              <a:latin typeface="Arial" panose="020B0604020202020204" pitchFamily="34" charset="0"/>
              <a:ea typeface="MS PGothic" panose="020B0600070205080204" pitchFamily="34" charset="-128"/>
            </a:endParaRPr>
          </a:p>
        </p:txBody>
      </p:sp>
      <p:sp>
        <p:nvSpPr>
          <p:cNvPr id="72" name="TextBox 71">
            <a:extLst>
              <a:ext uri="{FF2B5EF4-FFF2-40B4-BE49-F238E27FC236}">
                <a16:creationId xmlns:a16="http://schemas.microsoft.com/office/drawing/2014/main" id="{966F3C25-7715-4FF6-A1F3-79F3846206D4}"/>
              </a:ext>
            </a:extLst>
          </p:cNvPr>
          <p:cNvSpPr txBox="1"/>
          <p:nvPr/>
        </p:nvSpPr>
        <p:spPr>
          <a:xfrm>
            <a:off x="8891685" y="4747332"/>
            <a:ext cx="497985" cy="276999"/>
          </a:xfrm>
          <a:prstGeom prst="rect">
            <a:avLst/>
          </a:prstGeom>
          <a:noFill/>
        </p:spPr>
        <p:txBody>
          <a:bodyPr wrap="square" rtlCol="0">
            <a:spAutoFit/>
          </a:bodyPr>
          <a:lstStyle/>
          <a:p>
            <a:pPr algn="ctr" defTabSz="914400" eaLnBrk="0" fontAlgn="base" hangingPunct="0">
              <a:spcBef>
                <a:spcPct val="0"/>
              </a:spcBef>
              <a:spcAft>
                <a:spcPct val="0"/>
              </a:spcAft>
            </a:pPr>
            <a:r>
              <a:rPr lang="en-GB" sz="1200" b="1" dirty="0">
                <a:solidFill>
                  <a:srgbClr val="000005"/>
                </a:solidFill>
                <a:latin typeface="Arial" panose="020B0604020202020204" pitchFamily="34" charset="0"/>
                <a:ea typeface="MS PGothic" panose="020B0600070205080204" pitchFamily="34" charset="-128"/>
              </a:rPr>
              <a:t>SS</a:t>
            </a:r>
            <a:r>
              <a:rPr lang="en-GB" sz="1200" b="1" baseline="-25000" dirty="0">
                <a:solidFill>
                  <a:srgbClr val="000005"/>
                </a:solidFill>
                <a:latin typeface="Arial" panose="020B0604020202020204" pitchFamily="34" charset="0"/>
                <a:ea typeface="MS PGothic" panose="020B0600070205080204" pitchFamily="34" charset="-128"/>
              </a:rPr>
              <a:t>M</a:t>
            </a:r>
            <a:r>
              <a:rPr lang="en-GB" sz="1200" b="1" dirty="0">
                <a:solidFill>
                  <a:srgbClr val="000005"/>
                </a:solidFill>
                <a:latin typeface="Arial" panose="020B0604020202020204" pitchFamily="34" charset="0"/>
                <a:ea typeface="MS PGothic" panose="020B0600070205080204" pitchFamily="34" charset="-128"/>
              </a:rPr>
              <a:t> </a:t>
            </a:r>
          </a:p>
        </p:txBody>
      </p:sp>
      <p:cxnSp>
        <p:nvCxnSpPr>
          <p:cNvPr id="74" name="Straight Connector 73">
            <a:extLst>
              <a:ext uri="{FF2B5EF4-FFF2-40B4-BE49-F238E27FC236}">
                <a16:creationId xmlns:a16="http://schemas.microsoft.com/office/drawing/2014/main" id="{77DA1610-B714-4B3C-9F7B-1319D90AF6D8}"/>
              </a:ext>
            </a:extLst>
          </p:cNvPr>
          <p:cNvCxnSpPr>
            <a:cxnSpLocks/>
          </p:cNvCxnSpPr>
          <p:nvPr/>
        </p:nvCxnSpPr>
        <p:spPr>
          <a:xfrm>
            <a:off x="9866282" y="2085953"/>
            <a:ext cx="0" cy="555647"/>
          </a:xfrm>
          <a:prstGeom prst="line">
            <a:avLst/>
          </a:prstGeom>
          <a:noFill/>
          <a:ln w="19050" cap="flat" cmpd="sng" algn="ctr">
            <a:solidFill>
              <a:srgbClr val="B10F2A"/>
            </a:solidFill>
            <a:prstDash val="sysDash"/>
          </a:ln>
          <a:effectLst/>
        </p:spPr>
      </p:cxnSp>
      <p:cxnSp>
        <p:nvCxnSpPr>
          <p:cNvPr id="76" name="Straight Connector 75">
            <a:extLst>
              <a:ext uri="{FF2B5EF4-FFF2-40B4-BE49-F238E27FC236}">
                <a16:creationId xmlns:a16="http://schemas.microsoft.com/office/drawing/2014/main" id="{F8E3C1B9-7ED2-4967-B7C9-9724154E43E5}"/>
              </a:ext>
            </a:extLst>
          </p:cNvPr>
          <p:cNvCxnSpPr>
            <a:cxnSpLocks/>
          </p:cNvCxnSpPr>
          <p:nvPr/>
        </p:nvCxnSpPr>
        <p:spPr>
          <a:xfrm>
            <a:off x="7371541" y="3939958"/>
            <a:ext cx="0" cy="555647"/>
          </a:xfrm>
          <a:prstGeom prst="line">
            <a:avLst/>
          </a:prstGeom>
          <a:noFill/>
          <a:ln w="19050" cap="flat" cmpd="sng" algn="ctr">
            <a:solidFill>
              <a:srgbClr val="B10F2A"/>
            </a:solidFill>
            <a:prstDash val="sysDash"/>
          </a:ln>
          <a:effectLst/>
        </p:spPr>
      </p:cxnSp>
      <p:sp>
        <p:nvSpPr>
          <p:cNvPr id="77" name="TextBox 76">
            <a:extLst>
              <a:ext uri="{FF2B5EF4-FFF2-40B4-BE49-F238E27FC236}">
                <a16:creationId xmlns:a16="http://schemas.microsoft.com/office/drawing/2014/main" id="{B598D056-B8F8-4A4D-BF19-7400E01D4712}"/>
              </a:ext>
            </a:extLst>
          </p:cNvPr>
          <p:cNvSpPr txBox="1"/>
          <p:nvPr/>
        </p:nvSpPr>
        <p:spPr>
          <a:xfrm>
            <a:off x="5161437" y="6130082"/>
            <a:ext cx="5686929" cy="369332"/>
          </a:xfrm>
          <a:prstGeom prst="rect">
            <a:avLst/>
          </a:prstGeom>
          <a:noFill/>
        </p:spPr>
        <p:txBody>
          <a:bodyPr wrap="square" rtlCol="0">
            <a:spAutoFit/>
          </a:bodyPr>
          <a:lstStyle/>
          <a:p>
            <a:r>
              <a:rPr lang="en-GB" b="1" dirty="0"/>
              <a:t>The slope of this line is the main </a:t>
            </a:r>
            <a:r>
              <a:rPr lang="en-GB" b="1" dirty="0">
                <a:solidFill>
                  <a:srgbClr val="FF0000"/>
                </a:solidFill>
              </a:rPr>
              <a:t>Parameter</a:t>
            </a:r>
            <a:r>
              <a:rPr lang="en-GB" b="1" dirty="0">
                <a:solidFill>
                  <a:srgbClr val="B4D847"/>
                </a:solidFill>
              </a:rPr>
              <a:t> </a:t>
            </a:r>
            <a:r>
              <a:rPr lang="en-GB" b="1" dirty="0"/>
              <a:t>here!</a:t>
            </a:r>
          </a:p>
        </p:txBody>
      </p:sp>
    </p:spTree>
    <p:extLst>
      <p:ext uri="{BB962C8B-B14F-4D97-AF65-F5344CB8AC3E}">
        <p14:creationId xmlns:p14="http://schemas.microsoft.com/office/powerpoint/2010/main" val="179282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500"/>
                                        <p:tgtEl>
                                          <p:spTgt spid="1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3" end="3"/>
                                            </p:txEl>
                                          </p:spTgt>
                                        </p:tgtEl>
                                        <p:attrNameLst>
                                          <p:attrName>style.visibility</p:attrName>
                                        </p:attrNameLst>
                                      </p:cBhvr>
                                      <p:to>
                                        <p:strVal val="visible"/>
                                      </p:to>
                                    </p:set>
                                    <p:animEffect transition="in" filter="fade">
                                      <p:cBhvr>
                                        <p:cTn id="10" dur="500"/>
                                        <p:tgtEl>
                                          <p:spTgt spid="10">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2"/>
                                        </p:tgtEl>
                                      </p:cBhvr>
                                    </p:animEffect>
                                    <p:set>
                                      <p:cBhvr>
                                        <p:cTn id="26" dur="1" fill="hold">
                                          <p:stCondLst>
                                            <p:cond delay="499"/>
                                          </p:stCondLst>
                                        </p:cTn>
                                        <p:tgtEl>
                                          <p:spTgt spid="1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38"/>
                                        </p:tgtEl>
                                      </p:cBhvr>
                                    </p:animEffect>
                                    <p:set>
                                      <p:cBhvr>
                                        <p:cTn id="53" dur="1" fill="hold">
                                          <p:stCondLst>
                                            <p:cond delay="499"/>
                                          </p:stCondLst>
                                        </p:cTn>
                                        <p:tgtEl>
                                          <p:spTgt spid="38"/>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39"/>
                                        </p:tgtEl>
                                      </p:cBhvr>
                                    </p:animEffect>
                                    <p:set>
                                      <p:cBhvr>
                                        <p:cTn id="56" dur="1" fill="hold">
                                          <p:stCondLst>
                                            <p:cond delay="499"/>
                                          </p:stCondLst>
                                        </p:cTn>
                                        <p:tgtEl>
                                          <p:spTgt spid="39"/>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41"/>
                                        </p:tgtEl>
                                      </p:cBhvr>
                                    </p:animEffect>
                                    <p:set>
                                      <p:cBhvr>
                                        <p:cTn id="59" dur="1" fill="hold">
                                          <p:stCondLst>
                                            <p:cond delay="499"/>
                                          </p:stCondLst>
                                        </p:cTn>
                                        <p:tgtEl>
                                          <p:spTgt spid="41"/>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42"/>
                                        </p:tgtEl>
                                      </p:cBhvr>
                                    </p:animEffect>
                                    <p:set>
                                      <p:cBhvr>
                                        <p:cTn id="62" dur="1" fill="hold">
                                          <p:stCondLst>
                                            <p:cond delay="499"/>
                                          </p:stCondLst>
                                        </p:cTn>
                                        <p:tgtEl>
                                          <p:spTgt spid="4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fade">
                                      <p:cBhvr>
                                        <p:cTn id="67" dur="500"/>
                                        <p:tgtEl>
                                          <p:spTgt spid="5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fade">
                                      <p:cBhvr>
                                        <p:cTn id="70" dur="500"/>
                                        <p:tgtEl>
                                          <p:spTgt spid="5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fade">
                                      <p:cBhvr>
                                        <p:cTn id="75" dur="500"/>
                                        <p:tgtEl>
                                          <p:spTgt spid="4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fade">
                                      <p:cBhvr>
                                        <p:cTn id="78" dur="500"/>
                                        <p:tgtEl>
                                          <p:spTgt spid="4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fade">
                                      <p:cBhvr>
                                        <p:cTn id="81" dur="500"/>
                                        <p:tgtEl>
                                          <p:spTgt spid="46"/>
                                        </p:tgtEl>
                                      </p:cBhvr>
                                    </p:animEffect>
                                  </p:childTnLst>
                                </p:cTn>
                              </p:par>
                              <p:par>
                                <p:cTn id="82" presetID="2" presetClass="entr" presetSubtype="4" fill="hold" grpId="0" nodeType="withEffect">
                                  <p:stCondLst>
                                    <p:cond delay="0"/>
                                  </p:stCondLst>
                                  <p:childTnLst>
                                    <p:set>
                                      <p:cBhvr>
                                        <p:cTn id="83" dur="1" fill="hold">
                                          <p:stCondLst>
                                            <p:cond delay="0"/>
                                          </p:stCondLst>
                                        </p:cTn>
                                        <p:tgtEl>
                                          <p:spTgt spid="77"/>
                                        </p:tgtEl>
                                        <p:attrNameLst>
                                          <p:attrName>style.visibility</p:attrName>
                                        </p:attrNameLst>
                                      </p:cBhvr>
                                      <p:to>
                                        <p:strVal val="visible"/>
                                      </p:to>
                                    </p:set>
                                    <p:anim calcmode="lin" valueType="num">
                                      <p:cBhvr additive="base">
                                        <p:cTn id="84" dur="500" fill="hold"/>
                                        <p:tgtEl>
                                          <p:spTgt spid="77"/>
                                        </p:tgtEl>
                                        <p:attrNameLst>
                                          <p:attrName>ppt_x</p:attrName>
                                        </p:attrNameLst>
                                      </p:cBhvr>
                                      <p:tavLst>
                                        <p:tav tm="0">
                                          <p:val>
                                            <p:strVal val="#ppt_x"/>
                                          </p:val>
                                        </p:tav>
                                        <p:tav tm="100000">
                                          <p:val>
                                            <p:strVal val="#ppt_x"/>
                                          </p:val>
                                        </p:tav>
                                      </p:tavLst>
                                    </p:anim>
                                    <p:anim calcmode="lin" valueType="num">
                                      <p:cBhvr additive="base">
                                        <p:cTn id="85"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67"/>
                                        </p:tgtEl>
                                        <p:attrNameLst>
                                          <p:attrName>style.visibility</p:attrName>
                                        </p:attrNameLst>
                                      </p:cBhvr>
                                      <p:to>
                                        <p:strVal val="visible"/>
                                      </p:to>
                                    </p:set>
                                    <p:animEffect transition="in" filter="fade">
                                      <p:cBhvr>
                                        <p:cTn id="90" dur="500"/>
                                        <p:tgtEl>
                                          <p:spTgt spid="67"/>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76"/>
                                        </p:tgtEl>
                                        <p:attrNameLst>
                                          <p:attrName>style.visibility</p:attrName>
                                        </p:attrNameLst>
                                      </p:cBhvr>
                                      <p:to>
                                        <p:strVal val="visible"/>
                                      </p:to>
                                    </p:set>
                                    <p:animEffect transition="in" filter="wipe(down)">
                                      <p:cBhvr>
                                        <p:cTn id="95" dur="500"/>
                                        <p:tgtEl>
                                          <p:spTgt spid="76"/>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nodeType="clickEffect">
                                  <p:stCondLst>
                                    <p:cond delay="0"/>
                                  </p:stCondLst>
                                  <p:childTnLst>
                                    <p:set>
                                      <p:cBhvr>
                                        <p:cTn id="99" dur="1" fill="hold">
                                          <p:stCondLst>
                                            <p:cond delay="0"/>
                                          </p:stCondLst>
                                        </p:cTn>
                                        <p:tgtEl>
                                          <p:spTgt spid="68"/>
                                        </p:tgtEl>
                                        <p:attrNameLst>
                                          <p:attrName>style.visibility</p:attrName>
                                        </p:attrNameLst>
                                      </p:cBhvr>
                                      <p:to>
                                        <p:strVal val="visible"/>
                                      </p:to>
                                    </p:set>
                                    <p:animEffect transition="in" filter="wipe(up)">
                                      <p:cBhvr>
                                        <p:cTn id="100" dur="500"/>
                                        <p:tgtEl>
                                          <p:spTgt spid="6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74"/>
                                        </p:tgtEl>
                                        <p:attrNameLst>
                                          <p:attrName>style.visibility</p:attrName>
                                        </p:attrNameLst>
                                      </p:cBhvr>
                                      <p:to>
                                        <p:strVal val="visible"/>
                                      </p:to>
                                    </p:set>
                                    <p:animEffect transition="in" filter="wipe(down)">
                                      <p:cBhvr>
                                        <p:cTn id="105" dur="500"/>
                                        <p:tgtEl>
                                          <p:spTgt spid="74"/>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69"/>
                                        </p:tgtEl>
                                        <p:attrNameLst>
                                          <p:attrName>style.visibility</p:attrName>
                                        </p:attrNameLst>
                                      </p:cBhvr>
                                      <p:to>
                                        <p:strVal val="visible"/>
                                      </p:to>
                                    </p:set>
                                    <p:animEffect transition="in" filter="fade">
                                      <p:cBhvr>
                                        <p:cTn id="110" dur="500"/>
                                        <p:tgtEl>
                                          <p:spTgt spid="6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0"/>
                                        </p:tgtEl>
                                        <p:attrNameLst>
                                          <p:attrName>style.visibility</p:attrName>
                                        </p:attrNameLst>
                                      </p:cBhvr>
                                      <p:to>
                                        <p:strVal val="visible"/>
                                      </p:to>
                                    </p:set>
                                    <p:animEffect transition="in" filter="fade">
                                      <p:cBhvr>
                                        <p:cTn id="113" dur="500"/>
                                        <p:tgtEl>
                                          <p:spTgt spid="70"/>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71"/>
                                        </p:tgtEl>
                                        <p:attrNameLst>
                                          <p:attrName>style.visibility</p:attrName>
                                        </p:attrNameLst>
                                      </p:cBhvr>
                                      <p:to>
                                        <p:strVal val="visible"/>
                                      </p:to>
                                    </p:set>
                                    <p:animEffect transition="in" filter="fade">
                                      <p:cBhvr>
                                        <p:cTn id="116" dur="500"/>
                                        <p:tgtEl>
                                          <p:spTgt spid="71"/>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72"/>
                                        </p:tgtEl>
                                        <p:attrNameLst>
                                          <p:attrName>style.visibility</p:attrName>
                                        </p:attrNameLst>
                                      </p:cBhvr>
                                      <p:to>
                                        <p:strVal val="visible"/>
                                      </p:to>
                                    </p:set>
                                    <p:animEffect transition="in" filter="fade">
                                      <p:cBhvr>
                                        <p:cTn id="119" dur="500"/>
                                        <p:tgtEl>
                                          <p:spTgt spid="72"/>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grpId="0" nodeType="clickEffect">
                                  <p:stCondLst>
                                    <p:cond delay="0"/>
                                  </p:stCondLst>
                                  <p:childTnLst>
                                    <p:set>
                                      <p:cBhvr>
                                        <p:cTn id="123" dur="1" fill="hold">
                                          <p:stCondLst>
                                            <p:cond delay="0"/>
                                          </p:stCondLst>
                                        </p:cTn>
                                        <p:tgtEl>
                                          <p:spTgt spid="11"/>
                                        </p:tgtEl>
                                        <p:attrNameLst>
                                          <p:attrName>style.visibility</p:attrName>
                                        </p:attrNameLst>
                                      </p:cBhvr>
                                      <p:to>
                                        <p:strVal val="visible"/>
                                      </p:to>
                                    </p:set>
                                    <p:animEffect transition="in" filter="wipe(up)">
                                      <p:cBhvr>
                                        <p:cTn id="1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8" grpId="0" animBg="1"/>
      <p:bldP spid="38" grpId="1" animBg="1"/>
      <p:bldP spid="39" grpId="0" animBg="1"/>
      <p:bldP spid="39" grpId="1" animBg="1"/>
      <p:bldP spid="40" grpId="0" animBg="1"/>
      <p:bldP spid="41" grpId="0" animBg="1"/>
      <p:bldP spid="41" grpId="1" animBg="1"/>
      <p:bldP spid="42" grpId="0" animBg="1"/>
      <p:bldP spid="42" grpId="1" animBg="1"/>
      <p:bldP spid="43" grpId="0" animBg="1"/>
      <p:bldP spid="44" grpId="0" animBg="1"/>
      <p:bldP spid="45" grpId="0" animBg="1"/>
      <p:bldP spid="46" grpId="0" animBg="1"/>
      <p:bldP spid="50" grpId="0" animBg="1"/>
      <p:bldP spid="51" grpId="0" animBg="1"/>
      <p:bldP spid="67" grpId="0" animBg="1"/>
      <p:bldP spid="69" grpId="0" animBg="1"/>
      <p:bldP spid="70" grpId="0" animBg="1"/>
      <p:bldP spid="71" grpId="0"/>
      <p:bldP spid="72" grpId="0"/>
      <p:bldP spid="7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65BAF6-981A-442A-BB0A-1A7CB5D3E797}"/>
              </a:ext>
            </a:extLst>
          </p:cNvPr>
          <p:cNvSpPr>
            <a:spLocks noGrp="1"/>
          </p:cNvSpPr>
          <p:nvPr>
            <p:ph type="title"/>
          </p:nvPr>
        </p:nvSpPr>
        <p:spPr>
          <a:xfrm>
            <a:off x="805543" y="1086435"/>
            <a:ext cx="3592285" cy="1600200"/>
          </a:xfrm>
        </p:spPr>
        <p:txBody>
          <a:bodyPr/>
          <a:lstStyle/>
          <a:p>
            <a:r>
              <a:rPr lang="en-GB" sz="3200" dirty="0"/>
              <a:t>We have a problem though!</a:t>
            </a:r>
          </a:p>
        </p:txBody>
      </p:sp>
      <p:sp>
        <p:nvSpPr>
          <p:cNvPr id="6" name="Text Placeholder 5">
            <a:extLst>
              <a:ext uri="{FF2B5EF4-FFF2-40B4-BE49-F238E27FC236}">
                <a16:creationId xmlns:a16="http://schemas.microsoft.com/office/drawing/2014/main" id="{7C1E3671-ECF5-4FC7-A5F3-192F6E68156B}"/>
              </a:ext>
            </a:extLst>
          </p:cNvPr>
          <p:cNvSpPr>
            <a:spLocks noGrp="1"/>
          </p:cNvSpPr>
          <p:nvPr>
            <p:ph type="body" sz="half" idx="2"/>
          </p:nvPr>
        </p:nvSpPr>
        <p:spPr>
          <a:xfrm>
            <a:off x="805542" y="2837181"/>
            <a:ext cx="3310449" cy="3129279"/>
          </a:xfrm>
        </p:spPr>
        <p:txBody>
          <a:bodyPr>
            <a:normAutofit fontScale="92500" lnSpcReduction="10000"/>
          </a:bodyPr>
          <a:lstStyle/>
          <a:p>
            <a:r>
              <a:rPr lang="en-GB" sz="2000" b="1" dirty="0">
                <a:solidFill>
                  <a:schemeClr val="bg1"/>
                </a:solidFill>
              </a:rPr>
              <a:t>Parameter</a:t>
            </a:r>
            <a:r>
              <a:rPr lang="en-GB" sz="2000" b="1" i="1" dirty="0">
                <a:solidFill>
                  <a:schemeClr val="bg1"/>
                </a:solidFill>
              </a:rPr>
              <a:t> estimates </a:t>
            </a:r>
            <a:r>
              <a:rPr lang="en-GB" sz="2000" dirty="0">
                <a:solidFill>
                  <a:schemeClr val="bg1"/>
                </a:solidFill>
              </a:rPr>
              <a:t>derived from our sample can </a:t>
            </a:r>
            <a:r>
              <a:rPr lang="en-GB" sz="2000" b="1" dirty="0">
                <a:solidFill>
                  <a:schemeClr val="bg1"/>
                </a:solidFill>
              </a:rPr>
              <a:t>only a “guess” </a:t>
            </a:r>
            <a:r>
              <a:rPr lang="en-GB" sz="2000" dirty="0">
                <a:solidFill>
                  <a:schemeClr val="bg1"/>
                </a:solidFill>
              </a:rPr>
              <a:t>at the true value of this parameter in the wider population. </a:t>
            </a:r>
          </a:p>
          <a:p>
            <a:endParaRPr lang="en-GB" sz="2000" dirty="0">
              <a:solidFill>
                <a:schemeClr val="bg1"/>
              </a:solidFill>
            </a:endParaRPr>
          </a:p>
          <a:p>
            <a:r>
              <a:rPr lang="en-GB" sz="2000" dirty="0">
                <a:solidFill>
                  <a:schemeClr val="bg1"/>
                </a:solidFill>
              </a:rPr>
              <a:t>In other words, our predictions contain a degree of </a:t>
            </a:r>
            <a:r>
              <a:rPr lang="en-GB" sz="2000" b="1" dirty="0">
                <a:solidFill>
                  <a:schemeClr val="bg1"/>
                </a:solidFill>
              </a:rPr>
              <a:t>sampling error!</a:t>
            </a:r>
          </a:p>
          <a:p>
            <a:endParaRPr lang="en-GB" sz="1600" dirty="0">
              <a:solidFill>
                <a:schemeClr val="bg1"/>
              </a:solidFill>
            </a:endParaRPr>
          </a:p>
        </p:txBody>
      </p:sp>
      <p:sp>
        <p:nvSpPr>
          <p:cNvPr id="8" name="TextBox 7">
            <a:extLst>
              <a:ext uri="{FF2B5EF4-FFF2-40B4-BE49-F238E27FC236}">
                <a16:creationId xmlns:a16="http://schemas.microsoft.com/office/drawing/2014/main" id="{911B8B51-965B-4035-8AF9-FCE123FC0B8E}"/>
              </a:ext>
            </a:extLst>
          </p:cNvPr>
          <p:cNvSpPr txBox="1"/>
          <p:nvPr/>
        </p:nvSpPr>
        <p:spPr>
          <a:xfrm>
            <a:off x="494133" y="6451600"/>
            <a:ext cx="2057400" cy="276999"/>
          </a:xfrm>
          <a:prstGeom prst="rect">
            <a:avLst/>
          </a:prstGeom>
          <a:noFill/>
        </p:spPr>
        <p:txBody>
          <a:bodyPr wrap="square" rtlCol="0">
            <a:spAutoFit/>
          </a:bodyPr>
          <a:lstStyle/>
          <a:p>
            <a:r>
              <a:rPr lang="en-GB" sz="1200" dirty="0"/>
              <a:t>Image </a:t>
            </a:r>
            <a:r>
              <a:rPr lang="en-GB" sz="1200" dirty="0">
                <a:solidFill>
                  <a:schemeClr val="tx2"/>
                </a:solidFill>
                <a:hlinkClick r:id="rId2">
                  <a:extLst>
                    <a:ext uri="{A12FA001-AC4F-418D-AE19-62706E023703}">
                      <ahyp:hlinkClr xmlns:ahyp="http://schemas.microsoft.com/office/drawing/2018/hyperlinkcolor" val="tx"/>
                    </a:ext>
                  </a:extLst>
                </a:hlinkClick>
              </a:rPr>
              <a:t>source</a:t>
            </a:r>
            <a:endParaRPr lang="en-GB" sz="1200" dirty="0">
              <a:solidFill>
                <a:schemeClr val="tx2"/>
              </a:solidFill>
            </a:endParaRPr>
          </a:p>
        </p:txBody>
      </p:sp>
      <p:pic>
        <p:nvPicPr>
          <p:cNvPr id="9" name="Picture 8" descr="A cartoon of a large diverse group of children.&#10;&#10;">
            <a:extLst>
              <a:ext uri="{FF2B5EF4-FFF2-40B4-BE49-F238E27FC236}">
                <a16:creationId xmlns:a16="http://schemas.microsoft.com/office/drawing/2014/main" id="{26B3A0F4-56B0-40B6-B007-A3FFB503847C}"/>
              </a:ext>
            </a:extLst>
          </p:cNvPr>
          <p:cNvPicPr>
            <a:picLocks noChangeAspect="1"/>
          </p:cNvPicPr>
          <p:nvPr/>
        </p:nvPicPr>
        <p:blipFill rotWithShape="1">
          <a:blip r:embed="rId3"/>
          <a:srcRect r="49731"/>
          <a:stretch/>
        </p:blipFill>
        <p:spPr>
          <a:xfrm>
            <a:off x="7398079" y="1104332"/>
            <a:ext cx="2362200" cy="4960722"/>
          </a:xfrm>
          <a:prstGeom prst="rect">
            <a:avLst/>
          </a:prstGeom>
        </p:spPr>
      </p:pic>
      <p:grpSp>
        <p:nvGrpSpPr>
          <p:cNvPr id="43" name="Group 42">
            <a:extLst>
              <a:ext uri="{FF2B5EF4-FFF2-40B4-BE49-F238E27FC236}">
                <a16:creationId xmlns:a16="http://schemas.microsoft.com/office/drawing/2014/main" id="{0DC9FF1E-6FFF-4DE7-8DC1-A97E87E80DF3}"/>
              </a:ext>
            </a:extLst>
          </p:cNvPr>
          <p:cNvGrpSpPr/>
          <p:nvPr/>
        </p:nvGrpSpPr>
        <p:grpSpPr>
          <a:xfrm>
            <a:off x="7367800" y="1436638"/>
            <a:ext cx="4545505" cy="3035786"/>
            <a:chOff x="7367800" y="1436638"/>
            <a:chExt cx="4545505" cy="3035786"/>
          </a:xfrm>
        </p:grpSpPr>
        <p:sp>
          <p:nvSpPr>
            <p:cNvPr id="10" name="Oval 9">
              <a:extLst>
                <a:ext uri="{FF2B5EF4-FFF2-40B4-BE49-F238E27FC236}">
                  <a16:creationId xmlns:a16="http://schemas.microsoft.com/office/drawing/2014/main" id="{FF06EDC0-AD55-4CEC-8773-292464BD5270}"/>
                </a:ext>
              </a:extLst>
            </p:cNvPr>
            <p:cNvSpPr/>
            <p:nvPr/>
          </p:nvSpPr>
          <p:spPr>
            <a:xfrm>
              <a:off x="8750526" y="2521873"/>
              <a:ext cx="840424" cy="630617"/>
            </a:xfrm>
            <a:prstGeom prst="ellipse">
              <a:avLst/>
            </a:prstGeom>
            <a:noFill/>
            <a:ln w="3810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43ABC43F-7D1D-404A-99F1-C9B859F0BD66}"/>
                </a:ext>
              </a:extLst>
            </p:cNvPr>
            <p:cNvSpPr/>
            <p:nvPr/>
          </p:nvSpPr>
          <p:spPr>
            <a:xfrm>
              <a:off x="7367800" y="1436638"/>
              <a:ext cx="840424" cy="630617"/>
            </a:xfrm>
            <a:prstGeom prst="ellipse">
              <a:avLst/>
            </a:prstGeom>
            <a:noFill/>
            <a:ln w="3810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4C557255-8F4D-4D1D-B9C9-819A6F55C22F}"/>
                </a:ext>
              </a:extLst>
            </p:cNvPr>
            <p:cNvSpPr/>
            <p:nvPr/>
          </p:nvSpPr>
          <p:spPr>
            <a:xfrm>
              <a:off x="7760945" y="3584693"/>
              <a:ext cx="840424" cy="630617"/>
            </a:xfrm>
            <a:prstGeom prst="ellipse">
              <a:avLst/>
            </a:prstGeom>
            <a:noFill/>
            <a:ln w="3810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F23BBF5C-40D4-4309-80A1-471C97BCA56B}"/>
                </a:ext>
              </a:extLst>
            </p:cNvPr>
            <p:cNvSpPr/>
            <p:nvPr/>
          </p:nvSpPr>
          <p:spPr>
            <a:xfrm>
              <a:off x="9015481" y="3841807"/>
              <a:ext cx="840424" cy="630617"/>
            </a:xfrm>
            <a:prstGeom prst="ellipse">
              <a:avLst/>
            </a:prstGeom>
            <a:noFill/>
            <a:ln w="3810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29A2C686-E670-4543-A7C8-DBB0104ED676}"/>
                </a:ext>
              </a:extLst>
            </p:cNvPr>
            <p:cNvSpPr/>
            <p:nvPr/>
          </p:nvSpPr>
          <p:spPr>
            <a:xfrm>
              <a:off x="9855905" y="1669185"/>
              <a:ext cx="2057400" cy="10174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b="1" dirty="0">
                  <a:solidFill>
                    <a:schemeClr val="tx1"/>
                  </a:solidFill>
                </a:rPr>
                <a:t>Our Sample </a:t>
              </a:r>
            </a:p>
            <a:p>
              <a:pPr algn="ctr"/>
              <a:endParaRPr lang="en-GB" dirty="0">
                <a:solidFill>
                  <a:schemeClr val="tx1"/>
                </a:solidFill>
              </a:endParaRPr>
            </a:p>
            <a:p>
              <a:pPr algn="ctr"/>
              <a:r>
                <a:rPr lang="en-GB" dirty="0">
                  <a:solidFill>
                    <a:schemeClr val="tx1"/>
                  </a:solidFill>
                </a:rPr>
                <a:t>A “Small” world</a:t>
              </a:r>
            </a:p>
          </p:txBody>
        </p:sp>
        <p:cxnSp>
          <p:nvCxnSpPr>
            <p:cNvPr id="16" name="Straight Connector 15">
              <a:extLst>
                <a:ext uri="{FF2B5EF4-FFF2-40B4-BE49-F238E27FC236}">
                  <a16:creationId xmlns:a16="http://schemas.microsoft.com/office/drawing/2014/main" id="{54D523E6-149C-4E31-AAB6-3CAF178B611A}"/>
                </a:ext>
              </a:extLst>
            </p:cNvPr>
            <p:cNvCxnSpPr>
              <a:cxnSpLocks/>
              <a:stCxn id="11" idx="6"/>
              <a:endCxn id="14" idx="1"/>
            </p:cNvCxnSpPr>
            <p:nvPr/>
          </p:nvCxnSpPr>
          <p:spPr>
            <a:xfrm>
              <a:off x="8208224" y="1751947"/>
              <a:ext cx="1647681" cy="425963"/>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17" name="Straight Connector 16">
              <a:extLst>
                <a:ext uri="{FF2B5EF4-FFF2-40B4-BE49-F238E27FC236}">
                  <a16:creationId xmlns:a16="http://schemas.microsoft.com/office/drawing/2014/main" id="{4A43F422-9A86-4D92-8B32-E6EA0A8EA495}"/>
                </a:ext>
              </a:extLst>
            </p:cNvPr>
            <p:cNvCxnSpPr>
              <a:cxnSpLocks/>
              <a:stCxn id="10" idx="7"/>
              <a:endCxn id="14" idx="1"/>
            </p:cNvCxnSpPr>
            <p:nvPr/>
          </p:nvCxnSpPr>
          <p:spPr>
            <a:xfrm flipV="1">
              <a:off x="9467873" y="2177910"/>
              <a:ext cx="388032" cy="436315"/>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22" name="Straight Connector 21">
              <a:extLst>
                <a:ext uri="{FF2B5EF4-FFF2-40B4-BE49-F238E27FC236}">
                  <a16:creationId xmlns:a16="http://schemas.microsoft.com/office/drawing/2014/main" id="{CA2CF291-A729-4F46-9EF1-14B2E5EA9BDF}"/>
                </a:ext>
              </a:extLst>
            </p:cNvPr>
            <p:cNvCxnSpPr>
              <a:cxnSpLocks/>
              <a:stCxn id="13" idx="7"/>
              <a:endCxn id="14" idx="2"/>
            </p:cNvCxnSpPr>
            <p:nvPr/>
          </p:nvCxnSpPr>
          <p:spPr>
            <a:xfrm flipV="1">
              <a:off x="9732828" y="2686635"/>
              <a:ext cx="1151777" cy="1247524"/>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25" name="Straight Connector 24">
              <a:extLst>
                <a:ext uri="{FF2B5EF4-FFF2-40B4-BE49-F238E27FC236}">
                  <a16:creationId xmlns:a16="http://schemas.microsoft.com/office/drawing/2014/main" id="{A130CD5E-C4C1-4472-84C6-7896078D3E72}"/>
                </a:ext>
              </a:extLst>
            </p:cNvPr>
            <p:cNvCxnSpPr>
              <a:cxnSpLocks/>
              <a:stCxn id="12" idx="7"/>
              <a:endCxn id="14" idx="2"/>
            </p:cNvCxnSpPr>
            <p:nvPr/>
          </p:nvCxnSpPr>
          <p:spPr>
            <a:xfrm flipV="1">
              <a:off x="8478292" y="2686635"/>
              <a:ext cx="2406313" cy="990410"/>
            </a:xfrm>
            <a:prstGeom prst="line">
              <a:avLst/>
            </a:prstGeom>
            <a:ln w="28575"/>
          </p:spPr>
          <p:style>
            <a:lnRef idx="1">
              <a:schemeClr val="accent5"/>
            </a:lnRef>
            <a:fillRef idx="0">
              <a:schemeClr val="accent5"/>
            </a:fillRef>
            <a:effectRef idx="0">
              <a:schemeClr val="accent5"/>
            </a:effectRef>
            <a:fontRef idx="minor">
              <a:schemeClr val="tx1"/>
            </a:fontRef>
          </p:style>
        </p:cxnSp>
      </p:grpSp>
      <p:sp>
        <p:nvSpPr>
          <p:cNvPr id="31" name="Left Brace 30">
            <a:extLst>
              <a:ext uri="{FF2B5EF4-FFF2-40B4-BE49-F238E27FC236}">
                <a16:creationId xmlns:a16="http://schemas.microsoft.com/office/drawing/2014/main" id="{FE9C4EA3-0F10-4799-97F1-3F0B383A07B6}"/>
              </a:ext>
            </a:extLst>
          </p:cNvPr>
          <p:cNvSpPr/>
          <p:nvPr/>
        </p:nvSpPr>
        <p:spPr>
          <a:xfrm>
            <a:off x="6739563" y="825165"/>
            <a:ext cx="590177" cy="550417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32" name="TextBox 31">
            <a:extLst>
              <a:ext uri="{FF2B5EF4-FFF2-40B4-BE49-F238E27FC236}">
                <a16:creationId xmlns:a16="http://schemas.microsoft.com/office/drawing/2014/main" id="{7386BDF6-6607-4EF9-801B-962B63162C3D}"/>
              </a:ext>
            </a:extLst>
          </p:cNvPr>
          <p:cNvSpPr txBox="1"/>
          <p:nvPr/>
        </p:nvSpPr>
        <p:spPr>
          <a:xfrm>
            <a:off x="5045529" y="2882201"/>
            <a:ext cx="1694034" cy="1200329"/>
          </a:xfrm>
          <a:prstGeom prst="rect">
            <a:avLst/>
          </a:prstGeom>
          <a:noFill/>
        </p:spPr>
        <p:txBody>
          <a:bodyPr wrap="square" rtlCol="0">
            <a:spAutoFit/>
          </a:bodyPr>
          <a:lstStyle/>
          <a:p>
            <a:pPr algn="ctr"/>
            <a:r>
              <a:rPr lang="en-GB" b="1" dirty="0"/>
              <a:t>The Target </a:t>
            </a:r>
          </a:p>
          <a:p>
            <a:pPr algn="ctr"/>
            <a:r>
              <a:rPr lang="en-GB" b="1" dirty="0"/>
              <a:t>Population</a:t>
            </a:r>
          </a:p>
          <a:p>
            <a:pPr algn="ctr"/>
            <a:endParaRPr lang="en-GB" b="1" dirty="0"/>
          </a:p>
          <a:p>
            <a:pPr algn="ctr"/>
            <a:r>
              <a:rPr lang="en-GB" dirty="0"/>
              <a:t>A “Big” world</a:t>
            </a:r>
          </a:p>
        </p:txBody>
      </p:sp>
      <p:sp>
        <p:nvSpPr>
          <p:cNvPr id="19" name="Rectangle: Rounded Corners 18">
            <a:extLst>
              <a:ext uri="{FF2B5EF4-FFF2-40B4-BE49-F238E27FC236}">
                <a16:creationId xmlns:a16="http://schemas.microsoft.com/office/drawing/2014/main" id="{942EC3D3-A774-4D7E-A077-951C98804F0A}"/>
              </a:ext>
            </a:extLst>
          </p:cNvPr>
          <p:cNvSpPr/>
          <p:nvPr/>
        </p:nvSpPr>
        <p:spPr>
          <a:xfrm>
            <a:off x="9953311" y="4924338"/>
            <a:ext cx="2057400" cy="128850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b="1" dirty="0">
                <a:solidFill>
                  <a:schemeClr val="tx1"/>
                </a:solidFill>
              </a:rPr>
              <a:t>In our sample</a:t>
            </a:r>
          </a:p>
          <a:p>
            <a:pPr algn="ctr"/>
            <a:endParaRPr lang="en-GB" dirty="0">
              <a:solidFill>
                <a:schemeClr val="tx1"/>
              </a:solidFill>
            </a:endParaRPr>
          </a:p>
          <a:p>
            <a:pPr algn="ctr"/>
            <a:r>
              <a:rPr lang="en-GB" dirty="0">
                <a:solidFill>
                  <a:schemeClr val="tx1"/>
                </a:solidFill>
              </a:rPr>
              <a:t>25% Pigtails</a:t>
            </a:r>
          </a:p>
        </p:txBody>
      </p:sp>
      <p:sp>
        <p:nvSpPr>
          <p:cNvPr id="20" name="Rectangle: Rounded Corners 19">
            <a:extLst>
              <a:ext uri="{FF2B5EF4-FFF2-40B4-BE49-F238E27FC236}">
                <a16:creationId xmlns:a16="http://schemas.microsoft.com/office/drawing/2014/main" id="{FF1AAA03-E7B8-4B75-8AEE-D50D28B38D31}"/>
              </a:ext>
            </a:extLst>
          </p:cNvPr>
          <p:cNvSpPr/>
          <p:nvPr/>
        </p:nvSpPr>
        <p:spPr>
          <a:xfrm>
            <a:off x="4801402" y="4949010"/>
            <a:ext cx="2057400" cy="12885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b="1" dirty="0">
                <a:solidFill>
                  <a:schemeClr val="tx1"/>
                </a:solidFill>
              </a:rPr>
              <a:t>In the wider population</a:t>
            </a:r>
          </a:p>
          <a:p>
            <a:pPr algn="ctr"/>
            <a:endParaRPr lang="en-GB" dirty="0">
              <a:solidFill>
                <a:schemeClr val="tx1"/>
              </a:solidFill>
            </a:endParaRPr>
          </a:p>
          <a:p>
            <a:pPr algn="ctr"/>
            <a:r>
              <a:rPr lang="en-GB" dirty="0">
                <a:solidFill>
                  <a:schemeClr val="tx1"/>
                </a:solidFill>
              </a:rPr>
              <a:t>17% Pigtails</a:t>
            </a:r>
          </a:p>
        </p:txBody>
      </p:sp>
    </p:spTree>
    <p:extLst>
      <p:ext uri="{BB962C8B-B14F-4D97-AF65-F5344CB8AC3E}">
        <p14:creationId xmlns:p14="http://schemas.microsoft.com/office/powerpoint/2010/main" val="195317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wipe(right)">
                                      <p:cBhvr>
                                        <p:cTn id="18" dur="500"/>
                                        <p:tgtEl>
                                          <p:spTgt spid="4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1000"/>
                                        <p:tgtEl>
                                          <p:spTgt spid="20"/>
                                        </p:tgtEl>
                                      </p:cBhvr>
                                    </p:animEffect>
                                    <p:anim calcmode="lin" valueType="num">
                                      <p:cBhvr>
                                        <p:cTn id="31" dur="1000" fill="hold"/>
                                        <p:tgtEl>
                                          <p:spTgt spid="20"/>
                                        </p:tgtEl>
                                        <p:attrNameLst>
                                          <p:attrName>ppt_x</p:attrName>
                                        </p:attrNameLst>
                                      </p:cBhvr>
                                      <p:tavLst>
                                        <p:tav tm="0">
                                          <p:val>
                                            <p:strVal val="#ppt_x"/>
                                          </p:val>
                                        </p:tav>
                                        <p:tav tm="100000">
                                          <p:val>
                                            <p:strVal val="#ppt_x"/>
                                          </p:val>
                                        </p:tav>
                                      </p:tavLst>
                                    </p:anim>
                                    <p:anim calcmode="lin" valueType="num">
                                      <p:cBhvr>
                                        <p:cTn id="3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B7C12F-5AC5-46EA-8D8E-CF8EEB7F2996}"/>
              </a:ext>
            </a:extLst>
          </p:cNvPr>
          <p:cNvSpPr>
            <a:spLocks noGrp="1"/>
          </p:cNvSpPr>
          <p:nvPr>
            <p:ph type="title"/>
          </p:nvPr>
        </p:nvSpPr>
        <p:spPr/>
        <p:txBody>
          <a:bodyPr/>
          <a:lstStyle/>
          <a:p>
            <a:r>
              <a:rPr lang="en-GB" dirty="0"/>
              <a:t>How do we overcome this? </a:t>
            </a:r>
          </a:p>
        </p:txBody>
      </p:sp>
      <p:sp>
        <p:nvSpPr>
          <p:cNvPr id="6" name="Content Placeholder 5">
            <a:extLst>
              <a:ext uri="{FF2B5EF4-FFF2-40B4-BE49-F238E27FC236}">
                <a16:creationId xmlns:a16="http://schemas.microsoft.com/office/drawing/2014/main" id="{92A22815-38E9-45D1-BDF6-B10F4A7ED2E6}"/>
              </a:ext>
            </a:extLst>
          </p:cNvPr>
          <p:cNvSpPr>
            <a:spLocks noGrp="1"/>
          </p:cNvSpPr>
          <p:nvPr>
            <p:ph idx="1"/>
          </p:nvPr>
        </p:nvSpPr>
        <p:spPr>
          <a:xfrm>
            <a:off x="1154953" y="2374900"/>
            <a:ext cx="9306218" cy="3416300"/>
          </a:xfrm>
        </p:spPr>
        <p:txBody>
          <a:bodyPr/>
          <a:lstStyle/>
          <a:p>
            <a:r>
              <a:rPr lang="en-GB" b="1" dirty="0">
                <a:solidFill>
                  <a:srgbClr val="FF0000"/>
                </a:solidFill>
              </a:rPr>
              <a:t>First step:</a:t>
            </a:r>
            <a:r>
              <a:rPr lang="en-GB" dirty="0"/>
              <a:t> imagine what it’d be like if you could collect data from the whole target population?</a:t>
            </a:r>
          </a:p>
          <a:p>
            <a:pPr lvl="1"/>
            <a:r>
              <a:rPr lang="en-GB" dirty="0"/>
              <a:t>That would mean we’d know our models parameters exactly (i.e. no sampling error).</a:t>
            </a:r>
          </a:p>
          <a:p>
            <a:pPr lvl="1"/>
            <a:r>
              <a:rPr lang="en-GB" dirty="0"/>
              <a:t>Allowing an unbiased comparison between our predictions and reality.</a:t>
            </a:r>
          </a:p>
          <a:p>
            <a:pPr lvl="1"/>
            <a:endParaRPr lang="en-GB" dirty="0"/>
          </a:p>
          <a:p>
            <a:r>
              <a:rPr lang="en-GB" dirty="0"/>
              <a:t>If that were the case life would be a lot simpler! </a:t>
            </a:r>
          </a:p>
          <a:p>
            <a:pPr lvl="1"/>
            <a:r>
              <a:rPr lang="en-GB" dirty="0"/>
              <a:t>At this point all we’d have to talk about is </a:t>
            </a:r>
            <a:r>
              <a:rPr lang="en-GB" b="1" dirty="0"/>
              <a:t>Effect Size. </a:t>
            </a:r>
          </a:p>
        </p:txBody>
      </p:sp>
      <p:sp>
        <p:nvSpPr>
          <p:cNvPr id="7" name="Speech Bubble: Rectangle with Corners Rounded 6">
            <a:extLst>
              <a:ext uri="{FF2B5EF4-FFF2-40B4-BE49-F238E27FC236}">
                <a16:creationId xmlns:a16="http://schemas.microsoft.com/office/drawing/2014/main" id="{51113FCD-8C38-4735-9B87-508B09E183F6}"/>
              </a:ext>
            </a:extLst>
          </p:cNvPr>
          <p:cNvSpPr/>
          <p:nvPr/>
        </p:nvSpPr>
        <p:spPr>
          <a:xfrm>
            <a:off x="7407194" y="3800173"/>
            <a:ext cx="4125686" cy="1162654"/>
          </a:xfrm>
          <a:prstGeom prst="wedgeRoundRectCallout">
            <a:avLst>
              <a:gd name="adj1" fmla="val -54606"/>
              <a:gd name="adj2" fmla="val 31649"/>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A measure of the strength/size of the relationship between variables in your models </a:t>
            </a:r>
          </a:p>
          <a:p>
            <a:pPr algn="ctr"/>
            <a:r>
              <a:rPr lang="en-GB" dirty="0"/>
              <a:t>(based on the parameters) </a:t>
            </a:r>
          </a:p>
        </p:txBody>
      </p:sp>
      <p:sp>
        <p:nvSpPr>
          <p:cNvPr id="8" name="Speech Bubble: Rectangle with Corners Rounded 7">
            <a:extLst>
              <a:ext uri="{FF2B5EF4-FFF2-40B4-BE49-F238E27FC236}">
                <a16:creationId xmlns:a16="http://schemas.microsoft.com/office/drawing/2014/main" id="{F439A961-B745-4A8E-8DDC-E41AEC8A0B26}"/>
              </a:ext>
            </a:extLst>
          </p:cNvPr>
          <p:cNvSpPr/>
          <p:nvPr/>
        </p:nvSpPr>
        <p:spPr>
          <a:xfrm>
            <a:off x="1436913" y="5067903"/>
            <a:ext cx="4855029" cy="816429"/>
          </a:xfrm>
          <a:prstGeom prst="wedgeRoundRectCallout">
            <a:avLst>
              <a:gd name="adj1" fmla="val -63095"/>
              <a:gd name="adj2" fmla="val 7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Do our predictor variables explain a lot of variation in the outcome variable?</a:t>
            </a:r>
          </a:p>
        </p:txBody>
      </p:sp>
      <p:sp>
        <p:nvSpPr>
          <p:cNvPr id="9" name="Speech Bubble: Rectangle with Corners Rounded 8">
            <a:extLst>
              <a:ext uri="{FF2B5EF4-FFF2-40B4-BE49-F238E27FC236}">
                <a16:creationId xmlns:a16="http://schemas.microsoft.com/office/drawing/2014/main" id="{C4D7946C-FEE1-4E37-B215-614394E8F348}"/>
              </a:ext>
            </a:extLst>
          </p:cNvPr>
          <p:cNvSpPr/>
          <p:nvPr/>
        </p:nvSpPr>
        <p:spPr>
          <a:xfrm>
            <a:off x="1596098" y="5791200"/>
            <a:ext cx="3939561" cy="481390"/>
          </a:xfrm>
          <a:prstGeom prst="wedgeRoundRectCallout">
            <a:avLst>
              <a:gd name="adj1" fmla="val -71385"/>
              <a:gd name="adj2" fmla="val 5479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…or only a small proportion?</a:t>
            </a:r>
          </a:p>
        </p:txBody>
      </p:sp>
      <p:sp>
        <p:nvSpPr>
          <p:cNvPr id="10" name="Speech Bubble: Rectangle with Corners Rounded 9">
            <a:extLst>
              <a:ext uri="{FF2B5EF4-FFF2-40B4-BE49-F238E27FC236}">
                <a16:creationId xmlns:a16="http://schemas.microsoft.com/office/drawing/2014/main" id="{5BB9F22D-4BAE-4FFB-A537-39026F816279}"/>
              </a:ext>
            </a:extLst>
          </p:cNvPr>
          <p:cNvSpPr/>
          <p:nvPr/>
        </p:nvSpPr>
        <p:spPr>
          <a:xfrm>
            <a:off x="5172850" y="6059713"/>
            <a:ext cx="3939561" cy="481390"/>
          </a:xfrm>
          <a:prstGeom prst="wedgeRoundRectCallout">
            <a:avLst>
              <a:gd name="adj1" fmla="val 47708"/>
              <a:gd name="adj2" fmla="val 774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…how much is enough?</a:t>
            </a:r>
          </a:p>
        </p:txBody>
      </p:sp>
      <p:grpSp>
        <p:nvGrpSpPr>
          <p:cNvPr id="13" name="Group 12">
            <a:extLst>
              <a:ext uri="{FF2B5EF4-FFF2-40B4-BE49-F238E27FC236}">
                <a16:creationId xmlns:a16="http://schemas.microsoft.com/office/drawing/2014/main" id="{0F072A68-7209-461D-ADB5-3C9E62ACEA42}"/>
              </a:ext>
            </a:extLst>
          </p:cNvPr>
          <p:cNvGrpSpPr/>
          <p:nvPr/>
        </p:nvGrpSpPr>
        <p:grpSpPr>
          <a:xfrm>
            <a:off x="9123557" y="5117491"/>
            <a:ext cx="2409323" cy="1447197"/>
            <a:chOff x="9123557" y="5117491"/>
            <a:chExt cx="2409323" cy="1447197"/>
          </a:xfrm>
        </p:grpSpPr>
        <p:sp>
          <p:nvSpPr>
            <p:cNvPr id="11" name="Right Brace 10">
              <a:extLst>
                <a:ext uri="{FF2B5EF4-FFF2-40B4-BE49-F238E27FC236}">
                  <a16:creationId xmlns:a16="http://schemas.microsoft.com/office/drawing/2014/main" id="{D3E003C4-229A-4F44-8A44-F8845876555F}"/>
                </a:ext>
              </a:extLst>
            </p:cNvPr>
            <p:cNvSpPr/>
            <p:nvPr/>
          </p:nvSpPr>
          <p:spPr>
            <a:xfrm>
              <a:off x="9123557" y="5117491"/>
              <a:ext cx="745137" cy="1447197"/>
            </a:xfrm>
            <a:prstGeom prst="rightBrace">
              <a:avLst>
                <a:gd name="adj1" fmla="val 8333"/>
                <a:gd name="adj2" fmla="val 4623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4E773328-C788-4509-99DA-F5100A510A86}"/>
                </a:ext>
              </a:extLst>
            </p:cNvPr>
            <p:cNvSpPr/>
            <p:nvPr/>
          </p:nvSpPr>
          <p:spPr>
            <a:xfrm>
              <a:off x="9916366" y="5117491"/>
              <a:ext cx="1616514" cy="136797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Important Questions to do with </a:t>
              </a:r>
              <a:r>
                <a:rPr lang="en-GB" b="1" u="sng" dirty="0"/>
                <a:t>Effect Size</a:t>
              </a:r>
            </a:p>
          </p:txBody>
        </p:sp>
      </p:grpSp>
    </p:spTree>
    <p:extLst>
      <p:ext uri="{BB962C8B-B14F-4D97-AF65-F5344CB8AC3E}">
        <p14:creationId xmlns:p14="http://schemas.microsoft.com/office/powerpoint/2010/main" val="296201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1+#ppt_w/2"/>
                                          </p:val>
                                        </p:tav>
                                        <p:tav tm="100000">
                                          <p:val>
                                            <p:strVal val="#ppt_x"/>
                                          </p:val>
                                        </p:tav>
                                      </p:tavLst>
                                    </p:anim>
                                    <p:anim calcmode="lin" valueType="num">
                                      <p:cBhvr additive="base">
                                        <p:cTn id="3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P spid="8" grpId="0" animBg="1"/>
      <p:bldP spid="9" grpId="0" animBg="1"/>
      <p:bldP spid="1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2935</TotalTime>
  <Words>3410</Words>
  <Application>Microsoft Office PowerPoint</Application>
  <PresentationFormat>Widescreen</PresentationFormat>
  <Paragraphs>396</Paragraphs>
  <Slides>32</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Cambria Math</vt:lpstr>
      <vt:lpstr>Century Gothic</vt:lpstr>
      <vt:lpstr>regular-regular</vt:lpstr>
      <vt:lpstr>Segoe UI</vt:lpstr>
      <vt:lpstr>Wingdings 3</vt:lpstr>
      <vt:lpstr>Ion Boardroom</vt:lpstr>
      <vt:lpstr>The theory underpinning frequentist inferential statistical methods  CAP Pathway: Intro to Statistics </vt:lpstr>
      <vt:lpstr>PowerPoint Presentation</vt:lpstr>
      <vt:lpstr>Using Statistical Models to test Hypotheses</vt:lpstr>
      <vt:lpstr>When are such models “useful”?</vt:lpstr>
      <vt:lpstr>Why are models “Always wrong”?</vt:lpstr>
      <vt:lpstr>How can we present our Models?</vt:lpstr>
      <vt:lpstr>What is a parameter? </vt:lpstr>
      <vt:lpstr>We have a problem though!</vt:lpstr>
      <vt:lpstr>How do we overcome this? </vt:lpstr>
      <vt:lpstr>Illustrating variation in effect size:</vt:lpstr>
      <vt:lpstr>Okay, I was stalling, how do we ACTUALLY address sampling bias?</vt:lpstr>
      <vt:lpstr>PowerPoint Presentation</vt:lpstr>
      <vt:lpstr>Understand link between population and sample estimate for a parameter.</vt:lpstr>
      <vt:lpstr>Why is assuming a normally distributed sampling distribution relevant? </vt:lpstr>
      <vt:lpstr>Joining this all together dots…</vt:lpstr>
      <vt:lpstr>PowerPoint Presentation</vt:lpstr>
      <vt:lpstr>PowerPoint Presentation</vt:lpstr>
      <vt:lpstr>Standardising the sample distribution</vt:lpstr>
      <vt:lpstr>PowerPoint Presentation</vt:lpstr>
      <vt:lpstr>Let’s recap a little…</vt:lpstr>
      <vt:lpstr>Where to now?</vt:lpstr>
      <vt:lpstr>Testing there’s not nothing going on? </vt:lpstr>
      <vt:lpstr>How does this work in practice?</vt:lpstr>
      <vt:lpstr>What does this look like on a sampling distribution? </vt:lpstr>
      <vt:lpstr>Where does rejection lead? </vt:lpstr>
      <vt:lpstr>Some additional considerations </vt:lpstr>
      <vt:lpstr>Illustrating this problem…</vt:lpstr>
      <vt:lpstr>A few final things: Effect Size</vt:lpstr>
      <vt:lpstr>A few final things: Assumptions</vt:lpstr>
      <vt:lpstr>A few final things: QRPs</vt:lpstr>
      <vt:lpstr>PowerPoint Presentation</vt:lpstr>
      <vt:lpstr>Thanks for Listening!  Any questions?</vt:lpstr>
    </vt:vector>
  </TitlesOfParts>
  <Company>University of Leeds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Born in Bradford  Major projects (Psychology)</dc:title>
  <dc:creator>Liam Hill</dc:creator>
  <cp:lastModifiedBy>Liam Hill</cp:lastModifiedBy>
  <cp:revision>1594</cp:revision>
  <dcterms:created xsi:type="dcterms:W3CDTF">2019-04-09T07:57:46Z</dcterms:created>
  <dcterms:modified xsi:type="dcterms:W3CDTF">2025-06-12T08:32:23Z</dcterms:modified>
</cp:coreProperties>
</file>