
<file path=[Content_Types].xml><?xml version="1.0" encoding="utf-8"?>
<Types xmlns="http://schemas.openxmlformats.org/package/2006/content-types">
  <Default Extension="jfif" ContentType="image/jpeg"/>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71" r:id="rId2"/>
  </p:sldMasterIdLst>
  <p:notesMasterIdLst>
    <p:notesMasterId r:id="rId27"/>
  </p:notesMasterIdLst>
  <p:sldIdLst>
    <p:sldId id="256" r:id="rId3"/>
    <p:sldId id="412" r:id="rId4"/>
    <p:sldId id="343" r:id="rId5"/>
    <p:sldId id="344" r:id="rId6"/>
    <p:sldId id="346" r:id="rId7"/>
    <p:sldId id="348" r:id="rId8"/>
    <p:sldId id="345" r:id="rId9"/>
    <p:sldId id="350" r:id="rId10"/>
    <p:sldId id="351" r:id="rId11"/>
    <p:sldId id="352" r:id="rId12"/>
    <p:sldId id="413" r:id="rId13"/>
    <p:sldId id="386" r:id="rId14"/>
    <p:sldId id="414" r:id="rId15"/>
    <p:sldId id="454" r:id="rId16"/>
    <p:sldId id="455" r:id="rId17"/>
    <p:sldId id="409" r:id="rId18"/>
    <p:sldId id="384" r:id="rId19"/>
    <p:sldId id="410" r:id="rId20"/>
    <p:sldId id="456" r:id="rId21"/>
    <p:sldId id="458" r:id="rId22"/>
    <p:sldId id="331" r:id="rId23"/>
    <p:sldId id="459" r:id="rId24"/>
    <p:sldId id="460" r:id="rId25"/>
    <p:sldId id="285"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General Introduction" id="{FED5E7EA-1A75-49EA-AF01-5B95E9F7AC90}">
          <p14:sldIdLst>
            <p14:sldId id="256"/>
            <p14:sldId id="412"/>
            <p14:sldId id="343"/>
            <p14:sldId id="344"/>
            <p14:sldId id="346"/>
            <p14:sldId id="348"/>
            <p14:sldId id="345"/>
            <p14:sldId id="350"/>
            <p14:sldId id="351"/>
            <p14:sldId id="352"/>
            <p14:sldId id="413"/>
          </p14:sldIdLst>
        </p14:section>
        <p14:section name="Section 1" id="{C0F46991-219E-49D6-BBB5-A0981178021C}">
          <p14:sldIdLst>
            <p14:sldId id="386"/>
            <p14:sldId id="414"/>
            <p14:sldId id="454"/>
            <p14:sldId id="455"/>
            <p14:sldId id="409"/>
          </p14:sldIdLst>
        </p14:section>
        <p14:section name="Section 2" id="{B446B8D8-53E6-4672-9137-04468F2D1CC3}">
          <p14:sldIdLst>
            <p14:sldId id="384"/>
            <p14:sldId id="410"/>
            <p14:sldId id="456"/>
            <p14:sldId id="458"/>
          </p14:sldIdLst>
        </p14:section>
        <p14:section name="Section 3" id="{29FE2D4E-3AED-4502-8A11-46FCED924F32}">
          <p14:sldIdLst>
            <p14:sldId id="331"/>
            <p14:sldId id="459"/>
            <p14:sldId id="460"/>
          </p14:sldIdLst>
        </p14:section>
        <p14:section name="Closing remarks" id="{FC67B5C0-E717-4F6C-A946-15E2C1490B95}">
          <p14:sldIdLst>
            <p14:sldId id="285"/>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iam Hill" initials="LH" lastIdx="18" clrIdx="0">
    <p:extLst>
      <p:ext uri="{19B8F6BF-5375-455C-9EA6-DF929625EA0E}">
        <p15:presenceInfo xmlns:p15="http://schemas.microsoft.com/office/powerpoint/2012/main" userId="S::lhill3@ed.ac.uk::cf4eacb2-5eb2-4c8d-8100-2f2500eca56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F3EFF"/>
    <a:srgbClr val="66CD00"/>
    <a:srgbClr val="CD3333"/>
    <a:srgbClr val="0070C0"/>
    <a:srgbClr val="27B2E1"/>
    <a:srgbClr val="C4123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91585D9-0D4B-B56E-8F0F-573A451000EC}" v="19" dt="2025-06-13T13:37:31.06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448" autoAdjust="0"/>
    <p:restoredTop sz="84987" autoAdjust="0"/>
  </p:normalViewPr>
  <p:slideViewPr>
    <p:cSldViewPr snapToGrid="0">
      <p:cViewPr varScale="1">
        <p:scale>
          <a:sx n="68" d="100"/>
          <a:sy n="68" d="100"/>
        </p:scale>
        <p:origin x="98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am Hill" userId="cf4eacb2-5eb2-4c8d-8100-2f2500eca56b" providerId="ADAL" clId="{270B87AE-5C36-4EE3-86D6-572A2367F9E4}"/>
    <pc:docChg chg="undo custSel addSld delSld modSld sldOrd addMainMaster delMainMaster addSection modSection">
      <pc:chgData name="Liam Hill" userId="cf4eacb2-5eb2-4c8d-8100-2f2500eca56b" providerId="ADAL" clId="{270B87AE-5C36-4EE3-86D6-572A2367F9E4}" dt="2025-06-12T22:19:03.560" v="4887" actId="1076"/>
      <pc:docMkLst>
        <pc:docMk/>
      </pc:docMkLst>
      <pc:sldChg chg="modSp mod">
        <pc:chgData name="Liam Hill" userId="cf4eacb2-5eb2-4c8d-8100-2f2500eca56b" providerId="ADAL" clId="{270B87AE-5C36-4EE3-86D6-572A2367F9E4}" dt="2025-06-12T14:36:14.103" v="4" actId="20577"/>
        <pc:sldMkLst>
          <pc:docMk/>
          <pc:sldMk cId="501211901" sldId="256"/>
        </pc:sldMkLst>
        <pc:spChg chg="mod">
          <ac:chgData name="Liam Hill" userId="cf4eacb2-5eb2-4c8d-8100-2f2500eca56b" providerId="ADAL" clId="{270B87AE-5C36-4EE3-86D6-572A2367F9E4}" dt="2025-06-12T14:36:14.103" v="4" actId="20577"/>
          <ac:spMkLst>
            <pc:docMk/>
            <pc:sldMk cId="501211901" sldId="256"/>
            <ac:spMk id="2" creationId="{00000000-0000-0000-0000-000000000000}"/>
          </ac:spMkLst>
        </pc:spChg>
      </pc:sldChg>
      <pc:sldChg chg="del">
        <pc:chgData name="Liam Hill" userId="cf4eacb2-5eb2-4c8d-8100-2f2500eca56b" providerId="ADAL" clId="{270B87AE-5C36-4EE3-86D6-572A2367F9E4}" dt="2025-06-12T14:57:33.186" v="814" actId="47"/>
        <pc:sldMkLst>
          <pc:docMk/>
          <pc:sldMk cId="924578892" sldId="264"/>
        </pc:sldMkLst>
      </pc:sldChg>
      <pc:sldChg chg="add del">
        <pc:chgData name="Liam Hill" userId="cf4eacb2-5eb2-4c8d-8100-2f2500eca56b" providerId="ADAL" clId="{270B87AE-5C36-4EE3-86D6-572A2367F9E4}" dt="2025-06-12T14:57:36.219" v="815" actId="47"/>
        <pc:sldMkLst>
          <pc:docMk/>
          <pc:sldMk cId="779164118" sldId="265"/>
        </pc:sldMkLst>
      </pc:sldChg>
      <pc:sldChg chg="add del setBg">
        <pc:chgData name="Liam Hill" userId="cf4eacb2-5eb2-4c8d-8100-2f2500eca56b" providerId="ADAL" clId="{270B87AE-5C36-4EE3-86D6-572A2367F9E4}" dt="2025-06-12T20:52:27.945" v="4790" actId="47"/>
        <pc:sldMkLst>
          <pc:docMk/>
          <pc:sldMk cId="3534245109" sldId="285"/>
        </pc:sldMkLst>
      </pc:sldChg>
      <pc:sldChg chg="del">
        <pc:chgData name="Liam Hill" userId="cf4eacb2-5eb2-4c8d-8100-2f2500eca56b" providerId="ADAL" clId="{270B87AE-5C36-4EE3-86D6-572A2367F9E4}" dt="2025-06-12T14:44:56.963" v="24" actId="47"/>
        <pc:sldMkLst>
          <pc:docMk/>
          <pc:sldMk cId="21924546" sldId="329"/>
        </pc:sldMkLst>
      </pc:sldChg>
      <pc:sldChg chg="modSp mod">
        <pc:chgData name="Liam Hill" userId="cf4eacb2-5eb2-4c8d-8100-2f2500eca56b" providerId="ADAL" clId="{270B87AE-5C36-4EE3-86D6-572A2367F9E4}" dt="2025-06-12T14:45:53.325" v="181" actId="20577"/>
        <pc:sldMkLst>
          <pc:docMk/>
          <pc:sldMk cId="4270276616" sldId="331"/>
        </pc:sldMkLst>
        <pc:spChg chg="mod">
          <ac:chgData name="Liam Hill" userId="cf4eacb2-5eb2-4c8d-8100-2f2500eca56b" providerId="ADAL" clId="{270B87AE-5C36-4EE3-86D6-572A2367F9E4}" dt="2025-06-12T14:45:53.325" v="181" actId="20577"/>
          <ac:spMkLst>
            <pc:docMk/>
            <pc:sldMk cId="4270276616" sldId="331"/>
            <ac:spMk id="2" creationId="{5E4768BA-5F52-4F68-9377-FEE16ECA4B3F}"/>
          </ac:spMkLst>
        </pc:spChg>
      </pc:sldChg>
      <pc:sldChg chg="modSp mod modAnim">
        <pc:chgData name="Liam Hill" userId="cf4eacb2-5eb2-4c8d-8100-2f2500eca56b" providerId="ADAL" clId="{270B87AE-5C36-4EE3-86D6-572A2367F9E4}" dt="2025-06-12T14:53:19.278" v="683" actId="20577"/>
        <pc:sldMkLst>
          <pc:docMk/>
          <pc:sldMk cId="2769882194" sldId="343"/>
        </pc:sldMkLst>
        <pc:spChg chg="mod">
          <ac:chgData name="Liam Hill" userId="cf4eacb2-5eb2-4c8d-8100-2f2500eca56b" providerId="ADAL" clId="{270B87AE-5C36-4EE3-86D6-572A2367F9E4}" dt="2025-06-12T14:52:22.064" v="639" actId="20577"/>
          <ac:spMkLst>
            <pc:docMk/>
            <pc:sldMk cId="2769882194" sldId="343"/>
            <ac:spMk id="2" creationId="{A033BF3D-A042-4248-B502-380824E39386}"/>
          </ac:spMkLst>
        </pc:spChg>
        <pc:spChg chg="mod">
          <ac:chgData name="Liam Hill" userId="cf4eacb2-5eb2-4c8d-8100-2f2500eca56b" providerId="ADAL" clId="{270B87AE-5C36-4EE3-86D6-572A2367F9E4}" dt="2025-06-12T14:52:51.918" v="658" actId="313"/>
          <ac:spMkLst>
            <pc:docMk/>
            <pc:sldMk cId="2769882194" sldId="343"/>
            <ac:spMk id="3" creationId="{A83A290E-E2B8-42D6-87B1-7089EF748ACE}"/>
          </ac:spMkLst>
        </pc:spChg>
        <pc:spChg chg="mod">
          <ac:chgData name="Liam Hill" userId="cf4eacb2-5eb2-4c8d-8100-2f2500eca56b" providerId="ADAL" clId="{270B87AE-5C36-4EE3-86D6-572A2367F9E4}" dt="2025-06-12T14:53:19.278" v="683" actId="20577"/>
          <ac:spMkLst>
            <pc:docMk/>
            <pc:sldMk cId="2769882194" sldId="343"/>
            <ac:spMk id="4" creationId="{3BE7186E-0B2C-426F-8F4F-9589E9E57190}"/>
          </ac:spMkLst>
        </pc:spChg>
      </pc:sldChg>
      <pc:sldChg chg="addSp delSp modSp mod modAnim">
        <pc:chgData name="Liam Hill" userId="cf4eacb2-5eb2-4c8d-8100-2f2500eca56b" providerId="ADAL" clId="{270B87AE-5C36-4EE3-86D6-572A2367F9E4}" dt="2025-06-12T18:38:50.182" v="2673"/>
        <pc:sldMkLst>
          <pc:docMk/>
          <pc:sldMk cId="2425737240" sldId="384"/>
        </pc:sldMkLst>
        <pc:spChg chg="mod">
          <ac:chgData name="Liam Hill" userId="cf4eacb2-5eb2-4c8d-8100-2f2500eca56b" providerId="ADAL" clId="{270B87AE-5C36-4EE3-86D6-572A2367F9E4}" dt="2025-06-12T14:45:22.172" v="109" actId="20577"/>
          <ac:spMkLst>
            <pc:docMk/>
            <pc:sldMk cId="2425737240" sldId="384"/>
            <ac:spMk id="2" creationId="{5E4768BA-5F52-4F68-9377-FEE16ECA4B3F}"/>
          </ac:spMkLst>
        </pc:spChg>
        <pc:spChg chg="add mod">
          <ac:chgData name="Liam Hill" userId="cf4eacb2-5eb2-4c8d-8100-2f2500eca56b" providerId="ADAL" clId="{270B87AE-5C36-4EE3-86D6-572A2367F9E4}" dt="2025-06-12T18:35:58.778" v="2622" actId="115"/>
          <ac:spMkLst>
            <pc:docMk/>
            <pc:sldMk cId="2425737240" sldId="384"/>
            <ac:spMk id="3" creationId="{873CD464-3797-4FF2-A795-A445BBBAED3C}"/>
          </ac:spMkLst>
        </pc:spChg>
        <pc:spChg chg="add mod">
          <ac:chgData name="Liam Hill" userId="cf4eacb2-5eb2-4c8d-8100-2f2500eca56b" providerId="ADAL" clId="{270B87AE-5C36-4EE3-86D6-572A2367F9E4}" dt="2025-06-12T18:33:58.407" v="2539" actId="14100"/>
          <ac:spMkLst>
            <pc:docMk/>
            <pc:sldMk cId="2425737240" sldId="384"/>
            <ac:spMk id="4" creationId="{E1F42126-B50E-4987-806F-5A28C388AB92}"/>
          </ac:spMkLst>
        </pc:spChg>
        <pc:spChg chg="add mod">
          <ac:chgData name="Liam Hill" userId="cf4eacb2-5eb2-4c8d-8100-2f2500eca56b" providerId="ADAL" clId="{270B87AE-5C36-4EE3-86D6-572A2367F9E4}" dt="2025-06-12T18:33:58.407" v="2539" actId="14100"/>
          <ac:spMkLst>
            <pc:docMk/>
            <pc:sldMk cId="2425737240" sldId="384"/>
            <ac:spMk id="5" creationId="{ADDCD29C-8F64-420A-8408-1A1338562761}"/>
          </ac:spMkLst>
        </pc:spChg>
        <pc:spChg chg="add mod">
          <ac:chgData name="Liam Hill" userId="cf4eacb2-5eb2-4c8d-8100-2f2500eca56b" providerId="ADAL" clId="{270B87AE-5C36-4EE3-86D6-572A2367F9E4}" dt="2025-06-12T18:33:58.407" v="2539" actId="14100"/>
          <ac:spMkLst>
            <pc:docMk/>
            <pc:sldMk cId="2425737240" sldId="384"/>
            <ac:spMk id="6" creationId="{27B01084-F93F-43F3-B1FA-6016F01295DA}"/>
          </ac:spMkLst>
        </pc:spChg>
        <pc:spChg chg="add mod">
          <ac:chgData name="Liam Hill" userId="cf4eacb2-5eb2-4c8d-8100-2f2500eca56b" providerId="ADAL" clId="{270B87AE-5C36-4EE3-86D6-572A2367F9E4}" dt="2025-06-12T18:33:58.407" v="2539" actId="14100"/>
          <ac:spMkLst>
            <pc:docMk/>
            <pc:sldMk cId="2425737240" sldId="384"/>
            <ac:spMk id="7" creationId="{B17B1735-370C-47F8-ADFB-11846F066CD6}"/>
          </ac:spMkLst>
        </pc:spChg>
        <pc:spChg chg="add mod">
          <ac:chgData name="Liam Hill" userId="cf4eacb2-5eb2-4c8d-8100-2f2500eca56b" providerId="ADAL" clId="{270B87AE-5C36-4EE3-86D6-572A2367F9E4}" dt="2025-06-12T18:33:58.407" v="2539" actId="14100"/>
          <ac:spMkLst>
            <pc:docMk/>
            <pc:sldMk cId="2425737240" sldId="384"/>
            <ac:spMk id="8" creationId="{FD457E40-628E-4FB6-AD95-16A36A6D5622}"/>
          </ac:spMkLst>
        </pc:spChg>
        <pc:spChg chg="add mod">
          <ac:chgData name="Liam Hill" userId="cf4eacb2-5eb2-4c8d-8100-2f2500eca56b" providerId="ADAL" clId="{270B87AE-5C36-4EE3-86D6-572A2367F9E4}" dt="2025-06-12T18:33:58.407" v="2539" actId="14100"/>
          <ac:spMkLst>
            <pc:docMk/>
            <pc:sldMk cId="2425737240" sldId="384"/>
            <ac:spMk id="9" creationId="{56732970-6B85-4269-9C59-A7AF1B76C943}"/>
          </ac:spMkLst>
        </pc:spChg>
        <pc:spChg chg="add mod">
          <ac:chgData name="Liam Hill" userId="cf4eacb2-5eb2-4c8d-8100-2f2500eca56b" providerId="ADAL" clId="{270B87AE-5C36-4EE3-86D6-572A2367F9E4}" dt="2025-06-12T18:33:58.407" v="2539" actId="14100"/>
          <ac:spMkLst>
            <pc:docMk/>
            <pc:sldMk cId="2425737240" sldId="384"/>
            <ac:spMk id="10" creationId="{9EF96FF2-A988-4D70-A7A5-7C7CD68E7620}"/>
          </ac:spMkLst>
        </pc:spChg>
        <pc:spChg chg="add mod">
          <ac:chgData name="Liam Hill" userId="cf4eacb2-5eb2-4c8d-8100-2f2500eca56b" providerId="ADAL" clId="{270B87AE-5C36-4EE3-86D6-572A2367F9E4}" dt="2025-06-12T18:33:58.407" v="2539" actId="14100"/>
          <ac:spMkLst>
            <pc:docMk/>
            <pc:sldMk cId="2425737240" sldId="384"/>
            <ac:spMk id="11" creationId="{427C138B-9074-4232-9588-7051FF7B6C92}"/>
          </ac:spMkLst>
        </pc:spChg>
        <pc:spChg chg="add mod">
          <ac:chgData name="Liam Hill" userId="cf4eacb2-5eb2-4c8d-8100-2f2500eca56b" providerId="ADAL" clId="{270B87AE-5C36-4EE3-86D6-572A2367F9E4}" dt="2025-06-12T18:35:19.432" v="2596" actId="1076"/>
          <ac:spMkLst>
            <pc:docMk/>
            <pc:sldMk cId="2425737240" sldId="384"/>
            <ac:spMk id="12" creationId="{722FD925-8031-41A3-BD37-527CD6A61C7B}"/>
          </ac:spMkLst>
        </pc:spChg>
        <pc:spChg chg="add mod">
          <ac:chgData name="Liam Hill" userId="cf4eacb2-5eb2-4c8d-8100-2f2500eca56b" providerId="ADAL" clId="{270B87AE-5C36-4EE3-86D6-572A2367F9E4}" dt="2025-06-12T18:35:19.432" v="2596" actId="1076"/>
          <ac:spMkLst>
            <pc:docMk/>
            <pc:sldMk cId="2425737240" sldId="384"/>
            <ac:spMk id="13" creationId="{D3692B37-12DE-4916-B9F7-42CC77189804}"/>
          </ac:spMkLst>
        </pc:spChg>
        <pc:spChg chg="add mod">
          <ac:chgData name="Liam Hill" userId="cf4eacb2-5eb2-4c8d-8100-2f2500eca56b" providerId="ADAL" clId="{270B87AE-5C36-4EE3-86D6-572A2367F9E4}" dt="2025-06-12T18:35:19.432" v="2596" actId="1076"/>
          <ac:spMkLst>
            <pc:docMk/>
            <pc:sldMk cId="2425737240" sldId="384"/>
            <ac:spMk id="14" creationId="{03F7390E-BA80-440D-B1F8-A7F5394E7D57}"/>
          </ac:spMkLst>
        </pc:spChg>
        <pc:spChg chg="add mod">
          <ac:chgData name="Liam Hill" userId="cf4eacb2-5eb2-4c8d-8100-2f2500eca56b" providerId="ADAL" clId="{270B87AE-5C36-4EE3-86D6-572A2367F9E4}" dt="2025-06-12T18:35:19.432" v="2596" actId="1076"/>
          <ac:spMkLst>
            <pc:docMk/>
            <pc:sldMk cId="2425737240" sldId="384"/>
            <ac:spMk id="15" creationId="{2537737E-D09D-4C32-B6BC-8626FEDC8015}"/>
          </ac:spMkLst>
        </pc:spChg>
        <pc:spChg chg="add mod">
          <ac:chgData name="Liam Hill" userId="cf4eacb2-5eb2-4c8d-8100-2f2500eca56b" providerId="ADAL" clId="{270B87AE-5C36-4EE3-86D6-572A2367F9E4}" dt="2025-06-12T18:33:58.407" v="2539" actId="14100"/>
          <ac:spMkLst>
            <pc:docMk/>
            <pc:sldMk cId="2425737240" sldId="384"/>
            <ac:spMk id="16" creationId="{0FA9D4E3-AAE7-49E9-AF5B-3ED2C79218BD}"/>
          </ac:spMkLst>
        </pc:spChg>
        <pc:spChg chg="add del mod">
          <ac:chgData name="Liam Hill" userId="cf4eacb2-5eb2-4c8d-8100-2f2500eca56b" providerId="ADAL" clId="{270B87AE-5C36-4EE3-86D6-572A2367F9E4}" dt="2025-06-12T18:33:02.196" v="2529" actId="478"/>
          <ac:spMkLst>
            <pc:docMk/>
            <pc:sldMk cId="2425737240" sldId="384"/>
            <ac:spMk id="17" creationId="{CEDF725C-D761-4A74-85EB-4D3154A93020}"/>
          </ac:spMkLst>
        </pc:spChg>
        <pc:spChg chg="add mod">
          <ac:chgData name="Liam Hill" userId="cf4eacb2-5eb2-4c8d-8100-2f2500eca56b" providerId="ADAL" clId="{270B87AE-5C36-4EE3-86D6-572A2367F9E4}" dt="2025-06-12T18:35:19.432" v="2596" actId="1076"/>
          <ac:spMkLst>
            <pc:docMk/>
            <pc:sldMk cId="2425737240" sldId="384"/>
            <ac:spMk id="18" creationId="{DDE7A1EA-A3F8-4A85-9CB2-D2DBE6579EE5}"/>
          </ac:spMkLst>
        </pc:spChg>
        <pc:spChg chg="add mod">
          <ac:chgData name="Liam Hill" userId="cf4eacb2-5eb2-4c8d-8100-2f2500eca56b" providerId="ADAL" clId="{270B87AE-5C36-4EE3-86D6-572A2367F9E4}" dt="2025-06-12T18:33:58.407" v="2539" actId="14100"/>
          <ac:spMkLst>
            <pc:docMk/>
            <pc:sldMk cId="2425737240" sldId="384"/>
            <ac:spMk id="19" creationId="{DA055D1B-69F7-499F-84E3-D440AE082D9B}"/>
          </ac:spMkLst>
        </pc:spChg>
        <pc:spChg chg="add mod">
          <ac:chgData name="Liam Hill" userId="cf4eacb2-5eb2-4c8d-8100-2f2500eca56b" providerId="ADAL" clId="{270B87AE-5C36-4EE3-86D6-572A2367F9E4}" dt="2025-06-12T18:34:37.599" v="2557" actId="20577"/>
          <ac:spMkLst>
            <pc:docMk/>
            <pc:sldMk cId="2425737240" sldId="384"/>
            <ac:spMk id="20" creationId="{C3000C62-2BED-4CC8-8AED-5FAAEDCD9FF7}"/>
          </ac:spMkLst>
        </pc:spChg>
        <pc:spChg chg="add mod">
          <ac:chgData name="Liam Hill" userId="cf4eacb2-5eb2-4c8d-8100-2f2500eca56b" providerId="ADAL" clId="{270B87AE-5C36-4EE3-86D6-572A2367F9E4}" dt="2025-06-12T18:35:27.486" v="2598" actId="14100"/>
          <ac:spMkLst>
            <pc:docMk/>
            <pc:sldMk cId="2425737240" sldId="384"/>
            <ac:spMk id="21" creationId="{D6C74D41-484B-467E-A2A0-F3173CE3B0B3}"/>
          </ac:spMkLst>
        </pc:spChg>
        <pc:spChg chg="add mod">
          <ac:chgData name="Liam Hill" userId="cf4eacb2-5eb2-4c8d-8100-2f2500eca56b" providerId="ADAL" clId="{270B87AE-5C36-4EE3-86D6-572A2367F9E4}" dt="2025-06-12T18:35:46.017" v="2611" actId="14100"/>
          <ac:spMkLst>
            <pc:docMk/>
            <pc:sldMk cId="2425737240" sldId="384"/>
            <ac:spMk id="22" creationId="{D91C3A75-8E0F-43BE-B7F0-860446FCE6EF}"/>
          </ac:spMkLst>
        </pc:spChg>
      </pc:sldChg>
      <pc:sldChg chg="addSp modSp mod modAnim">
        <pc:chgData name="Liam Hill" userId="cf4eacb2-5eb2-4c8d-8100-2f2500eca56b" providerId="ADAL" clId="{270B87AE-5C36-4EE3-86D6-572A2367F9E4}" dt="2025-06-12T17:35:53.301" v="2287" actId="1076"/>
        <pc:sldMkLst>
          <pc:docMk/>
          <pc:sldMk cId="2867310330" sldId="386"/>
        </pc:sldMkLst>
        <pc:spChg chg="mod">
          <ac:chgData name="Liam Hill" userId="cf4eacb2-5eb2-4c8d-8100-2f2500eca56b" providerId="ADAL" clId="{270B87AE-5C36-4EE3-86D6-572A2367F9E4}" dt="2025-06-12T14:45:05.638" v="38" actId="20577"/>
          <ac:spMkLst>
            <pc:docMk/>
            <pc:sldMk cId="2867310330" sldId="386"/>
            <ac:spMk id="2" creationId="{5E4768BA-5F52-4F68-9377-FEE16ECA4B3F}"/>
          </ac:spMkLst>
        </pc:spChg>
        <pc:spChg chg="add mod">
          <ac:chgData name="Liam Hill" userId="cf4eacb2-5eb2-4c8d-8100-2f2500eca56b" providerId="ADAL" clId="{270B87AE-5C36-4EE3-86D6-572A2367F9E4}" dt="2025-06-12T17:35:48.057" v="2286" actId="1076"/>
          <ac:spMkLst>
            <pc:docMk/>
            <pc:sldMk cId="2867310330" sldId="386"/>
            <ac:spMk id="5" creationId="{14795EAF-1161-4CA1-A6DC-F300F243B306}"/>
          </ac:spMkLst>
        </pc:spChg>
        <pc:picChg chg="add mod">
          <ac:chgData name="Liam Hill" userId="cf4eacb2-5eb2-4c8d-8100-2f2500eca56b" providerId="ADAL" clId="{270B87AE-5C36-4EE3-86D6-572A2367F9E4}" dt="2025-06-12T17:35:23.254" v="2185" actId="1076"/>
          <ac:picMkLst>
            <pc:docMk/>
            <pc:sldMk cId="2867310330" sldId="386"/>
            <ac:picMk id="3" creationId="{6CE41C71-47F2-4848-85C3-7ED1066707E1}"/>
          </ac:picMkLst>
        </pc:picChg>
        <pc:cxnChg chg="add mod">
          <ac:chgData name="Liam Hill" userId="cf4eacb2-5eb2-4c8d-8100-2f2500eca56b" providerId="ADAL" clId="{270B87AE-5C36-4EE3-86D6-572A2367F9E4}" dt="2025-06-12T17:35:53.301" v="2287" actId="1076"/>
          <ac:cxnSpMkLst>
            <pc:docMk/>
            <pc:sldMk cId="2867310330" sldId="386"/>
            <ac:cxnSpMk id="4" creationId="{06E93D20-8286-4997-90FC-5B893083834F}"/>
          </ac:cxnSpMkLst>
        </pc:cxnChg>
      </pc:sldChg>
      <pc:sldChg chg="del">
        <pc:chgData name="Liam Hill" userId="cf4eacb2-5eb2-4c8d-8100-2f2500eca56b" providerId="ADAL" clId="{270B87AE-5C36-4EE3-86D6-572A2367F9E4}" dt="2025-06-12T14:43:31.479" v="6" actId="47"/>
        <pc:sldMkLst>
          <pc:docMk/>
          <pc:sldMk cId="1157804027" sldId="387"/>
        </pc:sldMkLst>
      </pc:sldChg>
      <pc:sldChg chg="del">
        <pc:chgData name="Liam Hill" userId="cf4eacb2-5eb2-4c8d-8100-2f2500eca56b" providerId="ADAL" clId="{270B87AE-5C36-4EE3-86D6-572A2367F9E4}" dt="2025-06-12T14:44:52.685" v="20" actId="47"/>
        <pc:sldMkLst>
          <pc:docMk/>
          <pc:sldMk cId="1953173390" sldId="388"/>
        </pc:sldMkLst>
      </pc:sldChg>
      <pc:sldChg chg="del">
        <pc:chgData name="Liam Hill" userId="cf4eacb2-5eb2-4c8d-8100-2f2500eca56b" providerId="ADAL" clId="{270B87AE-5C36-4EE3-86D6-572A2367F9E4}" dt="2025-06-12T14:44:57.760" v="25" actId="47"/>
        <pc:sldMkLst>
          <pc:docMk/>
          <pc:sldMk cId="1174796714" sldId="389"/>
        </pc:sldMkLst>
      </pc:sldChg>
      <pc:sldChg chg="del">
        <pc:chgData name="Liam Hill" userId="cf4eacb2-5eb2-4c8d-8100-2f2500eca56b" providerId="ADAL" clId="{270B87AE-5C36-4EE3-86D6-572A2367F9E4}" dt="2025-06-12T14:45:00.098" v="26" actId="47"/>
        <pc:sldMkLst>
          <pc:docMk/>
          <pc:sldMk cId="1616346005" sldId="390"/>
        </pc:sldMkLst>
      </pc:sldChg>
      <pc:sldChg chg="del">
        <pc:chgData name="Liam Hill" userId="cf4eacb2-5eb2-4c8d-8100-2f2500eca56b" providerId="ADAL" clId="{270B87AE-5C36-4EE3-86D6-572A2367F9E4}" dt="2025-06-12T14:44:53.367" v="21" actId="47"/>
        <pc:sldMkLst>
          <pc:docMk/>
          <pc:sldMk cId="1932527057" sldId="391"/>
        </pc:sldMkLst>
      </pc:sldChg>
      <pc:sldChg chg="del">
        <pc:chgData name="Liam Hill" userId="cf4eacb2-5eb2-4c8d-8100-2f2500eca56b" providerId="ADAL" clId="{270B87AE-5C36-4EE3-86D6-572A2367F9E4}" dt="2025-06-12T14:44:54.164" v="22" actId="47"/>
        <pc:sldMkLst>
          <pc:docMk/>
          <pc:sldMk cId="1870253323" sldId="392"/>
        </pc:sldMkLst>
      </pc:sldChg>
      <pc:sldChg chg="del">
        <pc:chgData name="Liam Hill" userId="cf4eacb2-5eb2-4c8d-8100-2f2500eca56b" providerId="ADAL" clId="{270B87AE-5C36-4EE3-86D6-572A2367F9E4}" dt="2025-06-12T14:44:56.302" v="23" actId="47"/>
        <pc:sldMkLst>
          <pc:docMk/>
          <pc:sldMk cId="1582406254" sldId="393"/>
        </pc:sldMkLst>
      </pc:sldChg>
      <pc:sldChg chg="del">
        <pc:chgData name="Liam Hill" userId="cf4eacb2-5eb2-4c8d-8100-2f2500eca56b" providerId="ADAL" clId="{270B87AE-5C36-4EE3-86D6-572A2367F9E4}" dt="2025-06-12T14:43:59.327" v="12" actId="47"/>
        <pc:sldMkLst>
          <pc:docMk/>
          <pc:sldMk cId="3055714642" sldId="397"/>
        </pc:sldMkLst>
      </pc:sldChg>
      <pc:sldChg chg="del">
        <pc:chgData name="Liam Hill" userId="cf4eacb2-5eb2-4c8d-8100-2f2500eca56b" providerId="ADAL" clId="{270B87AE-5C36-4EE3-86D6-572A2367F9E4}" dt="2025-06-12T14:44:00.239" v="13" actId="47"/>
        <pc:sldMkLst>
          <pc:docMk/>
          <pc:sldMk cId="2522688967" sldId="399"/>
        </pc:sldMkLst>
      </pc:sldChg>
      <pc:sldChg chg="del">
        <pc:chgData name="Liam Hill" userId="cf4eacb2-5eb2-4c8d-8100-2f2500eca56b" providerId="ADAL" clId="{270B87AE-5C36-4EE3-86D6-572A2367F9E4}" dt="2025-06-12T14:43:51.059" v="11" actId="47"/>
        <pc:sldMkLst>
          <pc:docMk/>
          <pc:sldMk cId="122652160" sldId="400"/>
        </pc:sldMkLst>
      </pc:sldChg>
      <pc:sldChg chg="del">
        <pc:chgData name="Liam Hill" userId="cf4eacb2-5eb2-4c8d-8100-2f2500eca56b" providerId="ADAL" clId="{270B87AE-5C36-4EE3-86D6-572A2367F9E4}" dt="2025-06-12T14:44:01.130" v="14" actId="47"/>
        <pc:sldMkLst>
          <pc:docMk/>
          <pc:sldMk cId="2447090272" sldId="401"/>
        </pc:sldMkLst>
      </pc:sldChg>
      <pc:sldChg chg="del">
        <pc:chgData name="Liam Hill" userId="cf4eacb2-5eb2-4c8d-8100-2f2500eca56b" providerId="ADAL" clId="{270B87AE-5C36-4EE3-86D6-572A2367F9E4}" dt="2025-06-12T14:44:08.086" v="16" actId="47"/>
        <pc:sldMkLst>
          <pc:docMk/>
          <pc:sldMk cId="2860962042" sldId="402"/>
        </pc:sldMkLst>
      </pc:sldChg>
      <pc:sldChg chg="del">
        <pc:chgData name="Liam Hill" userId="cf4eacb2-5eb2-4c8d-8100-2f2500eca56b" providerId="ADAL" clId="{270B87AE-5C36-4EE3-86D6-572A2367F9E4}" dt="2025-06-12T14:44:10.813" v="17" actId="47"/>
        <pc:sldMkLst>
          <pc:docMk/>
          <pc:sldMk cId="157168131" sldId="403"/>
        </pc:sldMkLst>
      </pc:sldChg>
      <pc:sldChg chg="del">
        <pc:chgData name="Liam Hill" userId="cf4eacb2-5eb2-4c8d-8100-2f2500eca56b" providerId="ADAL" clId="{270B87AE-5C36-4EE3-86D6-572A2367F9E4}" dt="2025-06-12T14:44:12.735" v="18" actId="47"/>
        <pc:sldMkLst>
          <pc:docMk/>
          <pc:sldMk cId="2093968592" sldId="404"/>
        </pc:sldMkLst>
      </pc:sldChg>
      <pc:sldChg chg="del">
        <pc:chgData name="Liam Hill" userId="cf4eacb2-5eb2-4c8d-8100-2f2500eca56b" providerId="ADAL" clId="{270B87AE-5C36-4EE3-86D6-572A2367F9E4}" dt="2025-06-12T14:44:14.193" v="19" actId="47"/>
        <pc:sldMkLst>
          <pc:docMk/>
          <pc:sldMk cId="405315113" sldId="405"/>
        </pc:sldMkLst>
      </pc:sldChg>
      <pc:sldChg chg="del">
        <pc:chgData name="Liam Hill" userId="cf4eacb2-5eb2-4c8d-8100-2f2500eca56b" providerId="ADAL" clId="{270B87AE-5C36-4EE3-86D6-572A2367F9E4}" dt="2025-06-12T14:43:36.779" v="7" actId="47"/>
        <pc:sldMkLst>
          <pc:docMk/>
          <pc:sldMk cId="3715174737" sldId="406"/>
        </pc:sldMkLst>
      </pc:sldChg>
      <pc:sldChg chg="del">
        <pc:chgData name="Liam Hill" userId="cf4eacb2-5eb2-4c8d-8100-2f2500eca56b" providerId="ADAL" clId="{270B87AE-5C36-4EE3-86D6-572A2367F9E4}" dt="2025-06-12T14:43:38.263" v="8" actId="47"/>
        <pc:sldMkLst>
          <pc:docMk/>
          <pc:sldMk cId="3877742128" sldId="407"/>
        </pc:sldMkLst>
      </pc:sldChg>
      <pc:sldChg chg="del">
        <pc:chgData name="Liam Hill" userId="cf4eacb2-5eb2-4c8d-8100-2f2500eca56b" providerId="ADAL" clId="{270B87AE-5C36-4EE3-86D6-572A2367F9E4}" dt="2025-06-12T14:43:42.439" v="9" actId="47"/>
        <pc:sldMkLst>
          <pc:docMk/>
          <pc:sldMk cId="3205043461" sldId="408"/>
        </pc:sldMkLst>
      </pc:sldChg>
      <pc:sldChg chg="modSp new mod">
        <pc:chgData name="Liam Hill" userId="cf4eacb2-5eb2-4c8d-8100-2f2500eca56b" providerId="ADAL" clId="{270B87AE-5C36-4EE3-86D6-572A2367F9E4}" dt="2025-06-12T17:27:51.111" v="1843" actId="20577"/>
        <pc:sldMkLst>
          <pc:docMk/>
          <pc:sldMk cId="3941781229" sldId="409"/>
        </pc:sldMkLst>
        <pc:spChg chg="mod">
          <ac:chgData name="Liam Hill" userId="cf4eacb2-5eb2-4c8d-8100-2f2500eca56b" providerId="ADAL" clId="{270B87AE-5C36-4EE3-86D6-572A2367F9E4}" dt="2025-06-12T16:27:53.924" v="1026" actId="20577"/>
          <ac:spMkLst>
            <pc:docMk/>
            <pc:sldMk cId="3941781229" sldId="409"/>
            <ac:spMk id="2" creationId="{CA7EA2CC-015A-4387-B9B0-E1CCBE28FB99}"/>
          </ac:spMkLst>
        </pc:spChg>
        <pc:spChg chg="mod">
          <ac:chgData name="Liam Hill" userId="cf4eacb2-5eb2-4c8d-8100-2f2500eca56b" providerId="ADAL" clId="{270B87AE-5C36-4EE3-86D6-572A2367F9E4}" dt="2025-06-12T17:27:51.111" v="1843" actId="20577"/>
          <ac:spMkLst>
            <pc:docMk/>
            <pc:sldMk cId="3941781229" sldId="409"/>
            <ac:spMk id="3" creationId="{96ECE35A-C1AD-4FD5-B9AC-D2266BFFE21B}"/>
          </ac:spMkLst>
        </pc:spChg>
      </pc:sldChg>
      <pc:sldChg chg="addSp delSp modSp new mod delAnim modAnim">
        <pc:chgData name="Liam Hill" userId="cf4eacb2-5eb2-4c8d-8100-2f2500eca56b" providerId="ADAL" clId="{270B87AE-5C36-4EE3-86D6-572A2367F9E4}" dt="2025-06-12T19:06:24.946" v="3073" actId="20577"/>
        <pc:sldMkLst>
          <pc:docMk/>
          <pc:sldMk cId="3825032302" sldId="410"/>
        </pc:sldMkLst>
        <pc:spChg chg="mod">
          <ac:chgData name="Liam Hill" userId="cf4eacb2-5eb2-4c8d-8100-2f2500eca56b" providerId="ADAL" clId="{270B87AE-5C36-4EE3-86D6-572A2367F9E4}" dt="2025-06-12T14:45:44.534" v="163" actId="313"/>
          <ac:spMkLst>
            <pc:docMk/>
            <pc:sldMk cId="3825032302" sldId="410"/>
            <ac:spMk id="2" creationId="{68835BE2-DE5B-4854-85C5-30E9F612C7F3}"/>
          </ac:spMkLst>
        </pc:spChg>
        <pc:spChg chg="mod">
          <ac:chgData name="Liam Hill" userId="cf4eacb2-5eb2-4c8d-8100-2f2500eca56b" providerId="ADAL" clId="{270B87AE-5C36-4EE3-86D6-572A2367F9E4}" dt="2025-06-12T18:46:02.579" v="2719" actId="5793"/>
          <ac:spMkLst>
            <pc:docMk/>
            <pc:sldMk cId="3825032302" sldId="410"/>
            <ac:spMk id="3" creationId="{320DFBB2-2AC1-4BE6-BC4E-56C00FAA9CB3}"/>
          </ac:spMkLst>
        </pc:spChg>
        <pc:spChg chg="add del mod">
          <ac:chgData name="Liam Hill" userId="cf4eacb2-5eb2-4c8d-8100-2f2500eca56b" providerId="ADAL" clId="{270B87AE-5C36-4EE3-86D6-572A2367F9E4}" dt="2025-06-12T18:52:53.029" v="2746" actId="478"/>
          <ac:spMkLst>
            <pc:docMk/>
            <pc:sldMk cId="3825032302" sldId="410"/>
            <ac:spMk id="7" creationId="{D56A384C-E6AB-4E74-8381-B68BFB17C2C9}"/>
          </ac:spMkLst>
        </pc:spChg>
        <pc:spChg chg="add mod ord">
          <ac:chgData name="Liam Hill" userId="cf4eacb2-5eb2-4c8d-8100-2f2500eca56b" providerId="ADAL" clId="{270B87AE-5C36-4EE3-86D6-572A2367F9E4}" dt="2025-06-12T19:03:16.491" v="3026" actId="164"/>
          <ac:spMkLst>
            <pc:docMk/>
            <pc:sldMk cId="3825032302" sldId="410"/>
            <ac:spMk id="9" creationId="{9D5FDC06-2B3A-4877-B4A7-C38B4BBB29BA}"/>
          </ac:spMkLst>
        </pc:spChg>
        <pc:spChg chg="add mod">
          <ac:chgData name="Liam Hill" userId="cf4eacb2-5eb2-4c8d-8100-2f2500eca56b" providerId="ADAL" clId="{270B87AE-5C36-4EE3-86D6-572A2367F9E4}" dt="2025-06-12T19:01:29.571" v="3004" actId="164"/>
          <ac:spMkLst>
            <pc:docMk/>
            <pc:sldMk cId="3825032302" sldId="410"/>
            <ac:spMk id="10" creationId="{158EAFD5-F7AD-4D2A-9071-C265F90375A3}"/>
          </ac:spMkLst>
        </pc:spChg>
        <pc:spChg chg="add mod">
          <ac:chgData name="Liam Hill" userId="cf4eacb2-5eb2-4c8d-8100-2f2500eca56b" providerId="ADAL" clId="{270B87AE-5C36-4EE3-86D6-572A2367F9E4}" dt="2025-06-12T19:02:15.262" v="3014" actId="164"/>
          <ac:spMkLst>
            <pc:docMk/>
            <pc:sldMk cId="3825032302" sldId="410"/>
            <ac:spMk id="11" creationId="{F867FCB3-FF66-4C80-867C-94CE0D21FD09}"/>
          </ac:spMkLst>
        </pc:spChg>
        <pc:spChg chg="add mod">
          <ac:chgData name="Liam Hill" userId="cf4eacb2-5eb2-4c8d-8100-2f2500eca56b" providerId="ADAL" clId="{270B87AE-5C36-4EE3-86D6-572A2367F9E4}" dt="2025-06-12T19:01:29.571" v="3004" actId="164"/>
          <ac:spMkLst>
            <pc:docMk/>
            <pc:sldMk cId="3825032302" sldId="410"/>
            <ac:spMk id="14" creationId="{5D8EEB96-F73C-4467-8B6E-F09E1458C883}"/>
          </ac:spMkLst>
        </pc:spChg>
        <pc:spChg chg="add mod">
          <ac:chgData name="Liam Hill" userId="cf4eacb2-5eb2-4c8d-8100-2f2500eca56b" providerId="ADAL" clId="{270B87AE-5C36-4EE3-86D6-572A2367F9E4}" dt="2025-06-12T19:02:15.262" v="3014" actId="164"/>
          <ac:spMkLst>
            <pc:docMk/>
            <pc:sldMk cId="3825032302" sldId="410"/>
            <ac:spMk id="15" creationId="{E71BFD3C-9D03-4AAB-ABCF-D25BC4353D04}"/>
          </ac:spMkLst>
        </pc:spChg>
        <pc:spChg chg="add del mod">
          <ac:chgData name="Liam Hill" userId="cf4eacb2-5eb2-4c8d-8100-2f2500eca56b" providerId="ADAL" clId="{270B87AE-5C36-4EE3-86D6-572A2367F9E4}" dt="2025-06-12T18:59:49.410" v="2979"/>
          <ac:spMkLst>
            <pc:docMk/>
            <pc:sldMk cId="3825032302" sldId="410"/>
            <ac:spMk id="16" creationId="{B4BB2E93-7322-4497-9495-7ACB8094E271}"/>
          </ac:spMkLst>
        </pc:spChg>
        <pc:spChg chg="mod">
          <ac:chgData name="Liam Hill" userId="cf4eacb2-5eb2-4c8d-8100-2f2500eca56b" providerId="ADAL" clId="{270B87AE-5C36-4EE3-86D6-572A2367F9E4}" dt="2025-06-12T19:06:24.946" v="3073" actId="20577"/>
          <ac:spMkLst>
            <pc:docMk/>
            <pc:sldMk cId="3825032302" sldId="410"/>
            <ac:spMk id="18" creationId="{2B066DBB-D54D-4FE2-89F0-E4BE7318B664}"/>
          </ac:spMkLst>
        </pc:spChg>
        <pc:grpChg chg="add mod">
          <ac:chgData name="Liam Hill" userId="cf4eacb2-5eb2-4c8d-8100-2f2500eca56b" providerId="ADAL" clId="{270B87AE-5C36-4EE3-86D6-572A2367F9E4}" dt="2025-06-12T19:03:00.552" v="3022" actId="1076"/>
          <ac:grpSpMkLst>
            <pc:docMk/>
            <pc:sldMk cId="3825032302" sldId="410"/>
            <ac:grpSpMk id="17" creationId="{085A13C0-F399-4780-A00C-72AD72587931}"/>
          </ac:grpSpMkLst>
        </pc:grpChg>
        <pc:grpChg chg="add mod">
          <ac:chgData name="Liam Hill" userId="cf4eacb2-5eb2-4c8d-8100-2f2500eca56b" providerId="ADAL" clId="{270B87AE-5C36-4EE3-86D6-572A2367F9E4}" dt="2025-06-12T19:01:29.571" v="3004" actId="164"/>
          <ac:grpSpMkLst>
            <pc:docMk/>
            <pc:sldMk cId="3825032302" sldId="410"/>
            <ac:grpSpMk id="27" creationId="{B7847C2D-A962-4DD0-B122-8B185D5F65D4}"/>
          </ac:grpSpMkLst>
        </pc:grpChg>
        <pc:grpChg chg="add mod">
          <ac:chgData name="Liam Hill" userId="cf4eacb2-5eb2-4c8d-8100-2f2500eca56b" providerId="ADAL" clId="{270B87AE-5C36-4EE3-86D6-572A2367F9E4}" dt="2025-06-12T19:03:16.491" v="3026" actId="164"/>
          <ac:grpSpMkLst>
            <pc:docMk/>
            <pc:sldMk cId="3825032302" sldId="410"/>
            <ac:grpSpMk id="28" creationId="{07BCA9D3-572D-4371-A6C1-9D7A66D93D5D}"/>
          </ac:grpSpMkLst>
        </pc:grpChg>
        <pc:grpChg chg="add mod">
          <ac:chgData name="Liam Hill" userId="cf4eacb2-5eb2-4c8d-8100-2f2500eca56b" providerId="ADAL" clId="{270B87AE-5C36-4EE3-86D6-572A2367F9E4}" dt="2025-06-12T19:02:15.262" v="3014" actId="164"/>
          <ac:grpSpMkLst>
            <pc:docMk/>
            <pc:sldMk cId="3825032302" sldId="410"/>
            <ac:grpSpMk id="29" creationId="{F85BEE05-5CDA-4E1C-99A1-058B65731B25}"/>
          </ac:grpSpMkLst>
        </pc:grpChg>
        <pc:grpChg chg="add mod">
          <ac:chgData name="Liam Hill" userId="cf4eacb2-5eb2-4c8d-8100-2f2500eca56b" providerId="ADAL" clId="{270B87AE-5C36-4EE3-86D6-572A2367F9E4}" dt="2025-06-12T19:03:21.711" v="3027" actId="167"/>
          <ac:grpSpMkLst>
            <pc:docMk/>
            <pc:sldMk cId="3825032302" sldId="410"/>
            <ac:grpSpMk id="30" creationId="{4FB86B5E-1291-46B3-9CED-8DB9CA476C8B}"/>
          </ac:grpSpMkLst>
        </pc:grpChg>
        <pc:picChg chg="add mod">
          <ac:chgData name="Liam Hill" userId="cf4eacb2-5eb2-4c8d-8100-2f2500eca56b" providerId="ADAL" clId="{270B87AE-5C36-4EE3-86D6-572A2367F9E4}" dt="2025-06-12T19:04:10.817" v="3039" actId="1076"/>
          <ac:picMkLst>
            <pc:docMk/>
            <pc:sldMk cId="3825032302" sldId="410"/>
            <ac:picMk id="4" creationId="{7709DA86-B01A-4DDA-BAEA-CC2F0E297A46}"/>
          </ac:picMkLst>
        </pc:picChg>
        <pc:picChg chg="add mod">
          <ac:chgData name="Liam Hill" userId="cf4eacb2-5eb2-4c8d-8100-2f2500eca56b" providerId="ADAL" clId="{270B87AE-5C36-4EE3-86D6-572A2367F9E4}" dt="2025-06-12T18:46:24.341" v="2727" actId="1076"/>
          <ac:picMkLst>
            <pc:docMk/>
            <pc:sldMk cId="3825032302" sldId="410"/>
            <ac:picMk id="5" creationId="{8710F831-9221-4F8E-B6DF-39A0CE8A54FA}"/>
          </ac:picMkLst>
        </pc:picChg>
        <pc:picChg chg="add del mod">
          <ac:chgData name="Liam Hill" userId="cf4eacb2-5eb2-4c8d-8100-2f2500eca56b" providerId="ADAL" clId="{270B87AE-5C36-4EE3-86D6-572A2367F9E4}" dt="2025-06-12T18:51:58.327" v="2739" actId="478"/>
          <ac:picMkLst>
            <pc:docMk/>
            <pc:sldMk cId="3825032302" sldId="410"/>
            <ac:picMk id="6" creationId="{4E264136-5A92-462C-B5D5-B7D2AA50EA34}"/>
          </ac:picMkLst>
        </pc:picChg>
        <pc:picChg chg="add mod">
          <ac:chgData name="Liam Hill" userId="cf4eacb2-5eb2-4c8d-8100-2f2500eca56b" providerId="ADAL" clId="{270B87AE-5C36-4EE3-86D6-572A2367F9E4}" dt="2025-06-12T19:03:00.552" v="3022" actId="1076"/>
          <ac:picMkLst>
            <pc:docMk/>
            <pc:sldMk cId="3825032302" sldId="410"/>
            <ac:picMk id="8" creationId="{42406734-523C-4847-A4E8-3F122385F66D}"/>
          </ac:picMkLst>
        </pc:picChg>
        <pc:cxnChg chg="add del mod">
          <ac:chgData name="Liam Hill" userId="cf4eacb2-5eb2-4c8d-8100-2f2500eca56b" providerId="ADAL" clId="{270B87AE-5C36-4EE3-86D6-572A2367F9E4}" dt="2025-06-12T18:59:00.040" v="2969" actId="478"/>
          <ac:cxnSpMkLst>
            <pc:docMk/>
            <pc:sldMk cId="3825032302" sldId="410"/>
            <ac:cxnSpMk id="13" creationId="{4A8DF592-5C46-430E-A984-689202EEFBD3}"/>
          </ac:cxnSpMkLst>
        </pc:cxnChg>
        <pc:cxnChg chg="mod">
          <ac:chgData name="Liam Hill" userId="cf4eacb2-5eb2-4c8d-8100-2f2500eca56b" providerId="ADAL" clId="{270B87AE-5C36-4EE3-86D6-572A2367F9E4}" dt="2025-06-12T19:06:16.706" v="3070" actId="14100"/>
          <ac:cxnSpMkLst>
            <pc:docMk/>
            <pc:sldMk cId="3825032302" sldId="410"/>
            <ac:cxnSpMk id="19" creationId="{09AE50A2-0810-4A36-A121-7E4CD319672F}"/>
          </ac:cxnSpMkLst>
        </pc:cxnChg>
        <pc:cxnChg chg="add mod">
          <ac:chgData name="Liam Hill" userId="cf4eacb2-5eb2-4c8d-8100-2f2500eca56b" providerId="ADAL" clId="{270B87AE-5C36-4EE3-86D6-572A2367F9E4}" dt="2025-06-12T19:01:06.866" v="3000" actId="14100"/>
          <ac:cxnSpMkLst>
            <pc:docMk/>
            <pc:sldMk cId="3825032302" sldId="410"/>
            <ac:cxnSpMk id="23" creationId="{DAF5FCE9-665A-42C3-BF7A-4CB11E67A1C9}"/>
          </ac:cxnSpMkLst>
        </pc:cxnChg>
        <pc:cxnChg chg="add mod">
          <ac:chgData name="Liam Hill" userId="cf4eacb2-5eb2-4c8d-8100-2f2500eca56b" providerId="ADAL" clId="{270B87AE-5C36-4EE3-86D6-572A2367F9E4}" dt="2025-06-12T19:01:21.072" v="3003" actId="208"/>
          <ac:cxnSpMkLst>
            <pc:docMk/>
            <pc:sldMk cId="3825032302" sldId="410"/>
            <ac:cxnSpMk id="26" creationId="{E90828A3-3011-4F52-9F9F-7EA7D8C3AB5F}"/>
          </ac:cxnSpMkLst>
        </pc:cxnChg>
      </pc:sldChg>
      <pc:sldChg chg="modSp new del mod">
        <pc:chgData name="Liam Hill" userId="cf4eacb2-5eb2-4c8d-8100-2f2500eca56b" providerId="ADAL" clId="{270B87AE-5C36-4EE3-86D6-572A2367F9E4}" dt="2025-06-12T21:33:59.579" v="4792" actId="47"/>
        <pc:sldMkLst>
          <pc:docMk/>
          <pc:sldMk cId="116950389" sldId="411"/>
        </pc:sldMkLst>
        <pc:spChg chg="mod">
          <ac:chgData name="Liam Hill" userId="cf4eacb2-5eb2-4c8d-8100-2f2500eca56b" providerId="ADAL" clId="{270B87AE-5C36-4EE3-86D6-572A2367F9E4}" dt="2025-06-12T20:28:12.350" v="3959" actId="6549"/>
          <ac:spMkLst>
            <pc:docMk/>
            <pc:sldMk cId="116950389" sldId="411"/>
            <ac:spMk id="2" creationId="{AD4D048B-2A6F-4A5B-B3E4-7E38F85C40E7}"/>
          </ac:spMkLst>
        </pc:spChg>
        <pc:spChg chg="mod">
          <ac:chgData name="Liam Hill" userId="cf4eacb2-5eb2-4c8d-8100-2f2500eca56b" providerId="ADAL" clId="{270B87AE-5C36-4EE3-86D6-572A2367F9E4}" dt="2025-06-12T20:28:29.040" v="3999" actId="20577"/>
          <ac:spMkLst>
            <pc:docMk/>
            <pc:sldMk cId="116950389" sldId="411"/>
            <ac:spMk id="3" creationId="{CF3A51E2-75B5-4434-A930-B31AC45A4C38}"/>
          </ac:spMkLst>
        </pc:spChg>
      </pc:sldChg>
      <pc:sldChg chg="addSp modSp new mod ord">
        <pc:chgData name="Liam Hill" userId="cf4eacb2-5eb2-4c8d-8100-2f2500eca56b" providerId="ADAL" clId="{270B87AE-5C36-4EE3-86D6-572A2367F9E4}" dt="2025-06-12T14:52:04.108" v="602" actId="20577"/>
        <pc:sldMkLst>
          <pc:docMk/>
          <pc:sldMk cId="741990374" sldId="412"/>
        </pc:sldMkLst>
        <pc:spChg chg="mod">
          <ac:chgData name="Liam Hill" userId="cf4eacb2-5eb2-4c8d-8100-2f2500eca56b" providerId="ADAL" clId="{270B87AE-5C36-4EE3-86D6-572A2367F9E4}" dt="2025-06-12T14:52:04.108" v="602" actId="20577"/>
          <ac:spMkLst>
            <pc:docMk/>
            <pc:sldMk cId="741990374" sldId="412"/>
            <ac:spMk id="2" creationId="{5FEEB204-9CC6-4B0A-8391-F3B8B3F619A1}"/>
          </ac:spMkLst>
        </pc:spChg>
        <pc:spChg chg="mod">
          <ac:chgData name="Liam Hill" userId="cf4eacb2-5eb2-4c8d-8100-2f2500eca56b" providerId="ADAL" clId="{270B87AE-5C36-4EE3-86D6-572A2367F9E4}" dt="2025-06-12T14:48:18.943" v="281" actId="20577"/>
          <ac:spMkLst>
            <pc:docMk/>
            <pc:sldMk cId="741990374" sldId="412"/>
            <ac:spMk id="3" creationId="{9D32C057-4000-4864-9372-3FD70701480E}"/>
          </ac:spMkLst>
        </pc:spChg>
        <pc:graphicFrameChg chg="add mod modGraphic">
          <ac:chgData name="Liam Hill" userId="cf4eacb2-5eb2-4c8d-8100-2f2500eca56b" providerId="ADAL" clId="{270B87AE-5C36-4EE3-86D6-572A2367F9E4}" dt="2025-06-12T14:51:27.757" v="560" actId="20577"/>
          <ac:graphicFrameMkLst>
            <pc:docMk/>
            <pc:sldMk cId="741990374" sldId="412"/>
            <ac:graphicFrameMk id="4" creationId="{6DE519D4-01D9-44B3-BEDA-A88DC74CA87B}"/>
          </ac:graphicFrameMkLst>
        </pc:graphicFrameChg>
      </pc:sldChg>
      <pc:sldChg chg="addSp delSp modSp new mod modClrScheme delAnim modAnim chgLayout modNotesTx">
        <pc:chgData name="Liam Hill" userId="cf4eacb2-5eb2-4c8d-8100-2f2500eca56b" providerId="ADAL" clId="{270B87AE-5C36-4EE3-86D6-572A2367F9E4}" dt="2025-06-12T15:06:06.956" v="1017"/>
        <pc:sldMkLst>
          <pc:docMk/>
          <pc:sldMk cId="2470707498" sldId="413"/>
        </pc:sldMkLst>
        <pc:spChg chg="mod ord">
          <ac:chgData name="Liam Hill" userId="cf4eacb2-5eb2-4c8d-8100-2f2500eca56b" providerId="ADAL" clId="{270B87AE-5C36-4EE3-86D6-572A2367F9E4}" dt="2025-06-12T14:54:46.659" v="710" actId="700"/>
          <ac:spMkLst>
            <pc:docMk/>
            <pc:sldMk cId="2470707498" sldId="413"/>
            <ac:spMk id="2" creationId="{4A79A6FC-F46F-41DD-BE99-9E3E1A5BEE04}"/>
          </ac:spMkLst>
        </pc:spChg>
        <pc:spChg chg="del">
          <ac:chgData name="Liam Hill" userId="cf4eacb2-5eb2-4c8d-8100-2f2500eca56b" providerId="ADAL" clId="{270B87AE-5C36-4EE3-86D6-572A2367F9E4}" dt="2025-06-12T14:54:33.195" v="709" actId="478"/>
          <ac:spMkLst>
            <pc:docMk/>
            <pc:sldMk cId="2470707498" sldId="413"/>
            <ac:spMk id="3" creationId="{186A5046-0FC9-49A8-A150-D5A8F57390A4}"/>
          </ac:spMkLst>
        </pc:spChg>
        <pc:spChg chg="del">
          <ac:chgData name="Liam Hill" userId="cf4eacb2-5eb2-4c8d-8100-2f2500eca56b" providerId="ADAL" clId="{270B87AE-5C36-4EE3-86D6-572A2367F9E4}" dt="2025-06-12T14:54:33.195" v="709" actId="478"/>
          <ac:spMkLst>
            <pc:docMk/>
            <pc:sldMk cId="2470707498" sldId="413"/>
            <ac:spMk id="4" creationId="{EDDB32B3-1680-469F-B609-F677D8EE7989}"/>
          </ac:spMkLst>
        </pc:spChg>
        <pc:spChg chg="del">
          <ac:chgData name="Liam Hill" userId="cf4eacb2-5eb2-4c8d-8100-2f2500eca56b" providerId="ADAL" clId="{270B87AE-5C36-4EE3-86D6-572A2367F9E4}" dt="2025-06-12T14:54:33.195" v="709" actId="478"/>
          <ac:spMkLst>
            <pc:docMk/>
            <pc:sldMk cId="2470707498" sldId="413"/>
            <ac:spMk id="5" creationId="{5D9EEEE2-435A-48D8-A8D7-7E3005C813DC}"/>
          </ac:spMkLst>
        </pc:spChg>
        <pc:spChg chg="del">
          <ac:chgData name="Liam Hill" userId="cf4eacb2-5eb2-4c8d-8100-2f2500eca56b" providerId="ADAL" clId="{270B87AE-5C36-4EE3-86D6-572A2367F9E4}" dt="2025-06-12T14:54:33.195" v="709" actId="478"/>
          <ac:spMkLst>
            <pc:docMk/>
            <pc:sldMk cId="2470707498" sldId="413"/>
            <ac:spMk id="6" creationId="{4C2BAB26-65F3-449B-8FF1-FE9AB316D26E}"/>
          </ac:spMkLst>
        </pc:spChg>
        <pc:spChg chg="add del mod ord">
          <ac:chgData name="Liam Hill" userId="cf4eacb2-5eb2-4c8d-8100-2f2500eca56b" providerId="ADAL" clId="{270B87AE-5C36-4EE3-86D6-572A2367F9E4}" dt="2025-06-12T14:55:17.039" v="715" actId="478"/>
          <ac:spMkLst>
            <pc:docMk/>
            <pc:sldMk cId="2470707498" sldId="413"/>
            <ac:spMk id="7" creationId="{8FD45AE2-5AA7-4FE6-9FEF-BBCBD0CA69B3}"/>
          </ac:spMkLst>
        </pc:spChg>
        <pc:spChg chg="mod topLvl">
          <ac:chgData name="Liam Hill" userId="cf4eacb2-5eb2-4c8d-8100-2f2500eca56b" providerId="ADAL" clId="{270B87AE-5C36-4EE3-86D6-572A2367F9E4}" dt="2025-06-12T15:01:50.435" v="979" actId="1076"/>
          <ac:spMkLst>
            <pc:docMk/>
            <pc:sldMk cId="2470707498" sldId="413"/>
            <ac:spMk id="10" creationId="{0120FE74-9721-4A35-B09F-53B160F92BD2}"/>
          </ac:spMkLst>
        </pc:spChg>
        <pc:spChg chg="del mod topLvl">
          <ac:chgData name="Liam Hill" userId="cf4eacb2-5eb2-4c8d-8100-2f2500eca56b" providerId="ADAL" clId="{270B87AE-5C36-4EE3-86D6-572A2367F9E4}" dt="2025-06-12T14:55:07.696" v="713" actId="478"/>
          <ac:spMkLst>
            <pc:docMk/>
            <pc:sldMk cId="2470707498" sldId="413"/>
            <ac:spMk id="11" creationId="{2C6346F4-61B4-416C-AE4C-440071AE7417}"/>
          </ac:spMkLst>
        </pc:spChg>
        <pc:spChg chg="mod topLvl">
          <ac:chgData name="Liam Hill" userId="cf4eacb2-5eb2-4c8d-8100-2f2500eca56b" providerId="ADAL" clId="{270B87AE-5C36-4EE3-86D6-572A2367F9E4}" dt="2025-06-12T15:01:58.514" v="980" actId="165"/>
          <ac:spMkLst>
            <pc:docMk/>
            <pc:sldMk cId="2470707498" sldId="413"/>
            <ac:spMk id="14" creationId="{A388040D-2DD7-45D3-85C5-E1BF4213BB27}"/>
          </ac:spMkLst>
        </pc:spChg>
        <pc:spChg chg="add del mod">
          <ac:chgData name="Liam Hill" userId="cf4eacb2-5eb2-4c8d-8100-2f2500eca56b" providerId="ADAL" clId="{270B87AE-5C36-4EE3-86D6-572A2367F9E4}" dt="2025-06-12T14:56:06.290" v="740"/>
          <ac:spMkLst>
            <pc:docMk/>
            <pc:sldMk cId="2470707498" sldId="413"/>
            <ac:spMk id="19" creationId="{AF5ED973-7BF9-4F2C-8655-36F2588F03B6}"/>
          </ac:spMkLst>
        </pc:spChg>
        <pc:spChg chg="add mod">
          <ac:chgData name="Liam Hill" userId="cf4eacb2-5eb2-4c8d-8100-2f2500eca56b" providerId="ADAL" clId="{270B87AE-5C36-4EE3-86D6-572A2367F9E4}" dt="2025-06-12T15:03:42.218" v="998" actId="164"/>
          <ac:spMkLst>
            <pc:docMk/>
            <pc:sldMk cId="2470707498" sldId="413"/>
            <ac:spMk id="20" creationId="{C527F081-2AE8-46D1-8587-4591B14E3146}"/>
          </ac:spMkLst>
        </pc:spChg>
        <pc:spChg chg="add mod">
          <ac:chgData name="Liam Hill" userId="cf4eacb2-5eb2-4c8d-8100-2f2500eca56b" providerId="ADAL" clId="{270B87AE-5C36-4EE3-86D6-572A2367F9E4}" dt="2025-06-12T15:01:50.435" v="979" actId="1076"/>
          <ac:spMkLst>
            <pc:docMk/>
            <pc:sldMk cId="2470707498" sldId="413"/>
            <ac:spMk id="21" creationId="{E5177EAE-F693-4BB4-88E3-DC72DB917CC9}"/>
          </ac:spMkLst>
        </pc:spChg>
        <pc:spChg chg="add mod">
          <ac:chgData name="Liam Hill" userId="cf4eacb2-5eb2-4c8d-8100-2f2500eca56b" providerId="ADAL" clId="{270B87AE-5C36-4EE3-86D6-572A2367F9E4}" dt="2025-06-12T15:03:42.218" v="998" actId="164"/>
          <ac:spMkLst>
            <pc:docMk/>
            <pc:sldMk cId="2470707498" sldId="413"/>
            <ac:spMk id="22" creationId="{63DCF9E1-C525-4B02-81AD-1953213A965E}"/>
          </ac:spMkLst>
        </pc:spChg>
        <pc:spChg chg="add del mod">
          <ac:chgData name="Liam Hill" userId="cf4eacb2-5eb2-4c8d-8100-2f2500eca56b" providerId="ADAL" clId="{270B87AE-5C36-4EE3-86D6-572A2367F9E4}" dt="2025-06-12T14:58:35.795" v="821" actId="478"/>
          <ac:spMkLst>
            <pc:docMk/>
            <pc:sldMk cId="2470707498" sldId="413"/>
            <ac:spMk id="23" creationId="{E54382CD-3E87-48FB-A8B0-4D2F0EB701A8}"/>
          </ac:spMkLst>
        </pc:spChg>
        <pc:spChg chg="add del mod">
          <ac:chgData name="Liam Hill" userId="cf4eacb2-5eb2-4c8d-8100-2f2500eca56b" providerId="ADAL" clId="{270B87AE-5C36-4EE3-86D6-572A2367F9E4}" dt="2025-06-12T14:58:35.795" v="821" actId="478"/>
          <ac:spMkLst>
            <pc:docMk/>
            <pc:sldMk cId="2470707498" sldId="413"/>
            <ac:spMk id="24" creationId="{985C8021-0417-458C-9B36-642F47868EA7}"/>
          </ac:spMkLst>
        </pc:spChg>
        <pc:spChg chg="mod">
          <ac:chgData name="Liam Hill" userId="cf4eacb2-5eb2-4c8d-8100-2f2500eca56b" providerId="ADAL" clId="{270B87AE-5C36-4EE3-86D6-572A2367F9E4}" dt="2025-06-12T14:56:35.314" v="752"/>
          <ac:spMkLst>
            <pc:docMk/>
            <pc:sldMk cId="2470707498" sldId="413"/>
            <ac:spMk id="27" creationId="{1221DD37-1C63-4EAF-ADB3-DC33D2A0010F}"/>
          </ac:spMkLst>
        </pc:spChg>
        <pc:spChg chg="add mod">
          <ac:chgData name="Liam Hill" userId="cf4eacb2-5eb2-4c8d-8100-2f2500eca56b" providerId="ADAL" clId="{270B87AE-5C36-4EE3-86D6-572A2367F9E4}" dt="2025-06-12T14:58:01.316" v="817" actId="1076"/>
          <ac:spMkLst>
            <pc:docMk/>
            <pc:sldMk cId="2470707498" sldId="413"/>
            <ac:spMk id="33" creationId="{6491BE14-B3E9-43E1-B836-D3D72BDB1F34}"/>
          </ac:spMkLst>
        </pc:spChg>
        <pc:spChg chg="add mod">
          <ac:chgData name="Liam Hill" userId="cf4eacb2-5eb2-4c8d-8100-2f2500eca56b" providerId="ADAL" clId="{270B87AE-5C36-4EE3-86D6-572A2367F9E4}" dt="2025-06-12T14:58:01.316" v="817" actId="1076"/>
          <ac:spMkLst>
            <pc:docMk/>
            <pc:sldMk cId="2470707498" sldId="413"/>
            <ac:spMk id="34" creationId="{E5C53281-30B3-4816-804C-2B7E46D22D3E}"/>
          </ac:spMkLst>
        </pc:spChg>
        <pc:spChg chg="add mod">
          <ac:chgData name="Liam Hill" userId="cf4eacb2-5eb2-4c8d-8100-2f2500eca56b" providerId="ADAL" clId="{270B87AE-5C36-4EE3-86D6-572A2367F9E4}" dt="2025-06-12T15:05:49.529" v="1009" actId="164"/>
          <ac:spMkLst>
            <pc:docMk/>
            <pc:sldMk cId="2470707498" sldId="413"/>
            <ac:spMk id="35" creationId="{D151D119-CFD4-4C0F-9D8F-53EB68B6BB40}"/>
          </ac:spMkLst>
        </pc:spChg>
        <pc:spChg chg="add mod">
          <ac:chgData name="Liam Hill" userId="cf4eacb2-5eb2-4c8d-8100-2f2500eca56b" providerId="ADAL" clId="{270B87AE-5C36-4EE3-86D6-572A2367F9E4}" dt="2025-06-12T15:05:49.529" v="1009" actId="164"/>
          <ac:spMkLst>
            <pc:docMk/>
            <pc:sldMk cId="2470707498" sldId="413"/>
            <ac:spMk id="36" creationId="{74694030-985E-4697-9318-7054B6DD9FAC}"/>
          </ac:spMkLst>
        </pc:spChg>
        <pc:spChg chg="add mod">
          <ac:chgData name="Liam Hill" userId="cf4eacb2-5eb2-4c8d-8100-2f2500eca56b" providerId="ADAL" clId="{270B87AE-5C36-4EE3-86D6-572A2367F9E4}" dt="2025-06-12T15:05:49.529" v="1009" actId="164"/>
          <ac:spMkLst>
            <pc:docMk/>
            <pc:sldMk cId="2470707498" sldId="413"/>
            <ac:spMk id="37" creationId="{5866F412-C6D8-4457-AD24-E3C991B9FB3C}"/>
          </ac:spMkLst>
        </pc:spChg>
        <pc:spChg chg="add mod">
          <ac:chgData name="Liam Hill" userId="cf4eacb2-5eb2-4c8d-8100-2f2500eca56b" providerId="ADAL" clId="{270B87AE-5C36-4EE3-86D6-572A2367F9E4}" dt="2025-06-12T15:05:49.529" v="1009" actId="164"/>
          <ac:spMkLst>
            <pc:docMk/>
            <pc:sldMk cId="2470707498" sldId="413"/>
            <ac:spMk id="38" creationId="{923F9DC6-045E-45C3-86F5-6F5418EDEBD4}"/>
          </ac:spMkLst>
        </pc:spChg>
        <pc:spChg chg="add mod">
          <ac:chgData name="Liam Hill" userId="cf4eacb2-5eb2-4c8d-8100-2f2500eca56b" providerId="ADAL" clId="{270B87AE-5C36-4EE3-86D6-572A2367F9E4}" dt="2025-06-12T15:05:49.529" v="1009" actId="164"/>
          <ac:spMkLst>
            <pc:docMk/>
            <pc:sldMk cId="2470707498" sldId="413"/>
            <ac:spMk id="39" creationId="{F59E2F62-61E6-4F2D-A9F2-D6F506299B85}"/>
          </ac:spMkLst>
        </pc:spChg>
        <pc:spChg chg="add mod">
          <ac:chgData name="Liam Hill" userId="cf4eacb2-5eb2-4c8d-8100-2f2500eca56b" providerId="ADAL" clId="{270B87AE-5C36-4EE3-86D6-572A2367F9E4}" dt="2025-06-12T15:05:49.529" v="1009" actId="164"/>
          <ac:spMkLst>
            <pc:docMk/>
            <pc:sldMk cId="2470707498" sldId="413"/>
            <ac:spMk id="40" creationId="{5A75B269-5194-4C03-B9D7-A17882BA8B36}"/>
          </ac:spMkLst>
        </pc:spChg>
        <pc:spChg chg="add mod">
          <ac:chgData name="Liam Hill" userId="cf4eacb2-5eb2-4c8d-8100-2f2500eca56b" providerId="ADAL" clId="{270B87AE-5C36-4EE3-86D6-572A2367F9E4}" dt="2025-06-12T15:05:49.529" v="1009" actId="164"/>
          <ac:spMkLst>
            <pc:docMk/>
            <pc:sldMk cId="2470707498" sldId="413"/>
            <ac:spMk id="41" creationId="{81E5AA25-27BF-477B-AC62-881DAFDF3FBC}"/>
          </ac:spMkLst>
        </pc:spChg>
        <pc:spChg chg="add mod">
          <ac:chgData name="Liam Hill" userId="cf4eacb2-5eb2-4c8d-8100-2f2500eca56b" providerId="ADAL" clId="{270B87AE-5C36-4EE3-86D6-572A2367F9E4}" dt="2025-06-12T15:05:49.529" v="1009" actId="164"/>
          <ac:spMkLst>
            <pc:docMk/>
            <pc:sldMk cId="2470707498" sldId="413"/>
            <ac:spMk id="42" creationId="{7995EFE9-5384-45CA-947E-DAB05C804C5E}"/>
          </ac:spMkLst>
        </pc:spChg>
        <pc:spChg chg="add mod">
          <ac:chgData name="Liam Hill" userId="cf4eacb2-5eb2-4c8d-8100-2f2500eca56b" providerId="ADAL" clId="{270B87AE-5C36-4EE3-86D6-572A2367F9E4}" dt="2025-06-12T15:05:49.529" v="1009" actId="164"/>
          <ac:spMkLst>
            <pc:docMk/>
            <pc:sldMk cId="2470707498" sldId="413"/>
            <ac:spMk id="43" creationId="{5E10137C-AAF8-4FDD-AE74-153B11028FC9}"/>
          </ac:spMkLst>
        </pc:spChg>
        <pc:spChg chg="add mod">
          <ac:chgData name="Liam Hill" userId="cf4eacb2-5eb2-4c8d-8100-2f2500eca56b" providerId="ADAL" clId="{270B87AE-5C36-4EE3-86D6-572A2367F9E4}" dt="2025-06-12T15:05:49.529" v="1009" actId="164"/>
          <ac:spMkLst>
            <pc:docMk/>
            <pc:sldMk cId="2470707498" sldId="413"/>
            <ac:spMk id="44" creationId="{7AA8AAC9-980D-4939-8455-8283867A8816}"/>
          </ac:spMkLst>
        </pc:spChg>
        <pc:spChg chg="add mod">
          <ac:chgData name="Liam Hill" userId="cf4eacb2-5eb2-4c8d-8100-2f2500eca56b" providerId="ADAL" clId="{270B87AE-5C36-4EE3-86D6-572A2367F9E4}" dt="2025-06-12T15:05:49.529" v="1009" actId="164"/>
          <ac:spMkLst>
            <pc:docMk/>
            <pc:sldMk cId="2470707498" sldId="413"/>
            <ac:spMk id="48" creationId="{5B8BA3EF-C8E7-48AA-9CCC-A4EE05ECE3F2}"/>
          </ac:spMkLst>
        </pc:spChg>
        <pc:spChg chg="add mod">
          <ac:chgData name="Liam Hill" userId="cf4eacb2-5eb2-4c8d-8100-2f2500eca56b" providerId="ADAL" clId="{270B87AE-5C36-4EE3-86D6-572A2367F9E4}" dt="2025-06-12T14:59:50.079" v="906" actId="1076"/>
          <ac:spMkLst>
            <pc:docMk/>
            <pc:sldMk cId="2470707498" sldId="413"/>
            <ac:spMk id="55" creationId="{5D179249-94B4-4B8A-995D-900BBD14987E}"/>
          </ac:spMkLst>
        </pc:spChg>
        <pc:spChg chg="add mod">
          <ac:chgData name="Liam Hill" userId="cf4eacb2-5eb2-4c8d-8100-2f2500eca56b" providerId="ADAL" clId="{270B87AE-5C36-4EE3-86D6-572A2367F9E4}" dt="2025-06-12T15:00:18.394" v="955" actId="1038"/>
          <ac:spMkLst>
            <pc:docMk/>
            <pc:sldMk cId="2470707498" sldId="413"/>
            <ac:spMk id="56" creationId="{3E7EC733-687A-4F96-B873-B9BFD3804BDA}"/>
          </ac:spMkLst>
        </pc:spChg>
        <pc:spChg chg="add mod">
          <ac:chgData name="Liam Hill" userId="cf4eacb2-5eb2-4c8d-8100-2f2500eca56b" providerId="ADAL" clId="{270B87AE-5C36-4EE3-86D6-572A2367F9E4}" dt="2025-06-12T15:00:33.723" v="958" actId="1076"/>
          <ac:spMkLst>
            <pc:docMk/>
            <pc:sldMk cId="2470707498" sldId="413"/>
            <ac:spMk id="57" creationId="{F452620C-2090-44EA-915F-66880CA07923}"/>
          </ac:spMkLst>
        </pc:spChg>
        <pc:grpChg chg="add del mod">
          <ac:chgData name="Liam Hill" userId="cf4eacb2-5eb2-4c8d-8100-2f2500eca56b" providerId="ADAL" clId="{270B87AE-5C36-4EE3-86D6-572A2367F9E4}" dt="2025-06-12T14:55:03.299" v="712" actId="165"/>
          <ac:grpSpMkLst>
            <pc:docMk/>
            <pc:sldMk cId="2470707498" sldId="413"/>
            <ac:grpSpMk id="8" creationId="{4F9AFD9C-681A-409D-B88A-3E65633E312B}"/>
          </ac:grpSpMkLst>
        </pc:grpChg>
        <pc:grpChg chg="del mod topLvl">
          <ac:chgData name="Liam Hill" userId="cf4eacb2-5eb2-4c8d-8100-2f2500eca56b" providerId="ADAL" clId="{270B87AE-5C36-4EE3-86D6-572A2367F9E4}" dt="2025-06-12T14:55:07.696" v="713" actId="478"/>
          <ac:grpSpMkLst>
            <pc:docMk/>
            <pc:sldMk cId="2470707498" sldId="413"/>
            <ac:grpSpMk id="9" creationId="{C7ED913D-46F5-427C-997E-B6953E11ADA3}"/>
          </ac:grpSpMkLst>
        </pc:grpChg>
        <pc:grpChg chg="del mod topLvl">
          <ac:chgData name="Liam Hill" userId="cf4eacb2-5eb2-4c8d-8100-2f2500eca56b" providerId="ADAL" clId="{270B87AE-5C36-4EE3-86D6-572A2367F9E4}" dt="2025-06-12T15:01:58.514" v="980" actId="165"/>
          <ac:grpSpMkLst>
            <pc:docMk/>
            <pc:sldMk cId="2470707498" sldId="413"/>
            <ac:grpSpMk id="12" creationId="{5182E04A-0305-4438-B073-C0B76889D17E}"/>
          </ac:grpSpMkLst>
        </pc:grpChg>
        <pc:grpChg chg="add del mod">
          <ac:chgData name="Liam Hill" userId="cf4eacb2-5eb2-4c8d-8100-2f2500eca56b" providerId="ADAL" clId="{270B87AE-5C36-4EE3-86D6-572A2367F9E4}" dt="2025-06-12T14:58:38.474" v="822" actId="478"/>
          <ac:grpSpMkLst>
            <pc:docMk/>
            <pc:sldMk cId="2470707498" sldId="413"/>
            <ac:grpSpMk id="26" creationId="{D1567DEF-C580-433B-BE0D-D54C2BB4CAA6}"/>
          </ac:grpSpMkLst>
        </pc:grpChg>
        <pc:grpChg chg="add mod">
          <ac:chgData name="Liam Hill" userId="cf4eacb2-5eb2-4c8d-8100-2f2500eca56b" providerId="ADAL" clId="{270B87AE-5C36-4EE3-86D6-572A2367F9E4}" dt="2025-06-12T15:03:42.218" v="998" actId="164"/>
          <ac:grpSpMkLst>
            <pc:docMk/>
            <pc:sldMk cId="2470707498" sldId="413"/>
            <ac:grpSpMk id="69" creationId="{89171575-E558-4657-BB3B-7F364608420F}"/>
          </ac:grpSpMkLst>
        </pc:grpChg>
        <pc:grpChg chg="add mod">
          <ac:chgData name="Liam Hill" userId="cf4eacb2-5eb2-4c8d-8100-2f2500eca56b" providerId="ADAL" clId="{270B87AE-5C36-4EE3-86D6-572A2367F9E4}" dt="2025-06-12T15:05:49.529" v="1009" actId="164"/>
          <ac:grpSpMkLst>
            <pc:docMk/>
            <pc:sldMk cId="2470707498" sldId="413"/>
            <ac:grpSpMk id="70" creationId="{16C41DC2-C365-43A8-882A-829ABD39DAA0}"/>
          </ac:grpSpMkLst>
        </pc:grpChg>
        <pc:picChg chg="add mod">
          <ac:chgData name="Liam Hill" userId="cf4eacb2-5eb2-4c8d-8100-2f2500eca56b" providerId="ADAL" clId="{270B87AE-5C36-4EE3-86D6-572A2367F9E4}" dt="2025-06-12T14:58:01.316" v="817" actId="1076"/>
          <ac:picMkLst>
            <pc:docMk/>
            <pc:sldMk cId="2470707498" sldId="413"/>
            <ac:picMk id="32" creationId="{D305D555-6A19-429A-8216-21A5F3D14240}"/>
          </ac:picMkLst>
        </pc:picChg>
        <pc:cxnChg chg="mod topLvl">
          <ac:chgData name="Liam Hill" userId="cf4eacb2-5eb2-4c8d-8100-2f2500eca56b" providerId="ADAL" clId="{270B87AE-5C36-4EE3-86D6-572A2367F9E4}" dt="2025-06-12T15:01:58.514" v="980" actId="165"/>
          <ac:cxnSpMkLst>
            <pc:docMk/>
            <pc:sldMk cId="2470707498" sldId="413"/>
            <ac:cxnSpMk id="13" creationId="{D47CADE5-0C6D-47AB-BB08-B218EA74B20A}"/>
          </ac:cxnSpMkLst>
        </pc:cxnChg>
        <pc:cxnChg chg="mod topLvl">
          <ac:chgData name="Liam Hill" userId="cf4eacb2-5eb2-4c8d-8100-2f2500eca56b" providerId="ADAL" clId="{270B87AE-5C36-4EE3-86D6-572A2367F9E4}" dt="2025-06-12T15:01:58.514" v="980" actId="165"/>
          <ac:cxnSpMkLst>
            <pc:docMk/>
            <pc:sldMk cId="2470707498" sldId="413"/>
            <ac:cxnSpMk id="15" creationId="{9F3D73D4-3BC9-45F9-87DE-AF485B6642E5}"/>
          </ac:cxnSpMkLst>
        </pc:cxnChg>
        <pc:cxnChg chg="mod topLvl">
          <ac:chgData name="Liam Hill" userId="cf4eacb2-5eb2-4c8d-8100-2f2500eca56b" providerId="ADAL" clId="{270B87AE-5C36-4EE3-86D6-572A2367F9E4}" dt="2025-06-12T15:01:58.514" v="980" actId="165"/>
          <ac:cxnSpMkLst>
            <pc:docMk/>
            <pc:sldMk cId="2470707498" sldId="413"/>
            <ac:cxnSpMk id="16" creationId="{EA67207E-4876-48AD-B6C4-C678306B353B}"/>
          </ac:cxnSpMkLst>
        </pc:cxnChg>
        <pc:cxnChg chg="mod topLvl">
          <ac:chgData name="Liam Hill" userId="cf4eacb2-5eb2-4c8d-8100-2f2500eca56b" providerId="ADAL" clId="{270B87AE-5C36-4EE3-86D6-572A2367F9E4}" dt="2025-06-12T15:03:42.218" v="998" actId="164"/>
          <ac:cxnSpMkLst>
            <pc:docMk/>
            <pc:sldMk cId="2470707498" sldId="413"/>
            <ac:cxnSpMk id="17" creationId="{619AC86D-AAFD-4EB8-84AB-C71867CFD61A}"/>
          </ac:cxnSpMkLst>
        </pc:cxnChg>
        <pc:cxnChg chg="mod topLvl">
          <ac:chgData name="Liam Hill" userId="cf4eacb2-5eb2-4c8d-8100-2f2500eca56b" providerId="ADAL" clId="{270B87AE-5C36-4EE3-86D6-572A2367F9E4}" dt="2025-06-12T15:03:42.218" v="998" actId="164"/>
          <ac:cxnSpMkLst>
            <pc:docMk/>
            <pc:sldMk cId="2470707498" sldId="413"/>
            <ac:cxnSpMk id="18" creationId="{E980E8E2-1DE4-40AB-BED9-0D91E29E34F5}"/>
          </ac:cxnSpMkLst>
        </pc:cxnChg>
        <pc:cxnChg chg="add del mod">
          <ac:chgData name="Liam Hill" userId="cf4eacb2-5eb2-4c8d-8100-2f2500eca56b" providerId="ADAL" clId="{270B87AE-5C36-4EE3-86D6-572A2367F9E4}" dt="2025-06-12T14:58:35.795" v="821" actId="478"/>
          <ac:cxnSpMkLst>
            <pc:docMk/>
            <pc:sldMk cId="2470707498" sldId="413"/>
            <ac:cxnSpMk id="25" creationId="{E88E1212-6E85-4452-8A9E-E33B20EF90A9}"/>
          </ac:cxnSpMkLst>
        </pc:cxnChg>
        <pc:cxnChg chg="mod">
          <ac:chgData name="Liam Hill" userId="cf4eacb2-5eb2-4c8d-8100-2f2500eca56b" providerId="ADAL" clId="{270B87AE-5C36-4EE3-86D6-572A2367F9E4}" dt="2025-06-12T14:58:38.474" v="822" actId="478"/>
          <ac:cxnSpMkLst>
            <pc:docMk/>
            <pc:sldMk cId="2470707498" sldId="413"/>
            <ac:cxnSpMk id="28" creationId="{AA4641C5-EC24-4DD9-8B4C-2EA0C347157C}"/>
          </ac:cxnSpMkLst>
        </pc:cxnChg>
        <pc:cxnChg chg="add del mod">
          <ac:chgData name="Liam Hill" userId="cf4eacb2-5eb2-4c8d-8100-2f2500eca56b" providerId="ADAL" clId="{270B87AE-5C36-4EE3-86D6-572A2367F9E4}" dt="2025-06-12T14:58:35.795" v="821" actId="478"/>
          <ac:cxnSpMkLst>
            <pc:docMk/>
            <pc:sldMk cId="2470707498" sldId="413"/>
            <ac:cxnSpMk id="29" creationId="{72B2B261-52BF-4175-B8DC-2D0C92963F53}"/>
          </ac:cxnSpMkLst>
        </pc:cxnChg>
        <pc:cxnChg chg="add mod">
          <ac:chgData name="Liam Hill" userId="cf4eacb2-5eb2-4c8d-8100-2f2500eca56b" providerId="ADAL" clId="{270B87AE-5C36-4EE3-86D6-572A2367F9E4}" dt="2025-06-12T15:05:49.529" v="1009" actId="164"/>
          <ac:cxnSpMkLst>
            <pc:docMk/>
            <pc:sldMk cId="2470707498" sldId="413"/>
            <ac:cxnSpMk id="45" creationId="{53C60795-C896-40EF-A4E7-769D0CC0E00E}"/>
          </ac:cxnSpMkLst>
        </pc:cxnChg>
        <pc:cxnChg chg="add mod">
          <ac:chgData name="Liam Hill" userId="cf4eacb2-5eb2-4c8d-8100-2f2500eca56b" providerId="ADAL" clId="{270B87AE-5C36-4EE3-86D6-572A2367F9E4}" dt="2025-06-12T15:05:49.529" v="1009" actId="164"/>
          <ac:cxnSpMkLst>
            <pc:docMk/>
            <pc:sldMk cId="2470707498" sldId="413"/>
            <ac:cxnSpMk id="46" creationId="{A6BB953B-E39A-49E6-818D-78C9C6D99AF4}"/>
          </ac:cxnSpMkLst>
        </pc:cxnChg>
        <pc:cxnChg chg="add mod">
          <ac:chgData name="Liam Hill" userId="cf4eacb2-5eb2-4c8d-8100-2f2500eca56b" providerId="ADAL" clId="{270B87AE-5C36-4EE3-86D6-572A2367F9E4}" dt="2025-06-12T15:05:49.529" v="1009" actId="164"/>
          <ac:cxnSpMkLst>
            <pc:docMk/>
            <pc:sldMk cId="2470707498" sldId="413"/>
            <ac:cxnSpMk id="47" creationId="{DD3E8CEF-774D-4176-B46A-489BF5383B13}"/>
          </ac:cxnSpMkLst>
        </pc:cxnChg>
        <pc:cxnChg chg="add mod">
          <ac:chgData name="Liam Hill" userId="cf4eacb2-5eb2-4c8d-8100-2f2500eca56b" providerId="ADAL" clId="{270B87AE-5C36-4EE3-86D6-572A2367F9E4}" dt="2025-06-12T15:05:49.529" v="1009" actId="164"/>
          <ac:cxnSpMkLst>
            <pc:docMk/>
            <pc:sldMk cId="2470707498" sldId="413"/>
            <ac:cxnSpMk id="49" creationId="{A8B2785F-C88E-4D3A-9552-C68F5C283E68}"/>
          </ac:cxnSpMkLst>
        </pc:cxnChg>
        <pc:cxnChg chg="add mod">
          <ac:chgData name="Liam Hill" userId="cf4eacb2-5eb2-4c8d-8100-2f2500eca56b" providerId="ADAL" clId="{270B87AE-5C36-4EE3-86D6-572A2367F9E4}" dt="2025-06-12T15:05:49.529" v="1009" actId="164"/>
          <ac:cxnSpMkLst>
            <pc:docMk/>
            <pc:sldMk cId="2470707498" sldId="413"/>
            <ac:cxnSpMk id="50" creationId="{073D9343-65A0-4458-90C1-C5AE87919ADA}"/>
          </ac:cxnSpMkLst>
        </pc:cxnChg>
        <pc:cxnChg chg="add mod">
          <ac:chgData name="Liam Hill" userId="cf4eacb2-5eb2-4c8d-8100-2f2500eca56b" providerId="ADAL" clId="{270B87AE-5C36-4EE3-86D6-572A2367F9E4}" dt="2025-06-12T15:05:49.529" v="1009" actId="164"/>
          <ac:cxnSpMkLst>
            <pc:docMk/>
            <pc:sldMk cId="2470707498" sldId="413"/>
            <ac:cxnSpMk id="51" creationId="{E5BCAAF1-E51A-426E-93BD-AEC6E836FF06}"/>
          </ac:cxnSpMkLst>
        </pc:cxnChg>
        <pc:cxnChg chg="add mod">
          <ac:chgData name="Liam Hill" userId="cf4eacb2-5eb2-4c8d-8100-2f2500eca56b" providerId="ADAL" clId="{270B87AE-5C36-4EE3-86D6-572A2367F9E4}" dt="2025-06-12T15:00:23.569" v="957" actId="13822"/>
          <ac:cxnSpMkLst>
            <pc:docMk/>
            <pc:sldMk cId="2470707498" sldId="413"/>
            <ac:cxnSpMk id="59" creationId="{88DEA529-4611-4798-A3FF-F05F2BED7DE3}"/>
          </ac:cxnSpMkLst>
        </pc:cxnChg>
        <pc:cxnChg chg="add mod">
          <ac:chgData name="Liam Hill" userId="cf4eacb2-5eb2-4c8d-8100-2f2500eca56b" providerId="ADAL" clId="{270B87AE-5C36-4EE3-86D6-572A2367F9E4}" dt="2025-06-12T15:00:41.117" v="961" actId="14100"/>
          <ac:cxnSpMkLst>
            <pc:docMk/>
            <pc:sldMk cId="2470707498" sldId="413"/>
            <ac:cxnSpMk id="63" creationId="{88EB50B3-7983-42AE-A62B-8E1AC9C3F597}"/>
          </ac:cxnSpMkLst>
        </pc:cxnChg>
        <pc:cxnChg chg="add mod">
          <ac:chgData name="Liam Hill" userId="cf4eacb2-5eb2-4c8d-8100-2f2500eca56b" providerId="ADAL" clId="{270B87AE-5C36-4EE3-86D6-572A2367F9E4}" dt="2025-06-12T15:00:46.013" v="964" actId="14100"/>
          <ac:cxnSpMkLst>
            <pc:docMk/>
            <pc:sldMk cId="2470707498" sldId="413"/>
            <ac:cxnSpMk id="66" creationId="{078D3897-5876-4DB2-9A78-2DD529F75CA4}"/>
          </ac:cxnSpMkLst>
        </pc:cxnChg>
      </pc:sldChg>
      <pc:sldChg chg="new del">
        <pc:chgData name="Liam Hill" userId="cf4eacb2-5eb2-4c8d-8100-2f2500eca56b" providerId="ADAL" clId="{270B87AE-5C36-4EE3-86D6-572A2367F9E4}" dt="2025-06-12T16:32:08.036" v="1294" actId="680"/>
        <pc:sldMkLst>
          <pc:docMk/>
          <pc:sldMk cId="1611607011" sldId="414"/>
        </pc:sldMkLst>
      </pc:sldChg>
      <pc:sldChg chg="addSp delSp modSp new mod modClrScheme modAnim chgLayout">
        <pc:chgData name="Liam Hill" userId="cf4eacb2-5eb2-4c8d-8100-2f2500eca56b" providerId="ADAL" clId="{270B87AE-5C36-4EE3-86D6-572A2367F9E4}" dt="2025-06-12T17:37:23.435" v="2292"/>
        <pc:sldMkLst>
          <pc:docMk/>
          <pc:sldMk cId="3754412307" sldId="414"/>
        </pc:sldMkLst>
        <pc:spChg chg="del">
          <ac:chgData name="Liam Hill" userId="cf4eacb2-5eb2-4c8d-8100-2f2500eca56b" providerId="ADAL" clId="{270B87AE-5C36-4EE3-86D6-572A2367F9E4}" dt="2025-06-12T16:32:16.304" v="1296" actId="700"/>
          <ac:spMkLst>
            <pc:docMk/>
            <pc:sldMk cId="3754412307" sldId="414"/>
            <ac:spMk id="2" creationId="{9493806D-B521-4DFA-B980-8703D2B498CE}"/>
          </ac:spMkLst>
        </pc:spChg>
        <pc:spChg chg="del">
          <ac:chgData name="Liam Hill" userId="cf4eacb2-5eb2-4c8d-8100-2f2500eca56b" providerId="ADAL" clId="{270B87AE-5C36-4EE3-86D6-572A2367F9E4}" dt="2025-06-12T16:32:16.304" v="1296" actId="700"/>
          <ac:spMkLst>
            <pc:docMk/>
            <pc:sldMk cId="3754412307" sldId="414"/>
            <ac:spMk id="3" creationId="{8A7B3446-2CE2-4319-8BE4-32C4B4FE026E}"/>
          </ac:spMkLst>
        </pc:spChg>
        <pc:spChg chg="add mod">
          <ac:chgData name="Liam Hill" userId="cf4eacb2-5eb2-4c8d-8100-2f2500eca56b" providerId="ADAL" clId="{270B87AE-5C36-4EE3-86D6-572A2367F9E4}" dt="2025-06-12T17:22:25.929" v="1744" actId="14100"/>
          <ac:spMkLst>
            <pc:docMk/>
            <pc:sldMk cId="3754412307" sldId="414"/>
            <ac:spMk id="4" creationId="{99324E35-8B65-495D-93F3-880CD4063B40}"/>
          </ac:spMkLst>
        </pc:spChg>
        <pc:spChg chg="add mod">
          <ac:chgData name="Liam Hill" userId="cf4eacb2-5eb2-4c8d-8100-2f2500eca56b" providerId="ADAL" clId="{270B87AE-5C36-4EE3-86D6-572A2367F9E4}" dt="2025-06-12T17:25:59.517" v="1827" actId="14100"/>
          <ac:spMkLst>
            <pc:docMk/>
            <pc:sldMk cId="3754412307" sldId="414"/>
            <ac:spMk id="5" creationId="{BF6106AB-3A58-41B9-89B9-6107CC7E0976}"/>
          </ac:spMkLst>
        </pc:spChg>
        <pc:spChg chg="add mod">
          <ac:chgData name="Liam Hill" userId="cf4eacb2-5eb2-4c8d-8100-2f2500eca56b" providerId="ADAL" clId="{270B87AE-5C36-4EE3-86D6-572A2367F9E4}" dt="2025-06-12T17:25:56.692" v="1826" actId="1076"/>
          <ac:spMkLst>
            <pc:docMk/>
            <pc:sldMk cId="3754412307" sldId="414"/>
            <ac:spMk id="7" creationId="{FCB30767-0F7E-439D-B06B-39BDF38D471D}"/>
          </ac:spMkLst>
        </pc:spChg>
        <pc:spChg chg="add mod">
          <ac:chgData name="Liam Hill" userId="cf4eacb2-5eb2-4c8d-8100-2f2500eca56b" providerId="ADAL" clId="{270B87AE-5C36-4EE3-86D6-572A2367F9E4}" dt="2025-06-12T17:25:56.692" v="1826" actId="1076"/>
          <ac:spMkLst>
            <pc:docMk/>
            <pc:sldMk cId="3754412307" sldId="414"/>
            <ac:spMk id="8" creationId="{B9409D36-9A03-43D0-909F-CBBB524A9E0B}"/>
          </ac:spMkLst>
        </pc:spChg>
        <pc:spChg chg="add mod">
          <ac:chgData name="Liam Hill" userId="cf4eacb2-5eb2-4c8d-8100-2f2500eca56b" providerId="ADAL" clId="{270B87AE-5C36-4EE3-86D6-572A2367F9E4}" dt="2025-06-12T17:25:56.692" v="1826" actId="1076"/>
          <ac:spMkLst>
            <pc:docMk/>
            <pc:sldMk cId="3754412307" sldId="414"/>
            <ac:spMk id="9" creationId="{5E9EB28B-0CAA-4C3B-A000-C1BC8F01F77B}"/>
          </ac:spMkLst>
        </pc:spChg>
        <pc:spChg chg="add mod">
          <ac:chgData name="Liam Hill" userId="cf4eacb2-5eb2-4c8d-8100-2f2500eca56b" providerId="ADAL" clId="{270B87AE-5C36-4EE3-86D6-572A2367F9E4}" dt="2025-06-12T17:25:56.692" v="1826" actId="1076"/>
          <ac:spMkLst>
            <pc:docMk/>
            <pc:sldMk cId="3754412307" sldId="414"/>
            <ac:spMk id="10" creationId="{DA56B942-0F2D-40A0-957D-97E7BC44F1BC}"/>
          </ac:spMkLst>
        </pc:spChg>
        <pc:spChg chg="add mod">
          <ac:chgData name="Liam Hill" userId="cf4eacb2-5eb2-4c8d-8100-2f2500eca56b" providerId="ADAL" clId="{270B87AE-5C36-4EE3-86D6-572A2367F9E4}" dt="2025-06-12T17:25:50.765" v="1825" actId="1076"/>
          <ac:spMkLst>
            <pc:docMk/>
            <pc:sldMk cId="3754412307" sldId="414"/>
            <ac:spMk id="11" creationId="{CCCBB27B-DB08-4374-BCBD-444126984498}"/>
          </ac:spMkLst>
        </pc:spChg>
        <pc:spChg chg="add mod">
          <ac:chgData name="Liam Hill" userId="cf4eacb2-5eb2-4c8d-8100-2f2500eca56b" providerId="ADAL" clId="{270B87AE-5C36-4EE3-86D6-572A2367F9E4}" dt="2025-06-12T17:23:09.803" v="1754" actId="1076"/>
          <ac:spMkLst>
            <pc:docMk/>
            <pc:sldMk cId="3754412307" sldId="414"/>
            <ac:spMk id="12" creationId="{95767BB9-C374-4BDE-95DF-2A6FA6F24338}"/>
          </ac:spMkLst>
        </pc:spChg>
        <pc:spChg chg="add mod">
          <ac:chgData name="Liam Hill" userId="cf4eacb2-5eb2-4c8d-8100-2f2500eca56b" providerId="ADAL" clId="{270B87AE-5C36-4EE3-86D6-572A2367F9E4}" dt="2025-06-12T17:23:09.803" v="1754" actId="1076"/>
          <ac:spMkLst>
            <pc:docMk/>
            <pc:sldMk cId="3754412307" sldId="414"/>
            <ac:spMk id="13" creationId="{D2894365-E257-450A-8928-509F8EC63BDE}"/>
          </ac:spMkLst>
        </pc:spChg>
        <pc:spChg chg="add mod">
          <ac:chgData name="Liam Hill" userId="cf4eacb2-5eb2-4c8d-8100-2f2500eca56b" providerId="ADAL" clId="{270B87AE-5C36-4EE3-86D6-572A2367F9E4}" dt="2025-06-12T17:23:09.803" v="1754" actId="1076"/>
          <ac:spMkLst>
            <pc:docMk/>
            <pc:sldMk cId="3754412307" sldId="414"/>
            <ac:spMk id="14" creationId="{972C9566-738B-4F41-A65F-6872631A92F9}"/>
          </ac:spMkLst>
        </pc:spChg>
        <pc:spChg chg="add mod">
          <ac:chgData name="Liam Hill" userId="cf4eacb2-5eb2-4c8d-8100-2f2500eca56b" providerId="ADAL" clId="{270B87AE-5C36-4EE3-86D6-572A2367F9E4}" dt="2025-06-12T17:23:09.803" v="1754" actId="1076"/>
          <ac:spMkLst>
            <pc:docMk/>
            <pc:sldMk cId="3754412307" sldId="414"/>
            <ac:spMk id="15" creationId="{97B46F0F-D974-40C0-BB66-4497AF8131EE}"/>
          </ac:spMkLst>
        </pc:spChg>
        <pc:spChg chg="add mod">
          <ac:chgData name="Liam Hill" userId="cf4eacb2-5eb2-4c8d-8100-2f2500eca56b" providerId="ADAL" clId="{270B87AE-5C36-4EE3-86D6-572A2367F9E4}" dt="2025-06-12T17:26:20.902" v="1832" actId="14100"/>
          <ac:spMkLst>
            <pc:docMk/>
            <pc:sldMk cId="3754412307" sldId="414"/>
            <ac:spMk id="16" creationId="{371F9113-7679-4FA4-BE4B-050C97E88657}"/>
          </ac:spMkLst>
        </pc:spChg>
        <pc:spChg chg="add mod">
          <ac:chgData name="Liam Hill" userId="cf4eacb2-5eb2-4c8d-8100-2f2500eca56b" providerId="ADAL" clId="{270B87AE-5C36-4EE3-86D6-572A2367F9E4}" dt="2025-06-12T17:25:35.202" v="1819" actId="1076"/>
          <ac:spMkLst>
            <pc:docMk/>
            <pc:sldMk cId="3754412307" sldId="414"/>
            <ac:spMk id="18" creationId="{9F63C0DF-71FF-4269-B0F4-0D8D8FB9F414}"/>
          </ac:spMkLst>
        </pc:spChg>
        <pc:picChg chg="add del mod">
          <ac:chgData name="Liam Hill" userId="cf4eacb2-5eb2-4c8d-8100-2f2500eca56b" providerId="ADAL" clId="{270B87AE-5C36-4EE3-86D6-572A2367F9E4}" dt="2025-06-12T17:25:31.236" v="1818" actId="478"/>
          <ac:picMkLst>
            <pc:docMk/>
            <pc:sldMk cId="3754412307" sldId="414"/>
            <ac:picMk id="17" creationId="{A091183D-252A-4524-8DA9-76F908D519D2}"/>
          </ac:picMkLst>
        </pc:picChg>
        <pc:cxnChg chg="add mod">
          <ac:chgData name="Liam Hill" userId="cf4eacb2-5eb2-4c8d-8100-2f2500eca56b" providerId="ADAL" clId="{270B87AE-5C36-4EE3-86D6-572A2367F9E4}" dt="2025-06-12T17:25:56.692" v="1826" actId="1076"/>
          <ac:cxnSpMkLst>
            <pc:docMk/>
            <pc:sldMk cId="3754412307" sldId="414"/>
            <ac:cxnSpMk id="6" creationId="{CBE2C482-2E13-4AAC-B9B6-60D56EF79F4B}"/>
          </ac:cxnSpMkLst>
        </pc:cxnChg>
      </pc:sldChg>
      <pc:sldChg chg="addSp delSp modSp del mod ord">
        <pc:chgData name="Liam Hill" userId="cf4eacb2-5eb2-4c8d-8100-2f2500eca56b" providerId="ADAL" clId="{270B87AE-5C36-4EE3-86D6-572A2367F9E4}" dt="2025-06-12T19:08:23.867" v="3180" actId="47"/>
        <pc:sldMkLst>
          <pc:docMk/>
          <pc:sldMk cId="404481539" sldId="431"/>
        </pc:sldMkLst>
        <pc:spChg chg="add del mod">
          <ac:chgData name="Liam Hill" userId="cf4eacb2-5eb2-4c8d-8100-2f2500eca56b" providerId="ADAL" clId="{270B87AE-5C36-4EE3-86D6-572A2367F9E4}" dt="2025-06-12T18:41:31.748" v="2675" actId="478"/>
          <ac:spMkLst>
            <pc:docMk/>
            <pc:sldMk cId="404481539" sldId="431"/>
            <ac:spMk id="13" creationId="{9E2E3A14-9504-4AF4-8637-A4A805BA8ACD}"/>
          </ac:spMkLst>
        </pc:spChg>
      </pc:sldChg>
      <pc:sldChg chg="del ord">
        <pc:chgData name="Liam Hill" userId="cf4eacb2-5eb2-4c8d-8100-2f2500eca56b" providerId="ADAL" clId="{270B87AE-5C36-4EE3-86D6-572A2367F9E4}" dt="2025-06-12T17:27:37.456" v="1841" actId="47"/>
        <pc:sldMkLst>
          <pc:docMk/>
          <pc:sldMk cId="3611182681" sldId="442"/>
        </pc:sldMkLst>
      </pc:sldChg>
      <pc:sldChg chg="del">
        <pc:chgData name="Liam Hill" userId="cf4eacb2-5eb2-4c8d-8100-2f2500eca56b" providerId="ADAL" clId="{270B87AE-5C36-4EE3-86D6-572A2367F9E4}" dt="2025-06-12T17:37:53.909" v="2293" actId="47"/>
        <pc:sldMkLst>
          <pc:docMk/>
          <pc:sldMk cId="3528873013" sldId="443"/>
        </pc:sldMkLst>
      </pc:sldChg>
      <pc:sldChg chg="del ord">
        <pc:chgData name="Liam Hill" userId="cf4eacb2-5eb2-4c8d-8100-2f2500eca56b" providerId="ADAL" clId="{270B87AE-5C36-4EE3-86D6-572A2367F9E4}" dt="2025-06-12T19:08:41.062" v="3183" actId="47"/>
        <pc:sldMkLst>
          <pc:docMk/>
          <pc:sldMk cId="1007174100" sldId="445"/>
        </pc:sldMkLst>
      </pc:sldChg>
      <pc:sldChg chg="addSp delSp modSp del mod">
        <pc:chgData name="Liam Hill" userId="cf4eacb2-5eb2-4c8d-8100-2f2500eca56b" providerId="ADAL" clId="{270B87AE-5C36-4EE3-86D6-572A2367F9E4}" dt="2025-06-12T19:08:39.247" v="3182" actId="47"/>
        <pc:sldMkLst>
          <pc:docMk/>
          <pc:sldMk cId="3659881136" sldId="447"/>
        </pc:sldMkLst>
        <pc:spChg chg="add del mod">
          <ac:chgData name="Liam Hill" userId="cf4eacb2-5eb2-4c8d-8100-2f2500eca56b" providerId="ADAL" clId="{270B87AE-5C36-4EE3-86D6-572A2367F9E4}" dt="2025-06-12T18:41:24.298" v="2674" actId="478"/>
          <ac:spMkLst>
            <pc:docMk/>
            <pc:sldMk cId="3659881136" sldId="447"/>
            <ac:spMk id="14" creationId="{444AD886-2AA4-4500-B127-2E7227C0AA9C}"/>
          </ac:spMkLst>
        </pc:spChg>
        <pc:picChg chg="del">
          <ac:chgData name="Liam Hill" userId="cf4eacb2-5eb2-4c8d-8100-2f2500eca56b" providerId="ADAL" clId="{270B87AE-5C36-4EE3-86D6-572A2367F9E4}" dt="2025-06-12T16:44:54.020" v="1417"/>
          <ac:picMkLst>
            <pc:docMk/>
            <pc:sldMk cId="3659881136" sldId="447"/>
            <ac:picMk id="4" creationId="{4C4B0594-C0BC-4316-AD58-7D3D9C1CFC7F}"/>
          </ac:picMkLst>
        </pc:picChg>
        <pc:cxnChg chg="mod">
          <ac:chgData name="Liam Hill" userId="cf4eacb2-5eb2-4c8d-8100-2f2500eca56b" providerId="ADAL" clId="{270B87AE-5C36-4EE3-86D6-572A2367F9E4}" dt="2025-06-12T18:23:53.333" v="2300" actId="1076"/>
          <ac:cxnSpMkLst>
            <pc:docMk/>
            <pc:sldMk cId="3659881136" sldId="447"/>
            <ac:cxnSpMk id="21" creationId="{00000000-0000-0000-0000-000000000000}"/>
          </ac:cxnSpMkLst>
        </pc:cxnChg>
      </pc:sldChg>
      <pc:sldChg chg="del">
        <pc:chgData name="Liam Hill" userId="cf4eacb2-5eb2-4c8d-8100-2f2500eca56b" providerId="ADAL" clId="{270B87AE-5C36-4EE3-86D6-572A2367F9E4}" dt="2025-06-12T17:26:34.725" v="1833" actId="47"/>
        <pc:sldMkLst>
          <pc:docMk/>
          <pc:sldMk cId="284429707" sldId="449"/>
        </pc:sldMkLst>
      </pc:sldChg>
      <pc:sldChg chg="del">
        <pc:chgData name="Liam Hill" userId="cf4eacb2-5eb2-4c8d-8100-2f2500eca56b" providerId="ADAL" clId="{270B87AE-5C36-4EE3-86D6-572A2367F9E4}" dt="2025-06-12T19:08:38.048" v="3181" actId="47"/>
        <pc:sldMkLst>
          <pc:docMk/>
          <pc:sldMk cId="1927555870" sldId="452"/>
        </pc:sldMkLst>
      </pc:sldChg>
      <pc:sldChg chg="modSp add del mod">
        <pc:chgData name="Liam Hill" userId="cf4eacb2-5eb2-4c8d-8100-2f2500eca56b" providerId="ADAL" clId="{270B87AE-5C36-4EE3-86D6-572A2367F9E4}" dt="2025-06-12T19:18:42.218" v="3650" actId="47"/>
        <pc:sldMkLst>
          <pc:docMk/>
          <pc:sldMk cId="3845903579" sldId="453"/>
        </pc:sldMkLst>
        <pc:grpChg chg="mod">
          <ac:chgData name="Liam Hill" userId="cf4eacb2-5eb2-4c8d-8100-2f2500eca56b" providerId="ADAL" clId="{270B87AE-5C36-4EE3-86D6-572A2367F9E4}" dt="2025-06-12T19:11:03.159" v="3276" actId="1076"/>
          <ac:grpSpMkLst>
            <pc:docMk/>
            <pc:sldMk cId="3845903579" sldId="453"/>
            <ac:grpSpMk id="32" creationId="{00000000-0000-0000-0000-000000000000}"/>
          </ac:grpSpMkLst>
        </pc:grpChg>
        <pc:picChg chg="mod">
          <ac:chgData name="Liam Hill" userId="cf4eacb2-5eb2-4c8d-8100-2f2500eca56b" providerId="ADAL" clId="{270B87AE-5C36-4EE3-86D6-572A2367F9E4}" dt="2025-06-12T18:22:58.696" v="2299" actId="1076"/>
          <ac:picMkLst>
            <pc:docMk/>
            <pc:sldMk cId="3845903579" sldId="453"/>
            <ac:picMk id="9" creationId="{00000000-0000-0000-0000-000000000000}"/>
          </ac:picMkLst>
        </pc:picChg>
      </pc:sldChg>
      <pc:sldChg chg="addSp delSp modSp new mod modClrScheme modAnim chgLayout">
        <pc:chgData name="Liam Hill" userId="cf4eacb2-5eb2-4c8d-8100-2f2500eca56b" providerId="ADAL" clId="{270B87AE-5C36-4EE3-86D6-572A2367F9E4}" dt="2025-06-12T17:27:29.533" v="1840" actId="1076"/>
        <pc:sldMkLst>
          <pc:docMk/>
          <pc:sldMk cId="2057896183" sldId="454"/>
        </pc:sldMkLst>
        <pc:spChg chg="del">
          <ac:chgData name="Liam Hill" userId="cf4eacb2-5eb2-4c8d-8100-2f2500eca56b" providerId="ADAL" clId="{270B87AE-5C36-4EE3-86D6-572A2367F9E4}" dt="2025-06-12T17:27:22.576" v="1838" actId="700"/>
          <ac:spMkLst>
            <pc:docMk/>
            <pc:sldMk cId="2057896183" sldId="454"/>
            <ac:spMk id="2" creationId="{2F18C9AD-7ADC-495D-9B52-7BC1CA364833}"/>
          </ac:spMkLst>
        </pc:spChg>
        <pc:spChg chg="del">
          <ac:chgData name="Liam Hill" userId="cf4eacb2-5eb2-4c8d-8100-2f2500eca56b" providerId="ADAL" clId="{270B87AE-5C36-4EE3-86D6-572A2367F9E4}" dt="2025-06-12T17:27:22.576" v="1838" actId="700"/>
          <ac:spMkLst>
            <pc:docMk/>
            <pc:sldMk cId="2057896183" sldId="454"/>
            <ac:spMk id="3" creationId="{F28FB0E2-8E59-4272-B528-9D66CEFE9E74}"/>
          </ac:spMkLst>
        </pc:spChg>
        <pc:spChg chg="add mod">
          <ac:chgData name="Liam Hill" userId="cf4eacb2-5eb2-4c8d-8100-2f2500eca56b" providerId="ADAL" clId="{270B87AE-5C36-4EE3-86D6-572A2367F9E4}" dt="2025-06-12T17:27:29.533" v="1840" actId="1076"/>
          <ac:spMkLst>
            <pc:docMk/>
            <pc:sldMk cId="2057896183" sldId="454"/>
            <ac:spMk id="4" creationId="{B386C6E7-347F-47A3-BE58-FF6ACDDEB287}"/>
          </ac:spMkLst>
        </pc:spChg>
        <pc:spChg chg="add mod">
          <ac:chgData name="Liam Hill" userId="cf4eacb2-5eb2-4c8d-8100-2f2500eca56b" providerId="ADAL" clId="{270B87AE-5C36-4EE3-86D6-572A2367F9E4}" dt="2025-06-12T17:27:29.533" v="1840" actId="1076"/>
          <ac:spMkLst>
            <pc:docMk/>
            <pc:sldMk cId="2057896183" sldId="454"/>
            <ac:spMk id="5" creationId="{188997A7-091B-4201-A480-68AECA3A47D6}"/>
          </ac:spMkLst>
        </pc:spChg>
        <pc:spChg chg="add mod">
          <ac:chgData name="Liam Hill" userId="cf4eacb2-5eb2-4c8d-8100-2f2500eca56b" providerId="ADAL" clId="{270B87AE-5C36-4EE3-86D6-572A2367F9E4}" dt="2025-06-12T17:27:29.533" v="1840" actId="1076"/>
          <ac:spMkLst>
            <pc:docMk/>
            <pc:sldMk cId="2057896183" sldId="454"/>
            <ac:spMk id="6" creationId="{BE248D51-48C9-4059-86F5-C7C6B294936E}"/>
          </ac:spMkLst>
        </pc:spChg>
        <pc:spChg chg="add mod">
          <ac:chgData name="Liam Hill" userId="cf4eacb2-5eb2-4c8d-8100-2f2500eca56b" providerId="ADAL" clId="{270B87AE-5C36-4EE3-86D6-572A2367F9E4}" dt="2025-06-12T17:27:29.533" v="1840" actId="1076"/>
          <ac:spMkLst>
            <pc:docMk/>
            <pc:sldMk cId="2057896183" sldId="454"/>
            <ac:spMk id="7" creationId="{E7BB4A54-C611-48E1-B793-94FA60685CA5}"/>
          </ac:spMkLst>
        </pc:spChg>
        <pc:spChg chg="add mod">
          <ac:chgData name="Liam Hill" userId="cf4eacb2-5eb2-4c8d-8100-2f2500eca56b" providerId="ADAL" clId="{270B87AE-5C36-4EE3-86D6-572A2367F9E4}" dt="2025-06-12T17:27:29.533" v="1840" actId="1076"/>
          <ac:spMkLst>
            <pc:docMk/>
            <pc:sldMk cId="2057896183" sldId="454"/>
            <ac:spMk id="9" creationId="{78638FB5-BD5C-436E-A455-6099B2AE692B}"/>
          </ac:spMkLst>
        </pc:spChg>
        <pc:spChg chg="add mod">
          <ac:chgData name="Liam Hill" userId="cf4eacb2-5eb2-4c8d-8100-2f2500eca56b" providerId="ADAL" clId="{270B87AE-5C36-4EE3-86D6-572A2367F9E4}" dt="2025-06-12T17:27:29.533" v="1840" actId="1076"/>
          <ac:spMkLst>
            <pc:docMk/>
            <pc:sldMk cId="2057896183" sldId="454"/>
            <ac:spMk id="10" creationId="{F683A306-2102-4CBE-9992-1A0BCA679971}"/>
          </ac:spMkLst>
        </pc:spChg>
        <pc:spChg chg="add mod">
          <ac:chgData name="Liam Hill" userId="cf4eacb2-5eb2-4c8d-8100-2f2500eca56b" providerId="ADAL" clId="{270B87AE-5C36-4EE3-86D6-572A2367F9E4}" dt="2025-06-12T17:27:29.533" v="1840" actId="1076"/>
          <ac:spMkLst>
            <pc:docMk/>
            <pc:sldMk cId="2057896183" sldId="454"/>
            <ac:spMk id="12" creationId="{1B329591-08C1-4EDC-A1D8-29204CA62760}"/>
          </ac:spMkLst>
        </pc:spChg>
        <pc:spChg chg="add mod">
          <ac:chgData name="Liam Hill" userId="cf4eacb2-5eb2-4c8d-8100-2f2500eca56b" providerId="ADAL" clId="{270B87AE-5C36-4EE3-86D6-572A2367F9E4}" dt="2025-06-12T17:27:29.533" v="1840" actId="1076"/>
          <ac:spMkLst>
            <pc:docMk/>
            <pc:sldMk cId="2057896183" sldId="454"/>
            <ac:spMk id="13" creationId="{9FDA1C65-D0FB-4267-B22F-1E2033DCB848}"/>
          </ac:spMkLst>
        </pc:spChg>
        <pc:spChg chg="add mod">
          <ac:chgData name="Liam Hill" userId="cf4eacb2-5eb2-4c8d-8100-2f2500eca56b" providerId="ADAL" clId="{270B87AE-5C36-4EE3-86D6-572A2367F9E4}" dt="2025-06-12T17:27:29.533" v="1840" actId="1076"/>
          <ac:spMkLst>
            <pc:docMk/>
            <pc:sldMk cId="2057896183" sldId="454"/>
            <ac:spMk id="15" creationId="{11EA84F9-08F1-47AB-B7EB-F03806DCD72B}"/>
          </ac:spMkLst>
        </pc:spChg>
        <pc:spChg chg="add mod">
          <ac:chgData name="Liam Hill" userId="cf4eacb2-5eb2-4c8d-8100-2f2500eca56b" providerId="ADAL" clId="{270B87AE-5C36-4EE3-86D6-572A2367F9E4}" dt="2025-06-12T17:27:29.533" v="1840" actId="1076"/>
          <ac:spMkLst>
            <pc:docMk/>
            <pc:sldMk cId="2057896183" sldId="454"/>
            <ac:spMk id="17" creationId="{018F38C9-4E86-4310-B38C-CBFA5639765C}"/>
          </ac:spMkLst>
        </pc:spChg>
        <pc:cxnChg chg="add mod">
          <ac:chgData name="Liam Hill" userId="cf4eacb2-5eb2-4c8d-8100-2f2500eca56b" providerId="ADAL" clId="{270B87AE-5C36-4EE3-86D6-572A2367F9E4}" dt="2025-06-12T17:27:29.533" v="1840" actId="1076"/>
          <ac:cxnSpMkLst>
            <pc:docMk/>
            <pc:sldMk cId="2057896183" sldId="454"/>
            <ac:cxnSpMk id="8" creationId="{152DCAA9-A7C3-4D37-B8BA-4A606907C15F}"/>
          </ac:cxnSpMkLst>
        </pc:cxnChg>
        <pc:cxnChg chg="add mod">
          <ac:chgData name="Liam Hill" userId="cf4eacb2-5eb2-4c8d-8100-2f2500eca56b" providerId="ADAL" clId="{270B87AE-5C36-4EE3-86D6-572A2367F9E4}" dt="2025-06-12T17:27:29.533" v="1840" actId="1076"/>
          <ac:cxnSpMkLst>
            <pc:docMk/>
            <pc:sldMk cId="2057896183" sldId="454"/>
            <ac:cxnSpMk id="11" creationId="{6892B7A6-4C3A-4EC3-96BB-916DCD831668}"/>
          </ac:cxnSpMkLst>
        </pc:cxnChg>
        <pc:cxnChg chg="add mod">
          <ac:chgData name="Liam Hill" userId="cf4eacb2-5eb2-4c8d-8100-2f2500eca56b" providerId="ADAL" clId="{270B87AE-5C36-4EE3-86D6-572A2367F9E4}" dt="2025-06-12T17:27:29.533" v="1840" actId="1076"/>
          <ac:cxnSpMkLst>
            <pc:docMk/>
            <pc:sldMk cId="2057896183" sldId="454"/>
            <ac:cxnSpMk id="14" creationId="{D1AB18B6-ABB9-4BF8-AF21-6277E0F2E9CB}"/>
          </ac:cxnSpMkLst>
        </pc:cxnChg>
        <pc:cxnChg chg="add mod">
          <ac:chgData name="Liam Hill" userId="cf4eacb2-5eb2-4c8d-8100-2f2500eca56b" providerId="ADAL" clId="{270B87AE-5C36-4EE3-86D6-572A2367F9E4}" dt="2025-06-12T17:27:29.533" v="1840" actId="1076"/>
          <ac:cxnSpMkLst>
            <pc:docMk/>
            <pc:sldMk cId="2057896183" sldId="454"/>
            <ac:cxnSpMk id="16" creationId="{B17A1A91-F5FB-4D52-91EB-CF82F019C1F1}"/>
          </ac:cxnSpMkLst>
        </pc:cxnChg>
      </pc:sldChg>
      <pc:sldChg chg="addSp delSp modSp new mod modClrScheme chgLayout">
        <pc:chgData name="Liam Hill" userId="cf4eacb2-5eb2-4c8d-8100-2f2500eca56b" providerId="ADAL" clId="{270B87AE-5C36-4EE3-86D6-572A2367F9E4}" dt="2025-06-12T17:34:22.528" v="2150" actId="5793"/>
        <pc:sldMkLst>
          <pc:docMk/>
          <pc:sldMk cId="3622454126" sldId="455"/>
        </pc:sldMkLst>
        <pc:spChg chg="mod ord">
          <ac:chgData name="Liam Hill" userId="cf4eacb2-5eb2-4c8d-8100-2f2500eca56b" providerId="ADAL" clId="{270B87AE-5C36-4EE3-86D6-572A2367F9E4}" dt="2025-06-12T17:34:22.528" v="2150" actId="5793"/>
          <ac:spMkLst>
            <pc:docMk/>
            <pc:sldMk cId="3622454126" sldId="455"/>
            <ac:spMk id="2" creationId="{D6C8EECF-81D4-49DC-B5E0-542ACC2AD004}"/>
          </ac:spMkLst>
        </pc:spChg>
        <pc:spChg chg="mod ord">
          <ac:chgData name="Liam Hill" userId="cf4eacb2-5eb2-4c8d-8100-2f2500eca56b" providerId="ADAL" clId="{270B87AE-5C36-4EE3-86D6-572A2367F9E4}" dt="2025-06-12T17:34:14.766" v="2128" actId="1076"/>
          <ac:spMkLst>
            <pc:docMk/>
            <pc:sldMk cId="3622454126" sldId="455"/>
            <ac:spMk id="3" creationId="{16698410-7FB2-4D69-B286-621866E35C33}"/>
          </ac:spMkLst>
        </pc:spChg>
        <pc:spChg chg="add del">
          <ac:chgData name="Liam Hill" userId="cf4eacb2-5eb2-4c8d-8100-2f2500eca56b" providerId="ADAL" clId="{270B87AE-5C36-4EE3-86D6-572A2367F9E4}" dt="2025-06-12T17:28:19.583" v="1877" actId="22"/>
          <ac:spMkLst>
            <pc:docMk/>
            <pc:sldMk cId="3622454126" sldId="455"/>
            <ac:spMk id="5" creationId="{A74FE8A2-A0BB-4B9F-A679-99D17DEF0076}"/>
          </ac:spMkLst>
        </pc:spChg>
        <pc:spChg chg="add mod ord">
          <ac:chgData name="Liam Hill" userId="cf4eacb2-5eb2-4c8d-8100-2f2500eca56b" providerId="ADAL" clId="{270B87AE-5C36-4EE3-86D6-572A2367F9E4}" dt="2025-06-12T17:30:52.029" v="2022" actId="20577"/>
          <ac:spMkLst>
            <pc:docMk/>
            <pc:sldMk cId="3622454126" sldId="455"/>
            <ac:spMk id="6" creationId="{1491D838-22C2-4018-86AD-928CB13A0D84}"/>
          </ac:spMkLst>
        </pc:spChg>
      </pc:sldChg>
      <pc:sldChg chg="addSp delSp modSp add mod delAnim modAnim">
        <pc:chgData name="Liam Hill" userId="cf4eacb2-5eb2-4c8d-8100-2f2500eca56b" providerId="ADAL" clId="{270B87AE-5C36-4EE3-86D6-572A2367F9E4}" dt="2025-06-12T19:18:26.556" v="3649" actId="20577"/>
        <pc:sldMkLst>
          <pc:docMk/>
          <pc:sldMk cId="2697903982" sldId="456"/>
        </pc:sldMkLst>
        <pc:spChg chg="mod">
          <ac:chgData name="Liam Hill" userId="cf4eacb2-5eb2-4c8d-8100-2f2500eca56b" providerId="ADAL" clId="{270B87AE-5C36-4EE3-86D6-572A2367F9E4}" dt="2025-06-12T19:18:26.556" v="3649" actId="20577"/>
          <ac:spMkLst>
            <pc:docMk/>
            <pc:sldMk cId="2697903982" sldId="456"/>
            <ac:spMk id="3" creationId="{320DFBB2-2AC1-4BE6-BC4E-56C00FAA9CB3}"/>
          </ac:spMkLst>
        </pc:spChg>
        <pc:spChg chg="mod">
          <ac:chgData name="Liam Hill" userId="cf4eacb2-5eb2-4c8d-8100-2f2500eca56b" providerId="ADAL" clId="{270B87AE-5C36-4EE3-86D6-572A2367F9E4}" dt="2025-06-12T18:49:31.923" v="2730"/>
          <ac:spMkLst>
            <pc:docMk/>
            <pc:sldMk cId="2697903982" sldId="456"/>
            <ac:spMk id="8" creationId="{AC9DB29C-9F00-44D0-BA22-5F6E22A97FB1}"/>
          </ac:spMkLst>
        </pc:spChg>
        <pc:spChg chg="mod">
          <ac:chgData name="Liam Hill" userId="cf4eacb2-5eb2-4c8d-8100-2f2500eca56b" providerId="ADAL" clId="{270B87AE-5C36-4EE3-86D6-572A2367F9E4}" dt="2025-06-12T18:49:31.923" v="2730"/>
          <ac:spMkLst>
            <pc:docMk/>
            <pc:sldMk cId="2697903982" sldId="456"/>
            <ac:spMk id="11" creationId="{F84E656B-C3EA-4E0D-94A6-26FC0113158F}"/>
          </ac:spMkLst>
        </pc:spChg>
        <pc:spChg chg="mod">
          <ac:chgData name="Liam Hill" userId="cf4eacb2-5eb2-4c8d-8100-2f2500eca56b" providerId="ADAL" clId="{270B87AE-5C36-4EE3-86D6-572A2367F9E4}" dt="2025-06-12T18:49:52.866" v="2733"/>
          <ac:spMkLst>
            <pc:docMk/>
            <pc:sldMk cId="2697903982" sldId="456"/>
            <ac:spMk id="15" creationId="{8AC57ADF-CE2A-40B4-ACFA-12C73A5905B8}"/>
          </ac:spMkLst>
        </pc:spChg>
        <pc:spChg chg="mod">
          <ac:chgData name="Liam Hill" userId="cf4eacb2-5eb2-4c8d-8100-2f2500eca56b" providerId="ADAL" clId="{270B87AE-5C36-4EE3-86D6-572A2367F9E4}" dt="2025-06-12T18:49:52.866" v="2733"/>
          <ac:spMkLst>
            <pc:docMk/>
            <pc:sldMk cId="2697903982" sldId="456"/>
            <ac:spMk id="16" creationId="{5322F609-DBB4-4AE0-8FC3-D43F2E20438D}"/>
          </ac:spMkLst>
        </pc:spChg>
        <pc:spChg chg="del mod topLvl">
          <ac:chgData name="Liam Hill" userId="cf4eacb2-5eb2-4c8d-8100-2f2500eca56b" providerId="ADAL" clId="{270B87AE-5C36-4EE3-86D6-572A2367F9E4}" dt="2025-06-12T19:14:10.706" v="3370" actId="478"/>
          <ac:spMkLst>
            <pc:docMk/>
            <pc:sldMk cId="2697903982" sldId="456"/>
            <ac:spMk id="19" creationId="{0C9068D7-E208-4D26-8AFF-F8C82310FE07}"/>
          </ac:spMkLst>
        </pc:spChg>
        <pc:spChg chg="mod topLvl">
          <ac:chgData name="Liam Hill" userId="cf4eacb2-5eb2-4c8d-8100-2f2500eca56b" providerId="ADAL" clId="{270B87AE-5C36-4EE3-86D6-572A2367F9E4}" dt="2025-06-12T19:14:26.618" v="3373" actId="113"/>
          <ac:spMkLst>
            <pc:docMk/>
            <pc:sldMk cId="2697903982" sldId="456"/>
            <ac:spMk id="20" creationId="{35269333-5FA1-41E5-824B-2ACBA301D6C2}"/>
          </ac:spMkLst>
        </pc:spChg>
        <pc:spChg chg="add del mod">
          <ac:chgData name="Liam Hill" userId="cf4eacb2-5eb2-4c8d-8100-2f2500eca56b" providerId="ADAL" clId="{270B87AE-5C36-4EE3-86D6-572A2367F9E4}" dt="2025-06-12T19:10:47.468" v="3273" actId="478"/>
          <ac:spMkLst>
            <pc:docMk/>
            <pc:sldMk cId="2697903982" sldId="456"/>
            <ac:spMk id="22" creationId="{9C98D66C-33BE-4EBB-82B2-8E1572C6DBF4}"/>
          </ac:spMkLst>
        </pc:spChg>
        <pc:spChg chg="mod">
          <ac:chgData name="Liam Hill" userId="cf4eacb2-5eb2-4c8d-8100-2f2500eca56b" providerId="ADAL" clId="{270B87AE-5C36-4EE3-86D6-572A2367F9E4}" dt="2025-06-12T19:11:06.532" v="3277"/>
          <ac:spMkLst>
            <pc:docMk/>
            <pc:sldMk cId="2697903982" sldId="456"/>
            <ac:spMk id="27" creationId="{596C0597-1730-46D5-ACC1-4713B6AAF7A3}"/>
          </ac:spMkLst>
        </pc:spChg>
        <pc:spChg chg="mod">
          <ac:chgData name="Liam Hill" userId="cf4eacb2-5eb2-4c8d-8100-2f2500eca56b" providerId="ADAL" clId="{270B87AE-5C36-4EE3-86D6-572A2367F9E4}" dt="2025-06-12T19:11:06.532" v="3277"/>
          <ac:spMkLst>
            <pc:docMk/>
            <pc:sldMk cId="2697903982" sldId="456"/>
            <ac:spMk id="28" creationId="{849227FC-ED5B-415C-98E3-D68B5B7F746D}"/>
          </ac:spMkLst>
        </pc:spChg>
        <pc:spChg chg="mod">
          <ac:chgData name="Liam Hill" userId="cf4eacb2-5eb2-4c8d-8100-2f2500eca56b" providerId="ADAL" clId="{270B87AE-5C36-4EE3-86D6-572A2367F9E4}" dt="2025-06-12T19:11:06.532" v="3277"/>
          <ac:spMkLst>
            <pc:docMk/>
            <pc:sldMk cId="2697903982" sldId="456"/>
            <ac:spMk id="29" creationId="{24D2647F-DC88-4785-A9B5-61644C9046F5}"/>
          </ac:spMkLst>
        </pc:spChg>
        <pc:spChg chg="mod">
          <ac:chgData name="Liam Hill" userId="cf4eacb2-5eb2-4c8d-8100-2f2500eca56b" providerId="ADAL" clId="{270B87AE-5C36-4EE3-86D6-572A2367F9E4}" dt="2025-06-12T19:11:06.532" v="3277"/>
          <ac:spMkLst>
            <pc:docMk/>
            <pc:sldMk cId="2697903982" sldId="456"/>
            <ac:spMk id="30" creationId="{0988031D-D0C3-4B9A-A59E-2182BF69666C}"/>
          </ac:spMkLst>
        </pc:spChg>
        <pc:spChg chg="del mod topLvl">
          <ac:chgData name="Liam Hill" userId="cf4eacb2-5eb2-4c8d-8100-2f2500eca56b" providerId="ADAL" clId="{270B87AE-5C36-4EE3-86D6-572A2367F9E4}" dt="2025-06-12T19:14:17.042" v="3371" actId="478"/>
          <ac:spMkLst>
            <pc:docMk/>
            <pc:sldMk cId="2697903982" sldId="456"/>
            <ac:spMk id="35" creationId="{C3547BDF-C2FF-40EF-A00B-079E9AD86149}"/>
          </ac:spMkLst>
        </pc:spChg>
        <pc:spChg chg="del mod">
          <ac:chgData name="Liam Hill" userId="cf4eacb2-5eb2-4c8d-8100-2f2500eca56b" providerId="ADAL" clId="{270B87AE-5C36-4EE3-86D6-572A2367F9E4}" dt="2025-06-12T19:11:30.003" v="3282" actId="478"/>
          <ac:spMkLst>
            <pc:docMk/>
            <pc:sldMk cId="2697903982" sldId="456"/>
            <ac:spMk id="36" creationId="{103C3280-D1E4-40F6-80FE-34DA4920AC87}"/>
          </ac:spMkLst>
        </pc:spChg>
        <pc:spChg chg="del mod topLvl">
          <ac:chgData name="Liam Hill" userId="cf4eacb2-5eb2-4c8d-8100-2f2500eca56b" providerId="ADAL" clId="{270B87AE-5C36-4EE3-86D6-572A2367F9E4}" dt="2025-06-12T19:14:17.042" v="3371" actId="478"/>
          <ac:spMkLst>
            <pc:docMk/>
            <pc:sldMk cId="2697903982" sldId="456"/>
            <ac:spMk id="37" creationId="{AF3E33D6-22AF-49C4-8C9B-0EC9EE502161}"/>
          </ac:spMkLst>
        </pc:spChg>
        <pc:spChg chg="mod topLvl">
          <ac:chgData name="Liam Hill" userId="cf4eacb2-5eb2-4c8d-8100-2f2500eca56b" providerId="ADAL" clId="{270B87AE-5C36-4EE3-86D6-572A2367F9E4}" dt="2025-06-12T19:14:31.372" v="3374" actId="113"/>
          <ac:spMkLst>
            <pc:docMk/>
            <pc:sldMk cId="2697903982" sldId="456"/>
            <ac:spMk id="38" creationId="{303AF414-6BEA-4EF3-97E3-7637D801DEB8}"/>
          </ac:spMkLst>
        </pc:spChg>
        <pc:grpChg chg="add del mod">
          <ac:chgData name="Liam Hill" userId="cf4eacb2-5eb2-4c8d-8100-2f2500eca56b" providerId="ADAL" clId="{270B87AE-5C36-4EE3-86D6-572A2367F9E4}" dt="2025-06-12T18:53:50.125" v="2749" actId="478"/>
          <ac:grpSpMkLst>
            <pc:docMk/>
            <pc:sldMk cId="2697903982" sldId="456"/>
            <ac:grpSpMk id="7" creationId="{D8623D4D-4136-4327-9BFA-404FB2129C21}"/>
          </ac:grpSpMkLst>
        </pc:grpChg>
        <pc:grpChg chg="add del mod">
          <ac:chgData name="Liam Hill" userId="cf4eacb2-5eb2-4c8d-8100-2f2500eca56b" providerId="ADAL" clId="{270B87AE-5C36-4EE3-86D6-572A2367F9E4}" dt="2025-06-12T18:53:52.804" v="2750" actId="478"/>
          <ac:grpSpMkLst>
            <pc:docMk/>
            <pc:sldMk cId="2697903982" sldId="456"/>
            <ac:grpSpMk id="14" creationId="{FCFE2099-9AC4-439B-AA50-76697CBE4672}"/>
          </ac:grpSpMkLst>
        </pc:grpChg>
        <pc:grpChg chg="add del mod">
          <ac:chgData name="Liam Hill" userId="cf4eacb2-5eb2-4c8d-8100-2f2500eca56b" providerId="ADAL" clId="{270B87AE-5C36-4EE3-86D6-572A2367F9E4}" dt="2025-06-12T19:09:42.233" v="3196" actId="165"/>
          <ac:grpSpMkLst>
            <pc:docMk/>
            <pc:sldMk cId="2697903982" sldId="456"/>
            <ac:grpSpMk id="17" creationId="{8A8C6133-926A-4635-AF9A-3653995C6437}"/>
          </ac:grpSpMkLst>
        </pc:grpChg>
        <pc:grpChg chg="add del mod">
          <ac:chgData name="Liam Hill" userId="cf4eacb2-5eb2-4c8d-8100-2f2500eca56b" providerId="ADAL" clId="{270B87AE-5C36-4EE3-86D6-572A2367F9E4}" dt="2025-06-12T19:11:09.357" v="3278"/>
          <ac:grpSpMkLst>
            <pc:docMk/>
            <pc:sldMk cId="2697903982" sldId="456"/>
            <ac:grpSpMk id="23" creationId="{BD008158-023C-4B7A-B428-30938BC3C0D3}"/>
          </ac:grpSpMkLst>
        </pc:grpChg>
        <pc:grpChg chg="add del mod topLvl">
          <ac:chgData name="Liam Hill" userId="cf4eacb2-5eb2-4c8d-8100-2f2500eca56b" providerId="ADAL" clId="{270B87AE-5C36-4EE3-86D6-572A2367F9E4}" dt="2025-06-12T19:13:48.601" v="3367" actId="165"/>
          <ac:grpSpMkLst>
            <pc:docMk/>
            <pc:sldMk cId="2697903982" sldId="456"/>
            <ac:grpSpMk id="31" creationId="{EECB97A0-D04F-421F-B582-DAEA3E0258FE}"/>
          </ac:grpSpMkLst>
        </pc:grpChg>
        <pc:grpChg chg="add del mod">
          <ac:chgData name="Liam Hill" userId="cf4eacb2-5eb2-4c8d-8100-2f2500eca56b" providerId="ADAL" clId="{270B87AE-5C36-4EE3-86D6-572A2367F9E4}" dt="2025-06-12T19:13:34.150" v="3364" actId="165"/>
          <ac:grpSpMkLst>
            <pc:docMk/>
            <pc:sldMk cId="2697903982" sldId="456"/>
            <ac:grpSpMk id="43" creationId="{54F22BBD-F14E-4520-840E-EE7DEDFBF9D9}"/>
          </ac:grpSpMkLst>
        </pc:grpChg>
        <pc:picChg chg="del">
          <ac:chgData name="Liam Hill" userId="cf4eacb2-5eb2-4c8d-8100-2f2500eca56b" providerId="ADAL" clId="{270B87AE-5C36-4EE3-86D6-572A2367F9E4}" dt="2025-06-12T18:49:30.539" v="2729" actId="478"/>
          <ac:picMkLst>
            <pc:docMk/>
            <pc:sldMk cId="2697903982" sldId="456"/>
            <ac:picMk id="4" creationId="{7709DA86-B01A-4DDA-BAEA-CC2F0E297A46}"/>
          </ac:picMkLst>
        </pc:picChg>
        <pc:picChg chg="del">
          <ac:chgData name="Liam Hill" userId="cf4eacb2-5eb2-4c8d-8100-2f2500eca56b" providerId="ADAL" clId="{270B87AE-5C36-4EE3-86D6-572A2367F9E4}" dt="2025-06-12T18:49:52.502" v="2732" actId="478"/>
          <ac:picMkLst>
            <pc:docMk/>
            <pc:sldMk cId="2697903982" sldId="456"/>
            <ac:picMk id="5" creationId="{8710F831-9221-4F8E-B6DF-39A0CE8A54FA}"/>
          </ac:picMkLst>
        </pc:picChg>
        <pc:picChg chg="add mod">
          <ac:chgData name="Liam Hill" userId="cf4eacb2-5eb2-4c8d-8100-2f2500eca56b" providerId="ADAL" clId="{270B87AE-5C36-4EE3-86D6-572A2367F9E4}" dt="2025-06-12T19:09:01.574" v="3184" actId="1076"/>
          <ac:picMkLst>
            <pc:docMk/>
            <pc:sldMk cId="2697903982" sldId="456"/>
            <ac:picMk id="6" creationId="{A7358EB5-3DEE-495C-A390-5B6FAE3F5653}"/>
          </ac:picMkLst>
        </pc:picChg>
        <pc:picChg chg="add mod">
          <ac:chgData name="Liam Hill" userId="cf4eacb2-5eb2-4c8d-8100-2f2500eca56b" providerId="ADAL" clId="{270B87AE-5C36-4EE3-86D6-572A2367F9E4}" dt="2025-06-12T19:17:21.460" v="3497" actId="1037"/>
          <ac:picMkLst>
            <pc:docMk/>
            <pc:sldMk cId="2697903982" sldId="456"/>
            <ac:picMk id="12" creationId="{D75136E3-C1BD-4CDB-85B4-9890B546F298}"/>
          </ac:picMkLst>
        </pc:picChg>
        <pc:cxnChg chg="mod">
          <ac:chgData name="Liam Hill" userId="cf4eacb2-5eb2-4c8d-8100-2f2500eca56b" providerId="ADAL" clId="{270B87AE-5C36-4EE3-86D6-572A2367F9E4}" dt="2025-06-12T18:49:31.923" v="2730"/>
          <ac:cxnSpMkLst>
            <pc:docMk/>
            <pc:sldMk cId="2697903982" sldId="456"/>
            <ac:cxnSpMk id="9" creationId="{95133985-C17C-4CEA-B5DB-505BF9A4AEF3}"/>
          </ac:cxnSpMkLst>
        </pc:cxnChg>
        <pc:cxnChg chg="del mod">
          <ac:chgData name="Liam Hill" userId="cf4eacb2-5eb2-4c8d-8100-2f2500eca56b" providerId="ADAL" clId="{270B87AE-5C36-4EE3-86D6-572A2367F9E4}" dt="2025-06-12T18:53:49.125" v="2748" actId="478"/>
          <ac:cxnSpMkLst>
            <pc:docMk/>
            <pc:sldMk cId="2697903982" sldId="456"/>
            <ac:cxnSpMk id="10" creationId="{239386BD-17BE-4599-A5F5-179E3FE75CA3}"/>
          </ac:cxnSpMkLst>
        </pc:cxnChg>
        <pc:cxnChg chg="add del mod">
          <ac:chgData name="Liam Hill" userId="cf4eacb2-5eb2-4c8d-8100-2f2500eca56b" providerId="ADAL" clId="{270B87AE-5C36-4EE3-86D6-572A2367F9E4}" dt="2025-06-12T18:53:53.821" v="2751" actId="478"/>
          <ac:cxnSpMkLst>
            <pc:docMk/>
            <pc:sldMk cId="2697903982" sldId="456"/>
            <ac:cxnSpMk id="13" creationId="{0F1EC867-32FA-4E2C-9830-71C0E19AFC61}"/>
          </ac:cxnSpMkLst>
        </pc:cxnChg>
        <pc:cxnChg chg="mod topLvl">
          <ac:chgData name="Liam Hill" userId="cf4eacb2-5eb2-4c8d-8100-2f2500eca56b" providerId="ADAL" clId="{270B87AE-5C36-4EE3-86D6-572A2367F9E4}" dt="2025-06-12T19:09:42.233" v="3196" actId="165"/>
          <ac:cxnSpMkLst>
            <pc:docMk/>
            <pc:sldMk cId="2697903982" sldId="456"/>
            <ac:cxnSpMk id="18" creationId="{B5EB620C-1A0A-4E98-AD5C-4B089B6311D1}"/>
          </ac:cxnSpMkLst>
        </pc:cxnChg>
        <pc:cxnChg chg="add mod">
          <ac:chgData name="Liam Hill" userId="cf4eacb2-5eb2-4c8d-8100-2f2500eca56b" providerId="ADAL" clId="{270B87AE-5C36-4EE3-86D6-572A2367F9E4}" dt="2025-06-12T19:17:27.347" v="3499" actId="14100"/>
          <ac:cxnSpMkLst>
            <pc:docMk/>
            <pc:sldMk cId="2697903982" sldId="456"/>
            <ac:cxnSpMk id="21" creationId="{21161997-F1A6-4C4D-AC4A-C33629A98F6C}"/>
          </ac:cxnSpMkLst>
        </pc:cxnChg>
        <pc:cxnChg chg="mod">
          <ac:chgData name="Liam Hill" userId="cf4eacb2-5eb2-4c8d-8100-2f2500eca56b" providerId="ADAL" clId="{270B87AE-5C36-4EE3-86D6-572A2367F9E4}" dt="2025-06-12T19:11:06.532" v="3277"/>
          <ac:cxnSpMkLst>
            <pc:docMk/>
            <pc:sldMk cId="2697903982" sldId="456"/>
            <ac:cxnSpMk id="24" creationId="{D3F77440-EC33-4D5A-B0D2-98684AAC33FF}"/>
          </ac:cxnSpMkLst>
        </pc:cxnChg>
        <pc:cxnChg chg="mod">
          <ac:chgData name="Liam Hill" userId="cf4eacb2-5eb2-4c8d-8100-2f2500eca56b" providerId="ADAL" clId="{270B87AE-5C36-4EE3-86D6-572A2367F9E4}" dt="2025-06-12T19:11:06.532" v="3277"/>
          <ac:cxnSpMkLst>
            <pc:docMk/>
            <pc:sldMk cId="2697903982" sldId="456"/>
            <ac:cxnSpMk id="25" creationId="{47C512DE-9E81-4C88-A2DC-988F75D87703}"/>
          </ac:cxnSpMkLst>
        </pc:cxnChg>
        <pc:cxnChg chg="mod">
          <ac:chgData name="Liam Hill" userId="cf4eacb2-5eb2-4c8d-8100-2f2500eca56b" providerId="ADAL" clId="{270B87AE-5C36-4EE3-86D6-572A2367F9E4}" dt="2025-06-12T19:11:06.532" v="3277"/>
          <ac:cxnSpMkLst>
            <pc:docMk/>
            <pc:sldMk cId="2697903982" sldId="456"/>
            <ac:cxnSpMk id="26" creationId="{97B20B7B-BC0F-46B4-B72D-B9F6A08BB177}"/>
          </ac:cxnSpMkLst>
        </pc:cxnChg>
        <pc:cxnChg chg="mod topLvl">
          <ac:chgData name="Liam Hill" userId="cf4eacb2-5eb2-4c8d-8100-2f2500eca56b" providerId="ADAL" clId="{270B87AE-5C36-4EE3-86D6-572A2367F9E4}" dt="2025-06-12T19:13:48.601" v="3367" actId="165"/>
          <ac:cxnSpMkLst>
            <pc:docMk/>
            <pc:sldMk cId="2697903982" sldId="456"/>
            <ac:cxnSpMk id="32" creationId="{C52E282E-6E9C-4D94-B0E1-5172C14D831F}"/>
          </ac:cxnSpMkLst>
        </pc:cxnChg>
        <pc:cxnChg chg="del mod">
          <ac:chgData name="Liam Hill" userId="cf4eacb2-5eb2-4c8d-8100-2f2500eca56b" providerId="ADAL" clId="{270B87AE-5C36-4EE3-86D6-572A2367F9E4}" dt="2025-06-12T19:11:27.434" v="3281" actId="478"/>
          <ac:cxnSpMkLst>
            <pc:docMk/>
            <pc:sldMk cId="2697903982" sldId="456"/>
            <ac:cxnSpMk id="33" creationId="{7C327464-4BFB-48B5-8BD9-98773C97D5AF}"/>
          </ac:cxnSpMkLst>
        </pc:cxnChg>
        <pc:cxnChg chg="mod topLvl">
          <ac:chgData name="Liam Hill" userId="cf4eacb2-5eb2-4c8d-8100-2f2500eca56b" providerId="ADAL" clId="{270B87AE-5C36-4EE3-86D6-572A2367F9E4}" dt="2025-06-12T19:13:48.601" v="3367" actId="165"/>
          <ac:cxnSpMkLst>
            <pc:docMk/>
            <pc:sldMk cId="2697903982" sldId="456"/>
            <ac:cxnSpMk id="34" creationId="{B17DDAF9-E49E-481A-9D08-A3267F14BFE8}"/>
          </ac:cxnSpMkLst>
        </pc:cxnChg>
        <pc:cxnChg chg="add mod topLvl">
          <ac:chgData name="Liam Hill" userId="cf4eacb2-5eb2-4c8d-8100-2f2500eca56b" providerId="ADAL" clId="{270B87AE-5C36-4EE3-86D6-572A2367F9E4}" dt="2025-06-12T19:17:43" v="3621" actId="1038"/>
          <ac:cxnSpMkLst>
            <pc:docMk/>
            <pc:sldMk cId="2697903982" sldId="456"/>
            <ac:cxnSpMk id="41" creationId="{9BAADCC3-1F84-49D3-B33C-E6D02DE9B6FF}"/>
          </ac:cxnSpMkLst>
        </pc:cxnChg>
        <pc:cxnChg chg="add mod">
          <ac:chgData name="Liam Hill" userId="cf4eacb2-5eb2-4c8d-8100-2f2500eca56b" providerId="ADAL" clId="{270B87AE-5C36-4EE3-86D6-572A2367F9E4}" dt="2025-06-12T19:18:16.348" v="3625" actId="1038"/>
          <ac:cxnSpMkLst>
            <pc:docMk/>
            <pc:sldMk cId="2697903982" sldId="456"/>
            <ac:cxnSpMk id="42" creationId="{17F788D8-035B-4745-87D8-0CF9FDA2387E}"/>
          </ac:cxnSpMkLst>
        </pc:cxnChg>
      </pc:sldChg>
      <pc:sldChg chg="new add del">
        <pc:chgData name="Liam Hill" userId="cf4eacb2-5eb2-4c8d-8100-2f2500eca56b" providerId="ADAL" clId="{270B87AE-5C36-4EE3-86D6-572A2367F9E4}" dt="2025-06-12T19:18:55.122" v="3655" actId="47"/>
        <pc:sldMkLst>
          <pc:docMk/>
          <pc:sldMk cId="1412829027" sldId="457"/>
        </pc:sldMkLst>
      </pc:sldChg>
      <pc:sldChg chg="modSp add mod">
        <pc:chgData name="Liam Hill" userId="cf4eacb2-5eb2-4c8d-8100-2f2500eca56b" providerId="ADAL" clId="{270B87AE-5C36-4EE3-86D6-572A2367F9E4}" dt="2025-06-12T19:19:49.501" v="3872" actId="20577"/>
        <pc:sldMkLst>
          <pc:docMk/>
          <pc:sldMk cId="3919216018" sldId="458"/>
        </pc:sldMkLst>
        <pc:spChg chg="mod">
          <ac:chgData name="Liam Hill" userId="cf4eacb2-5eb2-4c8d-8100-2f2500eca56b" providerId="ADAL" clId="{270B87AE-5C36-4EE3-86D6-572A2367F9E4}" dt="2025-06-12T19:19:49.501" v="3872" actId="20577"/>
          <ac:spMkLst>
            <pc:docMk/>
            <pc:sldMk cId="3919216018" sldId="458"/>
            <ac:spMk id="3" creationId="{96ECE35A-C1AD-4FD5-B9AC-D2266BFFE21B}"/>
          </ac:spMkLst>
        </pc:spChg>
      </pc:sldChg>
      <pc:sldChg chg="addSp delSp modSp new mod modClrScheme modAnim chgLayout">
        <pc:chgData name="Liam Hill" userId="cf4eacb2-5eb2-4c8d-8100-2f2500eca56b" providerId="ADAL" clId="{270B87AE-5C36-4EE3-86D6-572A2367F9E4}" dt="2025-06-12T22:18:16.683" v="4875"/>
        <pc:sldMkLst>
          <pc:docMk/>
          <pc:sldMk cId="1131995699" sldId="459"/>
        </pc:sldMkLst>
        <pc:spChg chg="del mod ord">
          <ac:chgData name="Liam Hill" userId="cf4eacb2-5eb2-4c8d-8100-2f2500eca56b" providerId="ADAL" clId="{270B87AE-5C36-4EE3-86D6-572A2367F9E4}" dt="2025-06-12T20:28:36.941" v="4001" actId="700"/>
          <ac:spMkLst>
            <pc:docMk/>
            <pc:sldMk cId="1131995699" sldId="459"/>
            <ac:spMk id="2" creationId="{71343056-ED14-4E71-B90D-1B7287CCEA76}"/>
          </ac:spMkLst>
        </pc:spChg>
        <pc:spChg chg="del mod ord">
          <ac:chgData name="Liam Hill" userId="cf4eacb2-5eb2-4c8d-8100-2f2500eca56b" providerId="ADAL" clId="{270B87AE-5C36-4EE3-86D6-572A2367F9E4}" dt="2025-06-12T20:28:36.941" v="4001" actId="700"/>
          <ac:spMkLst>
            <pc:docMk/>
            <pc:sldMk cId="1131995699" sldId="459"/>
            <ac:spMk id="3" creationId="{C2BF738F-B1D3-466A-8255-7E5D7D31935E}"/>
          </ac:spMkLst>
        </pc:spChg>
        <pc:spChg chg="add mod ord">
          <ac:chgData name="Liam Hill" userId="cf4eacb2-5eb2-4c8d-8100-2f2500eca56b" providerId="ADAL" clId="{270B87AE-5C36-4EE3-86D6-572A2367F9E4}" dt="2025-06-12T22:16:20.969" v="4835" actId="1076"/>
          <ac:spMkLst>
            <pc:docMk/>
            <pc:sldMk cId="1131995699" sldId="459"/>
            <ac:spMk id="4" creationId="{7405BB3C-9353-44E4-B159-0E5FF053AD17}"/>
          </ac:spMkLst>
        </pc:spChg>
        <pc:spChg chg="add del mod ord">
          <ac:chgData name="Liam Hill" userId="cf4eacb2-5eb2-4c8d-8100-2f2500eca56b" providerId="ADAL" clId="{270B87AE-5C36-4EE3-86D6-572A2367F9E4}" dt="2025-06-12T20:32:56.918" v="4035" actId="478"/>
          <ac:spMkLst>
            <pc:docMk/>
            <pc:sldMk cId="1131995699" sldId="459"/>
            <ac:spMk id="5" creationId="{F7D501A2-53C2-4A62-ABF9-C10DCB4DED84}"/>
          </ac:spMkLst>
        </pc:spChg>
        <pc:spChg chg="add del mod ord">
          <ac:chgData name="Liam Hill" userId="cf4eacb2-5eb2-4c8d-8100-2f2500eca56b" providerId="ADAL" clId="{270B87AE-5C36-4EE3-86D6-572A2367F9E4}" dt="2025-06-12T20:41:34.179" v="4558" actId="478"/>
          <ac:spMkLst>
            <pc:docMk/>
            <pc:sldMk cId="1131995699" sldId="459"/>
            <ac:spMk id="6" creationId="{701B229D-079B-48BF-A792-7910AABC49F7}"/>
          </ac:spMkLst>
        </pc:spChg>
        <pc:spChg chg="add mod ord">
          <ac:chgData name="Liam Hill" userId="cf4eacb2-5eb2-4c8d-8100-2f2500eca56b" providerId="ADAL" clId="{270B87AE-5C36-4EE3-86D6-572A2367F9E4}" dt="2025-06-12T22:17:07.554" v="4852" actId="1076"/>
          <ac:spMkLst>
            <pc:docMk/>
            <pc:sldMk cId="1131995699" sldId="459"/>
            <ac:spMk id="7" creationId="{F0603781-1881-4324-902A-21EE0F4FF4AC}"/>
          </ac:spMkLst>
        </pc:spChg>
        <pc:spChg chg="add mod">
          <ac:chgData name="Liam Hill" userId="cf4eacb2-5eb2-4c8d-8100-2f2500eca56b" providerId="ADAL" clId="{270B87AE-5C36-4EE3-86D6-572A2367F9E4}" dt="2025-06-12T22:13:58.746" v="4804"/>
          <ac:spMkLst>
            <pc:docMk/>
            <pc:sldMk cId="1131995699" sldId="459"/>
            <ac:spMk id="8" creationId="{1560CC8E-51E0-4E82-A90A-C07BA33EE7D2}"/>
          </ac:spMkLst>
        </pc:spChg>
        <pc:spChg chg="add mod">
          <ac:chgData name="Liam Hill" userId="cf4eacb2-5eb2-4c8d-8100-2f2500eca56b" providerId="ADAL" clId="{270B87AE-5C36-4EE3-86D6-572A2367F9E4}" dt="2025-06-12T22:18:07.246" v="4873" actId="164"/>
          <ac:spMkLst>
            <pc:docMk/>
            <pc:sldMk cId="1131995699" sldId="459"/>
            <ac:spMk id="11" creationId="{53DDEE02-E1C8-433A-BC27-5C33EFD738E8}"/>
          </ac:spMkLst>
        </pc:spChg>
        <pc:spChg chg="add mod">
          <ac:chgData name="Liam Hill" userId="cf4eacb2-5eb2-4c8d-8100-2f2500eca56b" providerId="ADAL" clId="{270B87AE-5C36-4EE3-86D6-572A2367F9E4}" dt="2025-06-12T22:18:07.246" v="4873" actId="164"/>
          <ac:spMkLst>
            <pc:docMk/>
            <pc:sldMk cId="1131995699" sldId="459"/>
            <ac:spMk id="12" creationId="{8ED81BE7-7CA9-45DA-876E-CBC8A18927EE}"/>
          </ac:spMkLst>
        </pc:spChg>
        <pc:spChg chg="add mod">
          <ac:chgData name="Liam Hill" userId="cf4eacb2-5eb2-4c8d-8100-2f2500eca56b" providerId="ADAL" clId="{270B87AE-5C36-4EE3-86D6-572A2367F9E4}" dt="2025-06-12T22:18:07.246" v="4873" actId="164"/>
          <ac:spMkLst>
            <pc:docMk/>
            <pc:sldMk cId="1131995699" sldId="459"/>
            <ac:spMk id="16" creationId="{73352820-B94C-4294-9E3B-F5D3FF2D7EC3}"/>
          </ac:spMkLst>
        </pc:spChg>
        <pc:spChg chg="add mod">
          <ac:chgData name="Liam Hill" userId="cf4eacb2-5eb2-4c8d-8100-2f2500eca56b" providerId="ADAL" clId="{270B87AE-5C36-4EE3-86D6-572A2367F9E4}" dt="2025-06-12T22:17:40.131" v="4872" actId="1076"/>
          <ac:spMkLst>
            <pc:docMk/>
            <pc:sldMk cId="1131995699" sldId="459"/>
            <ac:spMk id="28" creationId="{9420C83B-DB5B-4615-B8A9-8488672D9654}"/>
          </ac:spMkLst>
        </pc:spChg>
        <pc:grpChg chg="add mod">
          <ac:chgData name="Liam Hill" userId="cf4eacb2-5eb2-4c8d-8100-2f2500eca56b" providerId="ADAL" clId="{270B87AE-5C36-4EE3-86D6-572A2367F9E4}" dt="2025-06-12T22:18:07.246" v="4873" actId="164"/>
          <ac:grpSpMkLst>
            <pc:docMk/>
            <pc:sldMk cId="1131995699" sldId="459"/>
            <ac:grpSpMk id="29" creationId="{F7166D12-979B-42F0-8D36-56823A882A51}"/>
          </ac:grpSpMkLst>
        </pc:grpChg>
        <pc:picChg chg="add del mod">
          <ac:chgData name="Liam Hill" userId="cf4eacb2-5eb2-4c8d-8100-2f2500eca56b" providerId="ADAL" clId="{270B87AE-5C36-4EE3-86D6-572A2367F9E4}" dt="2025-06-12T22:13:45.107" v="4801" actId="478"/>
          <ac:picMkLst>
            <pc:docMk/>
            <pc:sldMk cId="1131995699" sldId="459"/>
            <ac:picMk id="3" creationId="{39240BA4-ED41-4563-9ADB-55B14FAE393F}"/>
          </ac:picMkLst>
        </pc:picChg>
        <pc:picChg chg="add mod ord">
          <ac:chgData name="Liam Hill" userId="cf4eacb2-5eb2-4c8d-8100-2f2500eca56b" providerId="ADAL" clId="{270B87AE-5C36-4EE3-86D6-572A2367F9E4}" dt="2025-06-12T22:18:07.246" v="4873" actId="164"/>
          <ac:picMkLst>
            <pc:docMk/>
            <pc:sldMk cId="1131995699" sldId="459"/>
            <ac:picMk id="6" creationId="{E305EB99-F6F6-48B3-AF76-CD35ACDE5929}"/>
          </ac:picMkLst>
        </pc:picChg>
        <pc:picChg chg="add del mod">
          <ac:chgData name="Liam Hill" userId="cf4eacb2-5eb2-4c8d-8100-2f2500eca56b" providerId="ADAL" clId="{270B87AE-5C36-4EE3-86D6-572A2367F9E4}" dt="2025-06-12T22:12:34.524" v="4795" actId="478"/>
          <ac:picMkLst>
            <pc:docMk/>
            <pc:sldMk cId="1131995699" sldId="459"/>
            <ac:picMk id="10" creationId="{B3FC32FD-A7F4-4B26-B7FB-1D63FE5F1CBB}"/>
          </ac:picMkLst>
        </pc:picChg>
        <pc:cxnChg chg="add mod">
          <ac:chgData name="Liam Hill" userId="cf4eacb2-5eb2-4c8d-8100-2f2500eca56b" providerId="ADAL" clId="{270B87AE-5C36-4EE3-86D6-572A2367F9E4}" dt="2025-06-12T22:18:07.246" v="4873" actId="164"/>
          <ac:cxnSpMkLst>
            <pc:docMk/>
            <pc:sldMk cId="1131995699" sldId="459"/>
            <ac:cxnSpMk id="14" creationId="{35CEE259-0AF1-4090-B93B-17FB214AB26B}"/>
          </ac:cxnSpMkLst>
        </pc:cxnChg>
        <pc:cxnChg chg="add del mod">
          <ac:chgData name="Liam Hill" userId="cf4eacb2-5eb2-4c8d-8100-2f2500eca56b" providerId="ADAL" clId="{270B87AE-5C36-4EE3-86D6-572A2367F9E4}" dt="2025-06-12T22:15:24.804" v="4824" actId="11529"/>
          <ac:cxnSpMkLst>
            <pc:docMk/>
            <pc:sldMk cId="1131995699" sldId="459"/>
            <ac:cxnSpMk id="26" creationId="{5C834858-7263-4C24-BEC7-D429FA0A65C2}"/>
          </ac:cxnSpMkLst>
        </pc:cxnChg>
      </pc:sldChg>
      <pc:sldChg chg="modSp add mod">
        <pc:chgData name="Liam Hill" userId="cf4eacb2-5eb2-4c8d-8100-2f2500eca56b" providerId="ADAL" clId="{270B87AE-5C36-4EE3-86D6-572A2367F9E4}" dt="2025-06-12T22:19:03.560" v="4887" actId="1076"/>
        <pc:sldMkLst>
          <pc:docMk/>
          <pc:sldMk cId="2738866352" sldId="460"/>
        </pc:sldMkLst>
        <pc:spChg chg="mod">
          <ac:chgData name="Liam Hill" userId="cf4eacb2-5eb2-4c8d-8100-2f2500eca56b" providerId="ADAL" clId="{270B87AE-5C36-4EE3-86D6-572A2367F9E4}" dt="2025-06-12T22:19:03.560" v="4887" actId="1076"/>
          <ac:spMkLst>
            <pc:docMk/>
            <pc:sldMk cId="2738866352" sldId="460"/>
            <ac:spMk id="3" creationId="{CF3A51E2-75B5-4434-A930-B31AC45A4C38}"/>
          </ac:spMkLst>
        </pc:spChg>
      </pc:sldChg>
      <pc:sldMasterChg chg="add del addSldLayout delSldLayout">
        <pc:chgData name="Liam Hill" userId="cf4eacb2-5eb2-4c8d-8100-2f2500eca56b" providerId="ADAL" clId="{270B87AE-5C36-4EE3-86D6-572A2367F9E4}" dt="2025-06-12T19:18:42.218" v="3650" actId="47"/>
        <pc:sldMasterMkLst>
          <pc:docMk/>
          <pc:sldMasterMk cId="1306608121" sldId="2147483688"/>
        </pc:sldMasterMkLst>
        <pc:sldLayoutChg chg="add del">
          <pc:chgData name="Liam Hill" userId="cf4eacb2-5eb2-4c8d-8100-2f2500eca56b" providerId="ADAL" clId="{270B87AE-5C36-4EE3-86D6-572A2367F9E4}" dt="2025-06-12T19:18:42.218" v="3650" actId="47"/>
          <pc:sldLayoutMkLst>
            <pc:docMk/>
            <pc:sldMasterMk cId="1306608121" sldId="2147483688"/>
            <pc:sldLayoutMk cId="4091444965" sldId="2147483689"/>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347476936" sldId="2147483690"/>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790455550" sldId="2147483691"/>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2333296732" sldId="2147483692"/>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275833954" sldId="2147483693"/>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3098032545" sldId="2147483694"/>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406283948" sldId="2147483695"/>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938024699" sldId="2147483696"/>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534926466" sldId="2147483697"/>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235381919" sldId="2147483698"/>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1554621809" sldId="2147483699"/>
          </pc:sldLayoutMkLst>
        </pc:sldLayoutChg>
        <pc:sldLayoutChg chg="add del">
          <pc:chgData name="Liam Hill" userId="cf4eacb2-5eb2-4c8d-8100-2f2500eca56b" providerId="ADAL" clId="{270B87AE-5C36-4EE3-86D6-572A2367F9E4}" dt="2025-06-12T19:18:42.218" v="3650" actId="47"/>
          <pc:sldLayoutMkLst>
            <pc:docMk/>
            <pc:sldMasterMk cId="1306608121" sldId="2147483688"/>
            <pc:sldLayoutMk cId="709415260" sldId="2147483700"/>
          </pc:sldLayoutMkLst>
        </pc:sldLayoutChg>
      </pc:sldMasterChg>
    </pc:docChg>
  </pc:docChgLst>
  <pc:docChgLst>
    <pc:chgData name="Liam Hill" userId="S::lhill3@ed.ac.uk::cf4eacb2-5eb2-4c8d-8100-2f2500eca56b" providerId="AD" clId="Web-{591585D9-0D4B-B56E-8F0F-573A451000EC}"/>
    <pc:docChg chg="delSld modSld modSection">
      <pc:chgData name="Liam Hill" userId="S::lhill3@ed.ac.uk::cf4eacb2-5eb2-4c8d-8100-2f2500eca56b" providerId="AD" clId="Web-{591585D9-0D4B-B56E-8F0F-573A451000EC}" dt="2025-06-13T13:37:31.068" v="18" actId="20577"/>
      <pc:docMkLst>
        <pc:docMk/>
      </pc:docMkLst>
      <pc:sldChg chg="modSp">
        <pc:chgData name="Liam Hill" userId="S::lhill3@ed.ac.uk::cf4eacb2-5eb2-4c8d-8100-2f2500eca56b" providerId="AD" clId="Web-{591585D9-0D4B-B56E-8F0F-573A451000EC}" dt="2025-06-13T13:36:58.035" v="11" actId="20577"/>
        <pc:sldMkLst>
          <pc:docMk/>
          <pc:sldMk cId="2849044864" sldId="344"/>
        </pc:sldMkLst>
        <pc:spChg chg="mod">
          <ac:chgData name="Liam Hill" userId="S::lhill3@ed.ac.uk::cf4eacb2-5eb2-4c8d-8100-2f2500eca56b" providerId="AD" clId="Web-{591585D9-0D4B-B56E-8F0F-573A451000EC}" dt="2025-06-13T13:36:58.035" v="11" actId="20577"/>
          <ac:spMkLst>
            <pc:docMk/>
            <pc:sldMk cId="2849044864" sldId="344"/>
            <ac:spMk id="11" creationId="{E73EA0A5-4866-4F30-8378-9683630799F1}"/>
          </ac:spMkLst>
        </pc:spChg>
        <pc:spChg chg="mod">
          <ac:chgData name="Liam Hill" userId="S::lhill3@ed.ac.uk::cf4eacb2-5eb2-4c8d-8100-2f2500eca56b" providerId="AD" clId="Web-{591585D9-0D4B-B56E-8F0F-573A451000EC}" dt="2025-06-13T13:36:37.207" v="3" actId="20577"/>
          <ac:spMkLst>
            <pc:docMk/>
            <pc:sldMk cId="2849044864" sldId="344"/>
            <ac:spMk id="29" creationId="{5AC7C54A-276D-4974-894A-FA3ABE9E2277}"/>
          </ac:spMkLst>
        </pc:spChg>
      </pc:sldChg>
      <pc:sldChg chg="modSp">
        <pc:chgData name="Liam Hill" userId="S::lhill3@ed.ac.uk::cf4eacb2-5eb2-4c8d-8100-2f2500eca56b" providerId="AD" clId="Web-{591585D9-0D4B-B56E-8F0F-573A451000EC}" dt="2025-06-13T13:37:31.068" v="18" actId="20577"/>
        <pc:sldMkLst>
          <pc:docMk/>
          <pc:sldMk cId="3224639602" sldId="345"/>
        </pc:sldMkLst>
        <pc:spChg chg="mod">
          <ac:chgData name="Liam Hill" userId="S::lhill3@ed.ac.uk::cf4eacb2-5eb2-4c8d-8100-2f2500eca56b" providerId="AD" clId="Web-{591585D9-0D4B-B56E-8F0F-573A451000EC}" dt="2025-06-13T13:37:31.068" v="18" actId="20577"/>
          <ac:spMkLst>
            <pc:docMk/>
            <pc:sldMk cId="3224639602" sldId="345"/>
            <ac:spMk id="11" creationId="{E73EA0A5-4866-4F30-8378-9683630799F1}"/>
          </ac:spMkLst>
        </pc:spChg>
        <pc:spChg chg="mod">
          <ac:chgData name="Liam Hill" userId="S::lhill3@ed.ac.uk::cf4eacb2-5eb2-4c8d-8100-2f2500eca56b" providerId="AD" clId="Web-{591585D9-0D4B-B56E-8F0F-573A451000EC}" dt="2025-06-13T13:37:24.974" v="14" actId="20577"/>
          <ac:spMkLst>
            <pc:docMk/>
            <pc:sldMk cId="3224639602" sldId="345"/>
            <ac:spMk id="14" creationId="{19574137-DF2C-4CA4-AC66-7F74B1BD0C43}"/>
          </ac:spMkLst>
        </pc:spChg>
      </pc:sldChg>
      <pc:sldChg chg="del">
        <pc:chgData name="Liam Hill" userId="S::lhill3@ed.ac.uk::cf4eacb2-5eb2-4c8d-8100-2f2500eca56b" providerId="AD" clId="Web-{591585D9-0D4B-B56E-8F0F-573A451000EC}" dt="2025-06-13T13:21:16.497" v="0"/>
        <pc:sldMkLst>
          <pc:docMk/>
          <pc:sldMk cId="769264280" sldId="35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70085E8-8BAE-40DA-B036-0B44F60AADE1}" type="datetimeFigureOut">
              <a:rPr lang="en-US"/>
              <a:t>6/13/2025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B153718-415C-41B9-8FF4-AD57B58B5838}" type="slidenum">
              <a:rPr lang="en-US"/>
              <a:t>‹#›</a:t>
            </a:fld>
            <a:endParaRPr lang="en-US"/>
          </a:p>
        </p:txBody>
      </p:sp>
    </p:spTree>
    <p:extLst>
      <p:ext uri="{BB962C8B-B14F-4D97-AF65-F5344CB8AC3E}">
        <p14:creationId xmlns:p14="http://schemas.microsoft.com/office/powerpoint/2010/main" val="20193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MANOVA = Multiple Analysis of Variance</a:t>
            </a:r>
          </a:p>
          <a:p>
            <a:endParaRPr lang="en-GB" dirty="0"/>
          </a:p>
          <a:p>
            <a:r>
              <a:rPr lang="en-GB" dirty="0"/>
              <a:t>Prof Andy Field has some good materials on this type of analysis and how to do it in SPSS. To start you may want to look at this webcast by him: https://www.youtube.com/watch?v=m0zV_wFGA1I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9171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89063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An example of where your data for the DV and IV are not independent, and a </a:t>
            </a:r>
            <a:r>
              <a:rPr lang="en-GB" dirty="0" err="1"/>
              <a:t>McNemar’s</a:t>
            </a:r>
            <a:r>
              <a:rPr lang="en-GB" dirty="0"/>
              <a:t> test would be appropriate, would be examining if Additional Support Need status in primary school was predictive of Additional Support Need status at University (i.e. the exact same variable binary variable measured at two points in time). </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743969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B153718-415C-41B9-8FF4-AD57B58B583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08242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MODERATION: Useful when you are interested in the relationship between (at least one) independent variable (e.g. Cognitive Abilities) and a dependent variable (e.g. Lifetime Earnings) but, based on theories or evidence, you suspect the strength and nature of that relationship might be complicated by other factors (e.g. Household SES). In other words, there isn’t a simple effect of your IV on your DV because the effect of the IV on the DV varies depending on another factors, which “moderates” the relationship between the IV and DV (e.g. amplifies, attenuates, inverts).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GB" dirty="0"/>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MEDIATION: Useful when you want to test causal predictions about why an independent variable (e.g. Gestational Age) may be associated with a dependent variables (e.g. School Readiness). You may already have evidence, from prior research, for the IV and DV’s relationship. The aim in testing for a mediating effect is to try and understand an intervening step in this relationship (e.g. is one of the reasons gestational age impacts on school readiness because it affects cognitive development, which is important for school readiness?). </a:t>
            </a:r>
          </a:p>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11</a:t>
            </a:fld>
            <a:endParaRPr lang="en-US"/>
          </a:p>
        </p:txBody>
      </p:sp>
    </p:spTree>
    <p:extLst>
      <p:ext uri="{BB962C8B-B14F-4D97-AF65-F5344CB8AC3E}">
        <p14:creationId xmlns:p14="http://schemas.microsoft.com/office/powerpoint/2010/main" val="1450754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B153718-415C-41B9-8FF4-AD57B58B5838}" type="slidenum">
              <a:rPr lang="en-US" smtClean="0"/>
              <a:t>18</a:t>
            </a:fld>
            <a:endParaRPr lang="en-US"/>
          </a:p>
        </p:txBody>
      </p:sp>
    </p:spTree>
    <p:extLst>
      <p:ext uri="{BB962C8B-B14F-4D97-AF65-F5344CB8AC3E}">
        <p14:creationId xmlns:p14="http://schemas.microsoft.com/office/powerpoint/2010/main" val="260036003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4138" y="744538"/>
            <a:ext cx="6615112" cy="3722687"/>
          </a:xfrm>
        </p:spPr>
      </p:sp>
      <p:sp>
        <p:nvSpPr>
          <p:cNvPr id="3" name="Notes Placeholder 2"/>
          <p:cNvSpPr>
            <a:spLocks noGrp="1"/>
          </p:cNvSpPr>
          <p:nvPr>
            <p:ph type="body" idx="1"/>
          </p:nvPr>
        </p:nvSpPr>
        <p:spPr/>
        <p:txBody>
          <a:bodyPr/>
          <a:lstStyle/>
          <a:p>
            <a:endParaRPr lang="en-GB" dirty="0">
              <a:ea typeface="Calibri"/>
              <a:cs typeface="Calibri"/>
            </a:endParaRPr>
          </a:p>
        </p:txBody>
      </p:sp>
      <p:sp>
        <p:nvSpPr>
          <p:cNvPr id="4" name="Slide Number Placeholder 3"/>
          <p:cNvSpPr>
            <a:spLocks noGrp="1"/>
          </p:cNvSpPr>
          <p:nvPr>
            <p:ph type="sldNum" sz="quarter" idx="10"/>
          </p:nvPr>
        </p:nvSpPr>
        <p:spPr/>
        <p:txBody>
          <a:bodyPr/>
          <a:lstStyle/>
          <a:p>
            <a:pPr>
              <a:defRPr/>
            </a:pPr>
            <a:fld id="{3317A025-FEB3-7143-938D-38D02571464D}" type="slidenum">
              <a:rPr lang="en-US" smtClean="0"/>
              <a:pPr>
                <a:defRPr/>
              </a:pPr>
              <a:t>24</a:t>
            </a:fld>
            <a:endParaRPr lang="en-US" dirty="0"/>
          </a:p>
        </p:txBody>
      </p:sp>
    </p:spTree>
    <p:extLst>
      <p:ext uri="{BB962C8B-B14F-4D97-AF65-F5344CB8AC3E}">
        <p14:creationId xmlns:p14="http://schemas.microsoft.com/office/powerpoint/2010/main" val="150018582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0"/>
            <a:ext cx="12192000" cy="6864654"/>
            <a:chOff x="0" y="0"/>
            <a:chExt cx="12192000" cy="6864654"/>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6/13/2025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0"/>
            <a:ext cx="12192000" cy="6864654"/>
            <a:chOff x="0" y="0"/>
            <a:chExt cx="12192000" cy="6864654"/>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grpSp>
        <p:nvGrpSpPr>
          <p:cNvPr id="18" name="Group 17"/>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1E700B27-DE4C-4B9E-BB11-B9027034A00F}" type="datetimeFigureOut">
              <a:rPr lang="en-US" dirty="0"/>
              <a:pPr/>
              <a:t>6/13/2025</a:t>
            </a:fld>
            <a:endParaRPr lang="en-US"/>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r>
              <a:rPr lang="en-US"/>
              <a:t>
              </a:t>
            </a:r>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25405911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a:extLst>
              <a:ext uri="{FF2B5EF4-FFF2-40B4-BE49-F238E27FC236}">
                <a16:creationId xmlns:a16="http://schemas.microsoft.com/office/drawing/2014/main" id="{89AB1C1D-9FD5-4A51-926E-4250A4D0B812}"/>
              </a:ext>
            </a:extLst>
          </p:cNvPr>
          <p:cNvSpPr>
            <a:spLocks noGrp="1"/>
          </p:cNvSpPr>
          <p:nvPr>
            <p:ph type="title"/>
          </p:nvPr>
        </p:nvSpPr>
        <p:spPr/>
        <p:txBody>
          <a:bodyPr/>
          <a:lstStyle/>
          <a:p>
            <a:r>
              <a:rPr lang="en-US"/>
              <a:t>Click to edit Master title style</a:t>
            </a:r>
            <a:endParaRPr lang="en-GB"/>
          </a:p>
        </p:txBody>
      </p:sp>
    </p:spTree>
    <p:extLst>
      <p:ext uri="{BB962C8B-B14F-4D97-AF65-F5344CB8AC3E}">
        <p14:creationId xmlns:p14="http://schemas.microsoft.com/office/powerpoint/2010/main" val="37980192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5C51FCE-E4BB-4680-8E50-3C0E348D260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0861010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06627591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74514148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6/13/2025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6973154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83717788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64582135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C40F4739-9812-4A9F-890D-2AD6BA5F6EE8}"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386575084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0"/>
            <a:ext cx="12192000" cy="6864654"/>
            <a:chOff x="0" y="0"/>
            <a:chExt cx="12192000" cy="6864654"/>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18845AC5-A3F8-44AA-BA8F-596CDCC976D3}"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43380171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873B183-A821-4095-A363-9EC968635539}"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26728021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GB" dirty="0"/>
            </a:p>
          </p:txBody>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74D01B4-0AA5-45E6-B2E6-5FA4078AEBC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969276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grpSp>
        <p:nvGrpSpPr>
          <p:cNvPr id="13" name="Group 12"/>
          <p:cNvGrpSpPr/>
          <p:nvPr/>
        </p:nvGrpSpPr>
        <p:grpSpPr>
          <a:xfrm>
            <a:off x="-21503" y="-9027"/>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AAA073D-A903-47F8-8D16-77642FB0DF1F}"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147335C-0450-40D7-8612-B3203BED4F28}"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4941001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246A105-2A1C-4284-B4EA-07CF89B1A393}"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427560456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0DBE609-F3F2-45E6-BD6A-E03A8C86C1A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288575542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A24AD68-089C-4467-A8F3-EA2BBCA6B44E}" type="datetimeFigureOut">
              <a:rPr lang="en-US" dirty="0"/>
              <a:t>6/13/2025</a:t>
            </a:fld>
            <a:endParaRPr lang="en-US"/>
          </a:p>
        </p:txBody>
      </p:sp>
      <p:sp>
        <p:nvSpPr>
          <p:cNvPr id="5" name="Footer Placeholder 4"/>
          <p:cNvSpPr>
            <a:spLocks noGrp="1"/>
          </p:cNvSpPr>
          <p:nvPr>
            <p:ph type="ftr" sz="quarter" idx="11"/>
          </p:nvPr>
        </p:nvSpPr>
        <p:spPr/>
        <p:txBody>
          <a:bodyPr/>
          <a:lstStyle/>
          <a:p>
            <a:r>
              <a:rPr lang="en-US"/>
              <a:t>
              </a:t>
            </a:r>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extLst>
      <p:ext uri="{BB962C8B-B14F-4D97-AF65-F5344CB8AC3E}">
        <p14:creationId xmlns:p14="http://schemas.microsoft.com/office/powerpoint/2010/main" val="1824586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AB91FA40-626B-4CA1-85D0-7A9016E395B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3F425EA-B9DC-48A7-991E-9A82573B1B21}" type="datetimeFigureOut">
              <a:rPr lang="en-US" dirty="0"/>
              <a:t>6/13/2025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6CB97F8-6CEB-469B-AFCC-889F2A2B1D5A}" type="datetimeFigureOut">
              <a:rPr lang="en-US" dirty="0"/>
              <a:t>6/13/2025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A9179F-009E-4FA5-B091-7EBB82A185BD}" type="datetimeFigureOut">
              <a:rPr lang="en-US" dirty="0"/>
              <a:t>6/13/2025</a:t>
            </a:fld>
            <a:endParaRPr lang="en-US"/>
          </a:p>
        </p:txBody>
      </p:sp>
      <p:sp>
        <p:nvSpPr>
          <p:cNvPr id="3" name="Footer Placeholder 2"/>
          <p:cNvSpPr>
            <a:spLocks noGrp="1"/>
          </p:cNvSpPr>
          <p:nvPr>
            <p:ph type="ftr" sz="quarter" idx="11"/>
          </p:nvPr>
        </p:nvSpPr>
        <p:spPr/>
        <p:txBody>
          <a:bodyPr/>
          <a:lstStyle/>
          <a:p>
            <a:r>
              <a:rPr lang="en-US"/>
              <a:t>
              </a:t>
            </a:r>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8E665CEB-0076-4E37-B880-BCEA9784DE0A}"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A6149E5E-3896-4118-99A7-7B85668F1C5E}" type="datetimeFigureOut">
              <a:rPr lang="en-US" dirty="0"/>
              <a:t>6/13/2025</a:t>
            </a:fld>
            <a:endParaRPr lang="en-US"/>
          </a:p>
        </p:txBody>
      </p:sp>
      <p:sp>
        <p:nvSpPr>
          <p:cNvPr id="6" name="Footer Placeholder 5"/>
          <p:cNvSpPr>
            <a:spLocks noGrp="1"/>
          </p:cNvSpPr>
          <p:nvPr>
            <p:ph type="ftr" sz="quarter" idx="11"/>
          </p:nvPr>
        </p:nvSpPr>
        <p:spPr/>
        <p:txBody>
          <a:bodyPr/>
          <a:lstStyle/>
          <a:p>
            <a:r>
              <a:rPr lang="en-US"/>
              <a:t>
              </a:t>
            </a:r>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image" Target="../media/image1.jpeg"/><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userDrawn="1"/>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6/13/2025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0"/>
            <a:ext cx="12192000" cy="6864654"/>
            <a:chOff x="0" y="0"/>
            <a:chExt cx="12192000" cy="6864654"/>
          </a:xfrm>
        </p:grpSpPr>
        <p:sp>
          <p:nvSpPr>
            <p:cNvPr id="26" name="Rectangle 25"/>
            <p:cNvSpPr/>
            <p:nvPr/>
          </p:nvSpPr>
          <p:spPr>
            <a:xfrm>
              <a:off x="0" y="0"/>
              <a:ext cx="12192000" cy="6858000"/>
            </a:xfrm>
            <a:prstGeom prst="rect">
              <a:avLst/>
            </a:prstGeom>
            <a:blipFill>
              <a:blip r:embed="rId18">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7E0D914D-B099-4142-A885-11F276715148}" type="datetimeFigureOut">
              <a:rPr lang="en-US" dirty="0"/>
              <a:t>6/13/2025</a:t>
            </a:fld>
            <a:endParaRPr lang="en-US"/>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r>
              <a:rPr lang="en-US"/>
              <a:t>
              </a:t>
            </a:r>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57F1E4F-1CFF-5643-939E-217C01CDF565}" type="slidenum">
              <a:rPr lang="en-US" dirty="0"/>
              <a:pPr/>
              <a:t>‹#›</a:t>
            </a:fld>
            <a:endParaRPr lang="en-US"/>
          </a:p>
        </p:txBody>
      </p:sp>
    </p:spTree>
    <p:extLst>
      <p:ext uri="{BB962C8B-B14F-4D97-AF65-F5344CB8AC3E}">
        <p14:creationId xmlns:p14="http://schemas.microsoft.com/office/powerpoint/2010/main" val="3610020205"/>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 id="2147483682" r:id="rId11"/>
    <p:sldLayoutId id="2147483683" r:id="rId12"/>
    <p:sldLayoutId id="2147483684" r:id="rId13"/>
    <p:sldLayoutId id="2147483685" r:id="rId14"/>
    <p:sldLayoutId id="2147483686" r:id="rId15"/>
    <p:sldLayoutId id="2147483687" r:id="rId16"/>
  </p:sldLayoutIdLst>
  <p:hf sldNum="0" hdr="0" ftr="0" dt="0"/>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fif"/><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7.png"/></Relationships>
</file>

<file path=ppt/slides/_rel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hyperlink" Target="https://pubmed.ncbi.nlm.nih.gov/34512180/" TargetMode="External"/><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3.jfif"/></Relationships>
</file>

<file path=ppt/slides/_rels/slide3.xml.rels><?xml version="1.0" encoding="UTF-8" standalone="yes"?>
<Relationships xmlns="http://schemas.openxmlformats.org/package/2006/relationships"><Relationship Id="rId3" Type="http://schemas.openxmlformats.org/officeDocument/2006/relationships/hyperlink" Target="https://www.sciencedirect.com/topics/mathematics/manova" TargetMode="External"/><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slide" Target="slide7.xml"/><Relationship Id="rId2" Type="http://schemas.openxmlformats.org/officeDocument/2006/relationships/notesSlide" Target="../notesSlides/notesSlide2.xml"/><Relationship Id="rId1" Type="http://schemas.openxmlformats.org/officeDocument/2006/relationships/slideLayout" Target="../slideLayouts/slideLayout21.xml"/><Relationship Id="rId5" Type="http://schemas.openxmlformats.org/officeDocument/2006/relationships/slide" Target="slide5.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slide" Target="slide10.xml"/><Relationship Id="rId1" Type="http://schemas.openxmlformats.org/officeDocument/2006/relationships/slideLayout" Target="../slideLayouts/slideLayout21.xml"/><Relationship Id="rId4" Type="http://schemas.openxmlformats.org/officeDocument/2006/relationships/slide" Target="slide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8929" y="2076010"/>
            <a:ext cx="10948374" cy="1822514"/>
          </a:xfrm>
        </p:spPr>
        <p:txBody>
          <a:bodyPr/>
          <a:lstStyle/>
          <a:p>
            <a:r>
              <a:rPr lang="en-GB" dirty="0"/>
              <a:t>An introduction to inferential statistical tests</a:t>
            </a:r>
            <a:br>
              <a:rPr lang="en-GB" dirty="0"/>
            </a:br>
            <a:br>
              <a:rPr lang="en-GB" dirty="0"/>
            </a:br>
            <a:r>
              <a:rPr lang="en-GB" sz="2200" i="1" dirty="0"/>
              <a:t>CAP Pathway: Intro to Statistics</a:t>
            </a:r>
            <a:br>
              <a:rPr lang="en-GB" sz="3600" dirty="0"/>
            </a:br>
            <a:endParaRPr lang="en-US" sz="3600" dirty="0"/>
          </a:p>
        </p:txBody>
      </p:sp>
      <p:sp>
        <p:nvSpPr>
          <p:cNvPr id="3" name="Subtitle 2"/>
          <p:cNvSpPr>
            <a:spLocks noGrp="1"/>
          </p:cNvSpPr>
          <p:nvPr>
            <p:ph type="body" idx="1"/>
          </p:nvPr>
        </p:nvSpPr>
        <p:spPr>
          <a:xfrm>
            <a:off x="678929" y="5008296"/>
            <a:ext cx="8825659" cy="1228815"/>
          </a:xfrm>
        </p:spPr>
        <p:txBody>
          <a:bodyPr>
            <a:normAutofit/>
          </a:bodyPr>
          <a:lstStyle/>
          <a:p>
            <a:r>
              <a:rPr lang="en-GB" sz="3200" dirty="0">
                <a:solidFill>
                  <a:schemeClr val="tx1"/>
                </a:solidFill>
              </a:rPr>
              <a:t>Dr Liam J.B. Hill</a:t>
            </a:r>
          </a:p>
          <a:p>
            <a:r>
              <a:rPr lang="en-GB" sz="1700" dirty="0">
                <a:solidFill>
                  <a:schemeClr val="tx1"/>
                </a:solidFill>
              </a:rPr>
              <a:t>MA Psychology | MSc Public Health | PhD Child Health</a:t>
            </a:r>
          </a:p>
          <a:p>
            <a:endParaRPr lang="en-US" dirty="0">
              <a:solidFill>
                <a:schemeClr val="tx1"/>
              </a:solidFill>
            </a:endParaRPr>
          </a:p>
          <a:p>
            <a:endParaRPr lang="en-GB" sz="3200" dirty="0">
              <a:solidFill>
                <a:schemeClr val="tx1"/>
              </a:solidFill>
            </a:endParaRPr>
          </a:p>
          <a:p>
            <a:endParaRPr lang="en-GB" dirty="0">
              <a:solidFill>
                <a:srgbClr val="ACD433"/>
              </a:solidFill>
            </a:endParaRPr>
          </a:p>
        </p:txBody>
      </p:sp>
      <p:sp>
        <p:nvSpPr>
          <p:cNvPr id="6" name="TextBox 5">
            <a:extLst>
              <a:ext uri="{FF2B5EF4-FFF2-40B4-BE49-F238E27FC236}">
                <a16:creationId xmlns:a16="http://schemas.microsoft.com/office/drawing/2014/main" id="{B41A1075-7AAF-7AF7-B904-52BC6CD68D92}"/>
              </a:ext>
            </a:extLst>
          </p:cNvPr>
          <p:cNvSpPr txBox="1"/>
          <p:nvPr/>
        </p:nvSpPr>
        <p:spPr>
          <a:xfrm>
            <a:off x="1095375" y="6361339"/>
            <a:ext cx="1109662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1600" dirty="0"/>
              <a:t>@liamjbhill.bksy.social            liam.hill@ed.ac.uk     </a:t>
            </a:r>
            <a:r>
              <a:rPr lang="en-GB" sz="1600" b="1" dirty="0"/>
              <a:t>Research Profile: </a:t>
            </a:r>
            <a:r>
              <a:rPr lang="en-GB" sz="1600" i="0" u="none" strike="noStrike" dirty="0">
                <a:effectLst/>
              </a:rPr>
              <a:t>ORCID.ORG/0000-0002-4069-5121 </a:t>
            </a:r>
            <a:r>
              <a:rPr lang="en-GB" sz="1600" dirty="0"/>
              <a:t>  </a:t>
            </a:r>
          </a:p>
        </p:txBody>
      </p:sp>
      <p:pic>
        <p:nvPicPr>
          <p:cNvPr id="7" name="Picture 6" descr="A black and white envelope&#10;&#10;Description automatically generated">
            <a:extLst>
              <a:ext uri="{FF2B5EF4-FFF2-40B4-BE49-F238E27FC236}">
                <a16:creationId xmlns:a16="http://schemas.microsoft.com/office/drawing/2014/main" id="{8FDD7409-E288-6E3F-479E-D1FAA64D107C}"/>
              </a:ext>
            </a:extLst>
          </p:cNvPr>
          <p:cNvPicPr>
            <a:picLocks noChangeAspect="1"/>
          </p:cNvPicPr>
          <p:nvPr/>
        </p:nvPicPr>
        <p:blipFill>
          <a:blip r:embed="rId2"/>
          <a:stretch>
            <a:fillRect/>
          </a:stretch>
        </p:blipFill>
        <p:spPr>
          <a:xfrm>
            <a:off x="3580321" y="6347468"/>
            <a:ext cx="352425" cy="352425"/>
          </a:xfrm>
          <a:prstGeom prst="rect">
            <a:avLst/>
          </a:prstGeom>
        </p:spPr>
      </p:pic>
      <p:pic>
        <p:nvPicPr>
          <p:cNvPr id="10" name="Picture 9" descr="Bluesky butterfly icon">
            <a:extLst>
              <a:ext uri="{FF2B5EF4-FFF2-40B4-BE49-F238E27FC236}">
                <a16:creationId xmlns:a16="http://schemas.microsoft.com/office/drawing/2014/main" id="{5C9E3575-FBEB-4501-8C4C-F688D53FDEBB}"/>
              </a:ext>
            </a:extLst>
          </p:cNvPr>
          <p:cNvPicPr>
            <a:picLocks noChangeAspect="1"/>
          </p:cNvPicPr>
          <p:nvPr/>
        </p:nvPicPr>
        <p:blipFill>
          <a:blip r:embed="rId3"/>
          <a:stretch>
            <a:fillRect/>
          </a:stretch>
        </p:blipFill>
        <p:spPr>
          <a:xfrm>
            <a:off x="826007" y="6361339"/>
            <a:ext cx="345243" cy="306576"/>
          </a:xfrm>
          <a:prstGeom prst="rect">
            <a:avLst/>
          </a:prstGeom>
        </p:spPr>
      </p:pic>
    </p:spTree>
    <p:extLst>
      <p:ext uri="{BB962C8B-B14F-4D97-AF65-F5344CB8AC3E}">
        <p14:creationId xmlns:p14="http://schemas.microsoft.com/office/powerpoint/2010/main" val="5012119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19AD0633-5785-4A72-B1F7-425F22B7B484}"/>
              </a:ext>
            </a:extLst>
          </p:cNvPr>
          <p:cNvGraphicFramePr>
            <a:graphicFrameLocks noGrp="1"/>
          </p:cNvGraphicFramePr>
          <p:nvPr/>
        </p:nvGraphicFramePr>
        <p:xfrm>
          <a:off x="915670" y="2368647"/>
          <a:ext cx="5364000" cy="1320800"/>
        </p:xfrm>
        <a:graphic>
          <a:graphicData uri="http://schemas.openxmlformats.org/drawingml/2006/table">
            <a:tbl>
              <a:tblPr firstRow="1" bandRow="1">
                <a:tableStyleId>{93296810-A885-4BE3-A3E7-6D5BEEA58F35}</a:tableStyleId>
              </a:tblPr>
              <a:tblGrid>
                <a:gridCol w="1944000">
                  <a:extLst>
                    <a:ext uri="{9D8B030D-6E8A-4147-A177-3AD203B41FA5}">
                      <a16:colId xmlns:a16="http://schemas.microsoft.com/office/drawing/2014/main" val="2869357346"/>
                    </a:ext>
                  </a:extLst>
                </a:gridCol>
                <a:gridCol w="3420000">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Continuous IVs?</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sz="1600" dirty="0"/>
                        <a:t>1</a:t>
                      </a:r>
                    </a:p>
                  </a:txBody>
                  <a:tcPr/>
                </a:tc>
                <a:tc>
                  <a:txBody>
                    <a:bodyPr/>
                    <a:lstStyle/>
                    <a:p>
                      <a:pPr algn="ctr"/>
                      <a:endParaRPr lang="en-GB" sz="1600" dirty="0"/>
                    </a:p>
                  </a:txBody>
                  <a:tcPr/>
                </a:tc>
                <a:extLst>
                  <a:ext uri="{0D108BD9-81ED-4DB2-BD59-A6C34878D82A}">
                    <a16:rowId xmlns:a16="http://schemas.microsoft.com/office/drawing/2014/main" val="201156343"/>
                  </a:ext>
                </a:extLst>
              </a:tr>
              <a:tr h="370840">
                <a:tc>
                  <a:txBody>
                    <a:bodyPr/>
                    <a:lstStyle/>
                    <a:p>
                      <a:pPr algn="ctr"/>
                      <a:r>
                        <a:rPr lang="en-GB" sz="1600" dirty="0"/>
                        <a:t>&gt;1*</a:t>
                      </a:r>
                    </a:p>
                  </a:txBody>
                  <a:tcPr/>
                </a:tc>
                <a:tc>
                  <a:txBody>
                    <a:bodyPr/>
                    <a:lstStyle/>
                    <a:p>
                      <a:pPr algn="ctr"/>
                      <a:endParaRPr lang="en-GB" sz="1600" dirty="0"/>
                    </a:p>
                  </a:txBody>
                  <a:tcPr/>
                </a:tc>
                <a:extLst>
                  <a:ext uri="{0D108BD9-81ED-4DB2-BD59-A6C34878D82A}">
                    <a16:rowId xmlns:a16="http://schemas.microsoft.com/office/drawing/2014/main" val="3968808666"/>
                  </a:ext>
                </a:extLst>
              </a:tr>
            </a:tbl>
          </a:graphicData>
        </a:graphic>
      </p:graphicFrame>
      <p:grpSp>
        <p:nvGrpSpPr>
          <p:cNvPr id="29" name="Group 28">
            <a:extLst>
              <a:ext uri="{FF2B5EF4-FFF2-40B4-BE49-F238E27FC236}">
                <a16:creationId xmlns:a16="http://schemas.microsoft.com/office/drawing/2014/main" id="{1CCBF8D8-14B7-4F2E-A6FD-6B2A91AD95B4}"/>
              </a:ext>
            </a:extLst>
          </p:cNvPr>
          <p:cNvGrpSpPr/>
          <p:nvPr/>
        </p:nvGrpSpPr>
        <p:grpSpPr>
          <a:xfrm>
            <a:off x="915670" y="3495559"/>
            <a:ext cx="11108000" cy="2692262"/>
            <a:chOff x="915670" y="3495559"/>
            <a:chExt cx="11108000" cy="2692262"/>
          </a:xfrm>
        </p:grpSpPr>
        <p:sp>
          <p:nvSpPr>
            <p:cNvPr id="14" name="Rectangle: Rounded Corners 13">
              <a:extLst>
                <a:ext uri="{FF2B5EF4-FFF2-40B4-BE49-F238E27FC236}">
                  <a16:creationId xmlns:a16="http://schemas.microsoft.com/office/drawing/2014/main" id="{61926C07-C74D-4BA9-8149-9C1B48684BDA}"/>
                </a:ext>
              </a:extLst>
            </p:cNvPr>
            <p:cNvSpPr/>
            <p:nvPr/>
          </p:nvSpPr>
          <p:spPr>
            <a:xfrm>
              <a:off x="915670" y="5141211"/>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and their GPA at graduation, and is this significant even after controlling for their household income and IQ Score?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22" name="Connector: Elbow 21">
              <a:extLst>
                <a:ext uri="{FF2B5EF4-FFF2-40B4-BE49-F238E27FC236}">
                  <a16:creationId xmlns:a16="http://schemas.microsoft.com/office/drawing/2014/main" id="{718FAFE7-9500-4F1D-89D3-850D6FE0BF19}"/>
                </a:ext>
              </a:extLst>
            </p:cNvPr>
            <p:cNvCxnSpPr>
              <a:cxnSpLocks/>
              <a:endCxn id="14" idx="1"/>
            </p:cNvCxnSpPr>
            <p:nvPr/>
          </p:nvCxnSpPr>
          <p:spPr>
            <a:xfrm rot="5400000">
              <a:off x="817475" y="3593754"/>
              <a:ext cx="2168958" cy="1972567"/>
            </a:xfrm>
            <a:prstGeom prst="bentConnector4">
              <a:avLst>
                <a:gd name="adj1" fmla="val 8585"/>
                <a:gd name="adj2" fmla="val 133300"/>
              </a:avLst>
            </a:prstGeom>
            <a:ln>
              <a:tailEnd type="triangle"/>
            </a:ln>
          </p:spPr>
          <p:style>
            <a:lnRef idx="1">
              <a:schemeClr val="dk1"/>
            </a:lnRef>
            <a:fillRef idx="0">
              <a:schemeClr val="dk1"/>
            </a:fillRef>
            <a:effectRef idx="0">
              <a:schemeClr val="dk1"/>
            </a:effectRef>
            <a:fontRef idx="minor">
              <a:schemeClr val="tx1"/>
            </a:fontRef>
          </p:style>
        </p:cxnSp>
      </p:grpSp>
      <p:grpSp>
        <p:nvGrpSpPr>
          <p:cNvPr id="28" name="Group 27">
            <a:extLst>
              <a:ext uri="{FF2B5EF4-FFF2-40B4-BE49-F238E27FC236}">
                <a16:creationId xmlns:a16="http://schemas.microsoft.com/office/drawing/2014/main" id="{9E93153A-E7D5-4B4B-AB92-418EF99CCFF5}"/>
              </a:ext>
            </a:extLst>
          </p:cNvPr>
          <p:cNvGrpSpPr/>
          <p:nvPr/>
        </p:nvGrpSpPr>
        <p:grpSpPr>
          <a:xfrm>
            <a:off x="915670" y="3495558"/>
            <a:ext cx="11108000" cy="1457824"/>
            <a:chOff x="915670" y="3495558"/>
            <a:chExt cx="11108000" cy="1457824"/>
          </a:xfrm>
        </p:grpSpPr>
        <p:sp>
          <p:nvSpPr>
            <p:cNvPr id="12" name="Rectangle: Rounded Corners 11">
              <a:extLst>
                <a:ext uri="{FF2B5EF4-FFF2-40B4-BE49-F238E27FC236}">
                  <a16:creationId xmlns:a16="http://schemas.microsoft.com/office/drawing/2014/main" id="{7FC8918A-404E-4613-B0AE-FFEC99F72C88}"/>
                </a:ext>
              </a:extLst>
            </p:cNvPr>
            <p:cNvSpPr/>
            <p:nvPr/>
          </p:nvSpPr>
          <p:spPr>
            <a:xfrm>
              <a:off x="915670" y="3906772"/>
              <a:ext cx="11108000" cy="1046610"/>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are the relationships between a students GPA at graduation and the following variables: relative age within their year group, their family household income and their IQ score (0-100)?</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cxnSp>
          <p:nvCxnSpPr>
            <p:cNvPr id="18" name="Connector: Elbow 17">
              <a:extLst>
                <a:ext uri="{FF2B5EF4-FFF2-40B4-BE49-F238E27FC236}">
                  <a16:creationId xmlns:a16="http://schemas.microsoft.com/office/drawing/2014/main" id="{C6364A43-02F2-4745-8324-D0D8D60E74E5}"/>
                </a:ext>
              </a:extLst>
            </p:cNvPr>
            <p:cNvCxnSpPr>
              <a:cxnSpLocks/>
              <a:stCxn id="6" idx="3"/>
              <a:endCxn id="12" idx="1"/>
            </p:cNvCxnSpPr>
            <p:nvPr/>
          </p:nvCxnSpPr>
          <p:spPr>
            <a:xfrm flipH="1">
              <a:off x="915670" y="3495558"/>
              <a:ext cx="5375169" cy="934519"/>
            </a:xfrm>
            <a:prstGeom prst="bentConnector5">
              <a:avLst>
                <a:gd name="adj1" fmla="val -1023"/>
                <a:gd name="adj2" fmla="val 31058"/>
                <a:gd name="adj3" fmla="val 104253"/>
              </a:avLst>
            </a:prstGeom>
            <a:ln>
              <a:tailEnd type="triangle"/>
            </a:ln>
          </p:spPr>
          <p:style>
            <a:lnRef idx="1">
              <a:schemeClr val="dk1"/>
            </a:lnRef>
            <a:fillRef idx="0">
              <a:schemeClr val="dk1"/>
            </a:fillRef>
            <a:effectRef idx="0">
              <a:schemeClr val="dk1"/>
            </a:effectRef>
            <a:fontRef idx="minor">
              <a:schemeClr val="tx1"/>
            </a:fontRef>
          </p:style>
        </p:cxnSp>
      </p:grpSp>
      <p:sp>
        <p:nvSpPr>
          <p:cNvPr id="2" name="Title 1">
            <a:extLst>
              <a:ext uri="{FF2B5EF4-FFF2-40B4-BE49-F238E27FC236}">
                <a16:creationId xmlns:a16="http://schemas.microsoft.com/office/drawing/2014/main" id="{55AA176C-E95A-4C92-AD28-08744C08B8FB}"/>
              </a:ext>
            </a:extLst>
          </p:cNvPr>
          <p:cNvSpPr>
            <a:spLocks noGrp="1"/>
          </p:cNvSpPr>
          <p:nvPr>
            <p:ph type="title"/>
          </p:nvPr>
        </p:nvSpPr>
        <p:spPr/>
        <p:txBody>
          <a:bodyPr/>
          <a:lstStyle/>
          <a:p>
            <a:r>
              <a:rPr lang="en-GB" sz="3600" dirty="0"/>
              <a:t>Continuous DV with Continuous IVs*</a:t>
            </a:r>
            <a:endParaRPr lang="en-GB" dirty="0"/>
          </a:p>
        </p:txBody>
      </p:sp>
      <p:sp>
        <p:nvSpPr>
          <p:cNvPr id="7" name="TextBox 6">
            <a:extLst>
              <a:ext uri="{FF2B5EF4-FFF2-40B4-BE49-F238E27FC236}">
                <a16:creationId xmlns:a16="http://schemas.microsoft.com/office/drawing/2014/main" id="{7F539135-E05F-4127-9062-427C15D94EF0}"/>
              </a:ext>
            </a:extLst>
          </p:cNvPr>
          <p:cNvSpPr txBox="1"/>
          <p:nvPr/>
        </p:nvSpPr>
        <p:spPr>
          <a:xfrm>
            <a:off x="915670" y="64051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then some of these can be categorical as well as continuous variables. </a:t>
            </a:r>
          </a:p>
        </p:txBody>
      </p:sp>
      <p:sp>
        <p:nvSpPr>
          <p:cNvPr id="5" name="TextBox 4">
            <a:extLst>
              <a:ext uri="{FF2B5EF4-FFF2-40B4-BE49-F238E27FC236}">
                <a16:creationId xmlns:a16="http://schemas.microsoft.com/office/drawing/2014/main" id="{3462D710-A1F9-40D0-8DB4-AF3827C86742}"/>
              </a:ext>
            </a:extLst>
          </p:cNvPr>
          <p:cNvSpPr txBox="1"/>
          <p:nvPr/>
        </p:nvSpPr>
        <p:spPr>
          <a:xfrm>
            <a:off x="2888236" y="2963119"/>
            <a:ext cx="3292642"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Simple Linear Regression</a:t>
            </a:r>
          </a:p>
        </p:txBody>
      </p:sp>
      <p:sp>
        <p:nvSpPr>
          <p:cNvPr id="6" name="TextBox 5">
            <a:extLst>
              <a:ext uri="{FF2B5EF4-FFF2-40B4-BE49-F238E27FC236}">
                <a16:creationId xmlns:a16="http://schemas.microsoft.com/office/drawing/2014/main" id="{1312FC4A-9FBC-4233-AEBC-5D2B49C92371}"/>
              </a:ext>
            </a:extLst>
          </p:cNvPr>
          <p:cNvSpPr txBox="1"/>
          <p:nvPr/>
        </p:nvSpPr>
        <p:spPr>
          <a:xfrm>
            <a:off x="2806862" y="3326281"/>
            <a:ext cx="3483977"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Multiple Linear Regression (MLR)</a:t>
            </a:r>
          </a:p>
        </p:txBody>
      </p:sp>
      <p:grpSp>
        <p:nvGrpSpPr>
          <p:cNvPr id="27" name="Group 26">
            <a:extLst>
              <a:ext uri="{FF2B5EF4-FFF2-40B4-BE49-F238E27FC236}">
                <a16:creationId xmlns:a16="http://schemas.microsoft.com/office/drawing/2014/main" id="{F6997D2B-008E-40AB-851B-1262602B3E1E}"/>
              </a:ext>
            </a:extLst>
          </p:cNvPr>
          <p:cNvGrpSpPr/>
          <p:nvPr/>
        </p:nvGrpSpPr>
        <p:grpSpPr>
          <a:xfrm>
            <a:off x="6180878" y="2394870"/>
            <a:ext cx="5842793" cy="1294577"/>
            <a:chOff x="6180878" y="2394870"/>
            <a:chExt cx="5842793" cy="1294577"/>
          </a:xfrm>
        </p:grpSpPr>
        <p:sp>
          <p:nvSpPr>
            <p:cNvPr id="8" name="Rectangle: Rounded Corners 7">
              <a:extLst>
                <a:ext uri="{FF2B5EF4-FFF2-40B4-BE49-F238E27FC236}">
                  <a16:creationId xmlns:a16="http://schemas.microsoft.com/office/drawing/2014/main" id="{26B3A7A9-0B7C-4495-87A9-F090C092E7D6}"/>
                </a:ext>
              </a:extLst>
            </p:cNvPr>
            <p:cNvSpPr/>
            <p:nvPr/>
          </p:nvSpPr>
          <p:spPr>
            <a:xfrm>
              <a:off x="6400801" y="2394870"/>
              <a:ext cx="5622870" cy="1294577"/>
            </a:xfrm>
            <a:prstGeom prst="roundRect">
              <a:avLst/>
            </a:prstGeom>
            <a:solidFill>
              <a:srgbClr val="D3F0DF"/>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relationship between a students’ relative age within their year group (week of birth relative to school year start date) and their grade point average (GPA) at graduation?</a:t>
              </a:r>
            </a:p>
          </p:txBody>
        </p:sp>
        <p:cxnSp>
          <p:nvCxnSpPr>
            <p:cNvPr id="9" name="Straight Arrow Connector 8">
              <a:extLst>
                <a:ext uri="{FF2B5EF4-FFF2-40B4-BE49-F238E27FC236}">
                  <a16:creationId xmlns:a16="http://schemas.microsoft.com/office/drawing/2014/main" id="{462DC91B-B173-4DCC-B23B-AD7E71CD9BDF}"/>
                </a:ext>
              </a:extLst>
            </p:cNvPr>
            <p:cNvCxnSpPr>
              <a:cxnSpLocks/>
              <a:endCxn id="8" idx="1"/>
            </p:cNvCxnSpPr>
            <p:nvPr/>
          </p:nvCxnSpPr>
          <p:spPr>
            <a:xfrm flipV="1">
              <a:off x="6180878" y="3042159"/>
              <a:ext cx="219923" cy="9023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5" name="TextBox 14">
            <a:extLst>
              <a:ext uri="{FF2B5EF4-FFF2-40B4-BE49-F238E27FC236}">
                <a16:creationId xmlns:a16="http://schemas.microsoft.com/office/drawing/2014/main" id="{8822BEE9-E823-4C92-B95D-135DBF4118E0}"/>
              </a:ext>
            </a:extLst>
          </p:cNvPr>
          <p:cNvSpPr txBox="1"/>
          <p:nvPr/>
        </p:nvSpPr>
        <p:spPr>
          <a:xfrm>
            <a:off x="2803662" y="4584050"/>
            <a:ext cx="7254738"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“Single-step” or “Standard”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(all IVs entered in a single step)</a:t>
            </a:r>
            <a:endPar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16" name="TextBox 15">
            <a:extLst>
              <a:ext uri="{FF2B5EF4-FFF2-40B4-BE49-F238E27FC236}">
                <a16:creationId xmlns:a16="http://schemas.microsoft.com/office/drawing/2014/main" id="{F39AFB4A-EC48-429F-8B6E-5B407DAAF649}"/>
              </a:ext>
            </a:extLst>
          </p:cNvPr>
          <p:cNvSpPr txBox="1"/>
          <p:nvPr/>
        </p:nvSpPr>
        <p:spPr>
          <a:xfrm>
            <a:off x="2888236" y="5811326"/>
            <a:ext cx="7254738"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“Sequential” or “</a:t>
            </a:r>
            <a:r>
              <a:rPr kumimoji="0" lang="en-GB" sz="1800" b="1" i="1" u="none" strike="noStrike" kern="1200" cap="none" spc="0" normalizeH="0" baseline="0" noProof="0" dirty="0" err="1">
                <a:ln>
                  <a:noFill/>
                </a:ln>
                <a:solidFill>
                  <a:prstClr val="black"/>
                </a:solidFill>
                <a:effectLst/>
                <a:uLnTx/>
                <a:uFillTx/>
                <a:latin typeface="Century Gothic" panose="020B0502020202020204"/>
                <a:ea typeface="+mn-ea"/>
                <a:cs typeface="+mn-cs"/>
              </a:rPr>
              <a:t>Hierarchiacal</a:t>
            </a:r>
            <a:r>
              <a:rPr kumimoji="0" lang="en-GB" sz="1800" b="1" i="1" u="none" strike="noStrike" kern="1200" cap="none" spc="0" normalizeH="0" baseline="0" noProof="0" dirty="0">
                <a:ln>
                  <a:noFill/>
                </a:ln>
                <a:solidFill>
                  <a:prstClr val="black"/>
                </a:solidFill>
                <a:effectLst/>
                <a:uLnTx/>
                <a:uFillTx/>
                <a:latin typeface="Century Gothic" panose="020B0502020202020204"/>
                <a:ea typeface="+mn-ea"/>
                <a:cs typeface="+mn-cs"/>
              </a:rPr>
              <a:t>” MLR </a:t>
            </a: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(IVs entered in Blocks)</a:t>
            </a:r>
          </a:p>
        </p:txBody>
      </p:sp>
    </p:spTree>
    <p:extLst>
      <p:ext uri="{BB962C8B-B14F-4D97-AF65-F5344CB8AC3E}">
        <p14:creationId xmlns:p14="http://schemas.microsoft.com/office/powerpoint/2010/main" val="2858180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wipe(left)">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wipe(up)">
                                      <p:cBhvr>
                                        <p:cTn id="12" dur="500"/>
                                        <p:tgtEl>
                                          <p:spTgt spid="2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9"/>
                                        </p:tgtEl>
                                        <p:attrNameLst>
                                          <p:attrName>style.visibility</p:attrName>
                                        </p:attrNameLst>
                                      </p:cBhvr>
                                      <p:to>
                                        <p:strVal val="visible"/>
                                      </p:to>
                                    </p:set>
                                    <p:animEffect transition="in" filter="wipe(up)">
                                      <p:cBhvr>
                                        <p:cTn id="17" dur="500"/>
                                        <p:tgtEl>
                                          <p:spTgt spid="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fade">
                                      <p:cBhvr>
                                        <p:cTn id="22" dur="500"/>
                                        <p:tgtEl>
                                          <p:spTgt spid="16"/>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79A6FC-F46F-41DD-BE99-9E3E1A5BEE04}"/>
              </a:ext>
            </a:extLst>
          </p:cNvPr>
          <p:cNvSpPr>
            <a:spLocks noGrp="1"/>
          </p:cNvSpPr>
          <p:nvPr>
            <p:ph type="title"/>
          </p:nvPr>
        </p:nvSpPr>
        <p:spPr/>
        <p:txBody>
          <a:bodyPr/>
          <a:lstStyle/>
          <a:p>
            <a:r>
              <a:rPr lang="en-GB" dirty="0"/>
              <a:t>We can go further still!</a:t>
            </a:r>
          </a:p>
        </p:txBody>
      </p:sp>
      <p:cxnSp>
        <p:nvCxnSpPr>
          <p:cNvPr id="13" name="Straight Connector 12">
            <a:extLst>
              <a:ext uri="{FF2B5EF4-FFF2-40B4-BE49-F238E27FC236}">
                <a16:creationId xmlns:a16="http://schemas.microsoft.com/office/drawing/2014/main" id="{D47CADE5-0C6D-47AB-BB08-B218EA74B20A}"/>
              </a:ext>
            </a:extLst>
          </p:cNvPr>
          <p:cNvCxnSpPr/>
          <p:nvPr/>
        </p:nvCxnSpPr>
        <p:spPr>
          <a:xfrm flipH="1">
            <a:off x="2294595" y="4118918"/>
            <a:ext cx="1863824" cy="8384"/>
          </a:xfrm>
          <a:prstGeom prst="line">
            <a:avLst/>
          </a:prstGeom>
          <a:noFill/>
          <a:ln w="31750" cap="rnd" cmpd="sng" algn="ctr">
            <a:solidFill>
              <a:srgbClr val="000005"/>
            </a:solidFill>
            <a:prstDash val="solid"/>
          </a:ln>
          <a:effectLst/>
        </p:spPr>
      </p:cxnSp>
      <p:sp>
        <p:nvSpPr>
          <p:cNvPr id="14" name="TextBox 13">
            <a:extLst>
              <a:ext uri="{FF2B5EF4-FFF2-40B4-BE49-F238E27FC236}">
                <a16:creationId xmlns:a16="http://schemas.microsoft.com/office/drawing/2014/main" id="{A388040D-2DD7-45D3-85C5-E1BF4213BB27}"/>
              </a:ext>
            </a:extLst>
          </p:cNvPr>
          <p:cNvSpPr txBox="1"/>
          <p:nvPr/>
        </p:nvSpPr>
        <p:spPr>
          <a:xfrm>
            <a:off x="2794459" y="4190926"/>
            <a:ext cx="864096"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IQ</a:t>
            </a:r>
          </a:p>
        </p:txBody>
      </p:sp>
      <p:cxnSp>
        <p:nvCxnSpPr>
          <p:cNvPr id="15" name="Straight Connector 14">
            <a:extLst>
              <a:ext uri="{FF2B5EF4-FFF2-40B4-BE49-F238E27FC236}">
                <a16:creationId xmlns:a16="http://schemas.microsoft.com/office/drawing/2014/main" id="{9F3D73D4-3BC9-45F9-87DE-AF485B6642E5}"/>
              </a:ext>
            </a:extLst>
          </p:cNvPr>
          <p:cNvCxnSpPr/>
          <p:nvPr/>
        </p:nvCxnSpPr>
        <p:spPr>
          <a:xfrm>
            <a:off x="2294595" y="2406057"/>
            <a:ext cx="0" cy="1712861"/>
          </a:xfrm>
          <a:prstGeom prst="line">
            <a:avLst/>
          </a:prstGeom>
          <a:noFill/>
          <a:ln w="31750" cap="rnd" cmpd="sng" algn="ctr">
            <a:solidFill>
              <a:srgbClr val="000005"/>
            </a:solidFill>
            <a:prstDash val="solid"/>
          </a:ln>
          <a:effectLst/>
        </p:spPr>
      </p:cxnSp>
      <p:cxnSp>
        <p:nvCxnSpPr>
          <p:cNvPr id="16" name="Straight Connector 15">
            <a:extLst>
              <a:ext uri="{FF2B5EF4-FFF2-40B4-BE49-F238E27FC236}">
                <a16:creationId xmlns:a16="http://schemas.microsoft.com/office/drawing/2014/main" id="{EA67207E-4876-48AD-B6C4-C678306B353B}"/>
              </a:ext>
            </a:extLst>
          </p:cNvPr>
          <p:cNvCxnSpPr/>
          <p:nvPr/>
        </p:nvCxnSpPr>
        <p:spPr>
          <a:xfrm flipV="1">
            <a:off x="2299137" y="3339588"/>
            <a:ext cx="1859282" cy="515975"/>
          </a:xfrm>
          <a:prstGeom prst="line">
            <a:avLst/>
          </a:prstGeom>
          <a:noFill/>
          <a:ln w="31750" cap="flat" cmpd="sng" algn="ctr">
            <a:solidFill>
              <a:srgbClr val="8080FF"/>
            </a:solidFill>
            <a:prstDash val="sysDash"/>
          </a:ln>
          <a:effectLst/>
        </p:spPr>
      </p:cxnSp>
      <p:sp>
        <p:nvSpPr>
          <p:cNvPr id="10" name="TextBox 9">
            <a:extLst>
              <a:ext uri="{FF2B5EF4-FFF2-40B4-BE49-F238E27FC236}">
                <a16:creationId xmlns:a16="http://schemas.microsoft.com/office/drawing/2014/main" id="{0120FE74-9721-4A35-B09F-53B160F92BD2}"/>
              </a:ext>
            </a:extLst>
          </p:cNvPr>
          <p:cNvSpPr txBox="1"/>
          <p:nvPr/>
        </p:nvSpPr>
        <p:spPr>
          <a:xfrm>
            <a:off x="1297692" y="3012570"/>
            <a:ext cx="864096" cy="646331"/>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Lifetime Earnings (£)</a:t>
            </a:r>
          </a:p>
        </p:txBody>
      </p:sp>
      <p:sp>
        <p:nvSpPr>
          <p:cNvPr id="21" name="TextBox 20">
            <a:extLst>
              <a:ext uri="{FF2B5EF4-FFF2-40B4-BE49-F238E27FC236}">
                <a16:creationId xmlns:a16="http://schemas.microsoft.com/office/drawing/2014/main" id="{E5177EAE-F693-4BB4-88E3-DC72DB917CC9}"/>
              </a:ext>
            </a:extLst>
          </p:cNvPr>
          <p:cNvSpPr txBox="1"/>
          <p:nvPr/>
        </p:nvSpPr>
        <p:spPr>
          <a:xfrm>
            <a:off x="4158418" y="3197235"/>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Avg.</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 SES</a:t>
            </a:r>
          </a:p>
        </p:txBody>
      </p:sp>
      <p:grpSp>
        <p:nvGrpSpPr>
          <p:cNvPr id="69" name="Group 68">
            <a:extLst>
              <a:ext uri="{FF2B5EF4-FFF2-40B4-BE49-F238E27FC236}">
                <a16:creationId xmlns:a16="http://schemas.microsoft.com/office/drawing/2014/main" id="{89171575-E558-4657-BB3B-7F364608420F}"/>
              </a:ext>
            </a:extLst>
          </p:cNvPr>
          <p:cNvGrpSpPr/>
          <p:nvPr/>
        </p:nvGrpSpPr>
        <p:grpSpPr>
          <a:xfrm>
            <a:off x="2294595" y="2455924"/>
            <a:ext cx="2877657" cy="1503524"/>
            <a:chOff x="2294595" y="2455924"/>
            <a:chExt cx="2877657" cy="1503524"/>
          </a:xfrm>
        </p:grpSpPr>
        <p:cxnSp>
          <p:nvCxnSpPr>
            <p:cNvPr id="17" name="Straight Connector 16">
              <a:extLst>
                <a:ext uri="{FF2B5EF4-FFF2-40B4-BE49-F238E27FC236}">
                  <a16:creationId xmlns:a16="http://schemas.microsoft.com/office/drawing/2014/main" id="{619AC86D-AAFD-4EB8-84AB-C71867CFD61A}"/>
                </a:ext>
              </a:extLst>
            </p:cNvPr>
            <p:cNvCxnSpPr/>
            <p:nvPr/>
          </p:nvCxnSpPr>
          <p:spPr>
            <a:xfrm flipV="1">
              <a:off x="2302312" y="3783555"/>
              <a:ext cx="1856107" cy="175893"/>
            </a:xfrm>
            <a:prstGeom prst="line">
              <a:avLst/>
            </a:prstGeom>
            <a:noFill/>
            <a:ln w="31750" cap="flat" cmpd="sng" algn="ctr">
              <a:solidFill>
                <a:srgbClr val="C41230"/>
              </a:solidFill>
              <a:prstDash val="sysDash"/>
            </a:ln>
            <a:effectLst/>
          </p:spPr>
        </p:cxnSp>
        <p:cxnSp>
          <p:nvCxnSpPr>
            <p:cNvPr id="18" name="Straight Connector 17">
              <a:extLst>
                <a:ext uri="{FF2B5EF4-FFF2-40B4-BE49-F238E27FC236}">
                  <a16:creationId xmlns:a16="http://schemas.microsoft.com/office/drawing/2014/main" id="{E980E8E2-1DE4-40AB-BED9-0D91E29E34F5}"/>
                </a:ext>
              </a:extLst>
            </p:cNvPr>
            <p:cNvCxnSpPr/>
            <p:nvPr/>
          </p:nvCxnSpPr>
          <p:spPr>
            <a:xfrm flipV="1">
              <a:off x="2294595" y="2617221"/>
              <a:ext cx="1890971" cy="1086779"/>
            </a:xfrm>
            <a:prstGeom prst="line">
              <a:avLst/>
            </a:prstGeom>
            <a:noFill/>
            <a:ln w="31750" cap="flat" cmpd="sng" algn="ctr">
              <a:solidFill>
                <a:srgbClr val="00BB6E"/>
              </a:solidFill>
              <a:prstDash val="sysDash"/>
            </a:ln>
            <a:effectLst/>
          </p:spPr>
        </p:cxnSp>
        <p:sp>
          <p:nvSpPr>
            <p:cNvPr id="20" name="TextBox 19">
              <a:extLst>
                <a:ext uri="{FF2B5EF4-FFF2-40B4-BE49-F238E27FC236}">
                  <a16:creationId xmlns:a16="http://schemas.microsoft.com/office/drawing/2014/main" id="{C527F081-2AE8-46D1-8587-4591B14E3146}"/>
                </a:ext>
              </a:extLst>
            </p:cNvPr>
            <p:cNvSpPr txBox="1"/>
            <p:nvPr/>
          </p:nvSpPr>
          <p:spPr>
            <a:xfrm>
              <a:off x="4158419" y="2455924"/>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High SES</a:t>
              </a:r>
            </a:p>
          </p:txBody>
        </p:sp>
        <p:sp>
          <p:nvSpPr>
            <p:cNvPr id="22" name="TextBox 21">
              <a:extLst>
                <a:ext uri="{FF2B5EF4-FFF2-40B4-BE49-F238E27FC236}">
                  <a16:creationId xmlns:a16="http://schemas.microsoft.com/office/drawing/2014/main" id="{63DCF9E1-C525-4B02-81AD-1953213A965E}"/>
                </a:ext>
              </a:extLst>
            </p:cNvPr>
            <p:cNvSpPr txBox="1"/>
            <p:nvPr/>
          </p:nvSpPr>
          <p:spPr>
            <a:xfrm>
              <a:off x="4158417" y="3641282"/>
              <a:ext cx="1013833" cy="276999"/>
            </a:xfrm>
            <a:prstGeom prst="rect">
              <a:avLst/>
            </a:prstGeom>
            <a:no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defRPr/>
              </a:pPr>
              <a:r>
                <a:rPr lang="en-GB" sz="1200" b="1" kern="0" dirty="0">
                  <a:solidFill>
                    <a:srgbClr val="000005"/>
                  </a:solidFill>
                  <a:latin typeface="Arial" charset="0"/>
                  <a:ea typeface="MS PGothic" charset="0"/>
                </a:rPr>
                <a:t>Low </a:t>
              </a:r>
              <a:r>
                <a:rPr kumimoji="0" lang="en-GB" sz="1200" b="1" i="0" u="none" strike="noStrike" kern="0" cap="none" spc="0" normalizeH="0" baseline="0" noProof="0" dirty="0">
                  <a:ln>
                    <a:noFill/>
                  </a:ln>
                  <a:solidFill>
                    <a:srgbClr val="000005"/>
                  </a:solidFill>
                  <a:effectLst/>
                  <a:uLnTx/>
                  <a:uFillTx/>
                  <a:latin typeface="Arial" charset="0"/>
                  <a:ea typeface="MS PGothic" charset="0"/>
                  <a:cs typeface="+mn-cs"/>
                </a:rPr>
                <a:t>SES</a:t>
              </a:r>
            </a:p>
          </p:txBody>
        </p:sp>
      </p:grpSp>
      <p:pic>
        <p:nvPicPr>
          <p:cNvPr id="32" name="Picture 31">
            <a:extLst>
              <a:ext uri="{FF2B5EF4-FFF2-40B4-BE49-F238E27FC236}">
                <a16:creationId xmlns:a16="http://schemas.microsoft.com/office/drawing/2014/main" id="{D305D555-6A19-429A-8216-21A5F3D14240}"/>
              </a:ext>
            </a:extLst>
          </p:cNvPr>
          <p:cNvPicPr>
            <a:picLocks noChangeAspect="1"/>
          </p:cNvPicPr>
          <p:nvPr/>
        </p:nvPicPr>
        <p:blipFill>
          <a:blip r:embed="rId3"/>
          <a:stretch>
            <a:fillRect/>
          </a:stretch>
        </p:blipFill>
        <p:spPr>
          <a:xfrm>
            <a:off x="6598127" y="3692713"/>
            <a:ext cx="1838582" cy="2410161"/>
          </a:xfrm>
          <a:prstGeom prst="rect">
            <a:avLst/>
          </a:prstGeom>
        </p:spPr>
      </p:pic>
      <p:sp>
        <p:nvSpPr>
          <p:cNvPr id="33" name="Text Placeholder 2">
            <a:extLst>
              <a:ext uri="{FF2B5EF4-FFF2-40B4-BE49-F238E27FC236}">
                <a16:creationId xmlns:a16="http://schemas.microsoft.com/office/drawing/2014/main" id="{6491BE14-B3E9-43E1-B836-D3D72BDB1F34}"/>
              </a:ext>
            </a:extLst>
          </p:cNvPr>
          <p:cNvSpPr txBox="1">
            <a:spLocks/>
          </p:cNvSpPr>
          <p:nvPr/>
        </p:nvSpPr>
        <p:spPr>
          <a:xfrm>
            <a:off x="6861790" y="2381977"/>
            <a:ext cx="4825157" cy="57626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b="1">
                <a:solidFill>
                  <a:schemeClr val="tx1"/>
                </a:solidFill>
              </a:rPr>
              <a:t>Multi-level Modelling</a:t>
            </a:r>
            <a:endParaRPr lang="en-GB" b="1" dirty="0">
              <a:solidFill>
                <a:schemeClr val="tx1"/>
              </a:solidFill>
            </a:endParaRPr>
          </a:p>
        </p:txBody>
      </p:sp>
      <p:sp>
        <p:nvSpPr>
          <p:cNvPr id="34" name="Content Placeholder 3">
            <a:extLst>
              <a:ext uri="{FF2B5EF4-FFF2-40B4-BE49-F238E27FC236}">
                <a16:creationId xmlns:a16="http://schemas.microsoft.com/office/drawing/2014/main" id="{E5C53281-30B3-4816-804C-2B7E46D22D3E}"/>
              </a:ext>
            </a:extLst>
          </p:cNvPr>
          <p:cNvSpPr txBox="1">
            <a:spLocks/>
          </p:cNvSpPr>
          <p:nvPr/>
        </p:nvSpPr>
        <p:spPr>
          <a:xfrm>
            <a:off x="6861790" y="2958239"/>
            <a:ext cx="4825158" cy="2840039"/>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a:lstStyle>
          <a:p>
            <a:r>
              <a:rPr lang="en-GB"/>
              <a:t>Good for when you have dependent structures in your data.</a:t>
            </a:r>
            <a:endParaRPr lang="en-GB" dirty="0"/>
          </a:p>
        </p:txBody>
      </p:sp>
      <p:grpSp>
        <p:nvGrpSpPr>
          <p:cNvPr id="70" name="Group 69">
            <a:extLst>
              <a:ext uri="{FF2B5EF4-FFF2-40B4-BE49-F238E27FC236}">
                <a16:creationId xmlns:a16="http://schemas.microsoft.com/office/drawing/2014/main" id="{16C41DC2-C365-43A8-882A-829ABD39DAA0}"/>
              </a:ext>
            </a:extLst>
          </p:cNvPr>
          <p:cNvGrpSpPr/>
          <p:nvPr/>
        </p:nvGrpSpPr>
        <p:grpSpPr>
          <a:xfrm>
            <a:off x="7379739" y="3824926"/>
            <a:ext cx="4340892" cy="2550136"/>
            <a:chOff x="7379739" y="3824926"/>
            <a:chExt cx="4340892" cy="2550136"/>
          </a:xfrm>
        </p:grpSpPr>
        <p:sp>
          <p:nvSpPr>
            <p:cNvPr id="35" name="Rectangle: Rounded Corners 34">
              <a:extLst>
                <a:ext uri="{FF2B5EF4-FFF2-40B4-BE49-F238E27FC236}">
                  <a16:creationId xmlns:a16="http://schemas.microsoft.com/office/drawing/2014/main" id="{D151D119-CFD4-4C0F-9D8F-53EB68B6BB40}"/>
                </a:ext>
              </a:extLst>
            </p:cNvPr>
            <p:cNvSpPr/>
            <p:nvPr/>
          </p:nvSpPr>
          <p:spPr>
            <a:xfrm>
              <a:off x="8594283" y="3824926"/>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1</a:t>
              </a:r>
            </a:p>
          </p:txBody>
        </p:sp>
        <p:sp>
          <p:nvSpPr>
            <p:cNvPr id="36" name="Rectangle: Rounded Corners 35">
              <a:extLst>
                <a:ext uri="{FF2B5EF4-FFF2-40B4-BE49-F238E27FC236}">
                  <a16:creationId xmlns:a16="http://schemas.microsoft.com/office/drawing/2014/main" id="{74694030-985E-4697-9318-7054B6DD9FAC}"/>
                </a:ext>
              </a:extLst>
            </p:cNvPr>
            <p:cNvSpPr/>
            <p:nvPr/>
          </p:nvSpPr>
          <p:spPr>
            <a:xfrm>
              <a:off x="8594283" y="4306919"/>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2</a:t>
              </a:r>
            </a:p>
          </p:txBody>
        </p:sp>
        <p:sp>
          <p:nvSpPr>
            <p:cNvPr id="37" name="Rectangle: Rounded Corners 36">
              <a:extLst>
                <a:ext uri="{FF2B5EF4-FFF2-40B4-BE49-F238E27FC236}">
                  <a16:creationId xmlns:a16="http://schemas.microsoft.com/office/drawing/2014/main" id="{5866F412-C6D8-4457-AD24-E3C991B9FB3C}"/>
                </a:ext>
              </a:extLst>
            </p:cNvPr>
            <p:cNvSpPr/>
            <p:nvPr/>
          </p:nvSpPr>
          <p:spPr>
            <a:xfrm>
              <a:off x="8591734" y="4738365"/>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3</a:t>
              </a:r>
            </a:p>
          </p:txBody>
        </p:sp>
        <p:sp>
          <p:nvSpPr>
            <p:cNvPr id="38" name="Rectangle: Rounded Corners 37">
              <a:extLst>
                <a:ext uri="{FF2B5EF4-FFF2-40B4-BE49-F238E27FC236}">
                  <a16:creationId xmlns:a16="http://schemas.microsoft.com/office/drawing/2014/main" id="{923F9DC6-045E-45C3-86F5-6F5418EDEBD4}"/>
                </a:ext>
              </a:extLst>
            </p:cNvPr>
            <p:cNvSpPr/>
            <p:nvPr/>
          </p:nvSpPr>
          <p:spPr>
            <a:xfrm>
              <a:off x="8591734" y="5201934"/>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4</a:t>
              </a:r>
            </a:p>
          </p:txBody>
        </p:sp>
        <p:sp>
          <p:nvSpPr>
            <p:cNvPr id="39" name="Rectangle: Rounded Corners 38">
              <a:extLst>
                <a:ext uri="{FF2B5EF4-FFF2-40B4-BE49-F238E27FC236}">
                  <a16:creationId xmlns:a16="http://schemas.microsoft.com/office/drawing/2014/main" id="{F59E2F62-61E6-4F2D-A9F2-D6F506299B85}"/>
                </a:ext>
              </a:extLst>
            </p:cNvPr>
            <p:cNvSpPr/>
            <p:nvPr/>
          </p:nvSpPr>
          <p:spPr>
            <a:xfrm>
              <a:off x="8591734" y="5629424"/>
              <a:ext cx="1360170" cy="32152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5</a:t>
              </a:r>
            </a:p>
          </p:txBody>
        </p:sp>
        <p:sp>
          <p:nvSpPr>
            <p:cNvPr id="40" name="Rectangle: Rounded Corners 39">
              <a:extLst>
                <a:ext uri="{FF2B5EF4-FFF2-40B4-BE49-F238E27FC236}">
                  <a16:creationId xmlns:a16="http://schemas.microsoft.com/office/drawing/2014/main" id="{5A75B269-5194-4C03-B9D7-A17882BA8B36}"/>
                </a:ext>
              </a:extLst>
            </p:cNvPr>
            <p:cNvSpPr/>
            <p:nvPr/>
          </p:nvSpPr>
          <p:spPr>
            <a:xfrm>
              <a:off x="8564482" y="6053542"/>
              <a:ext cx="1360170" cy="32152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rPr>
                <a:t>School 6</a:t>
              </a:r>
            </a:p>
          </p:txBody>
        </p:sp>
        <p:sp>
          <p:nvSpPr>
            <p:cNvPr id="41" name="TextBox 40">
              <a:extLst>
                <a:ext uri="{FF2B5EF4-FFF2-40B4-BE49-F238E27FC236}">
                  <a16:creationId xmlns:a16="http://schemas.microsoft.com/office/drawing/2014/main" id="{81E5AA25-27BF-477B-AC62-881DAFDF3FBC}"/>
                </a:ext>
              </a:extLst>
            </p:cNvPr>
            <p:cNvSpPr txBox="1"/>
            <p:nvPr/>
          </p:nvSpPr>
          <p:spPr>
            <a:xfrm>
              <a:off x="10038049" y="3905346"/>
              <a:ext cx="1513556" cy="646331"/>
            </a:xfrm>
            <a:prstGeom prst="rect">
              <a:avLst/>
            </a:prstGeom>
            <a:noFill/>
          </p:spPr>
          <p:txBody>
            <a:bodyPr wrap="non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Intervention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Control</a:t>
              </a:r>
            </a:p>
          </p:txBody>
        </p:sp>
        <p:sp>
          <p:nvSpPr>
            <p:cNvPr id="42" name="Rectangle 41">
              <a:extLst>
                <a:ext uri="{FF2B5EF4-FFF2-40B4-BE49-F238E27FC236}">
                  <a16:creationId xmlns:a16="http://schemas.microsoft.com/office/drawing/2014/main" id="{7995EFE9-5384-45CA-947E-DAB05C804C5E}"/>
                </a:ext>
              </a:extLst>
            </p:cNvPr>
            <p:cNvSpPr/>
            <p:nvPr/>
          </p:nvSpPr>
          <p:spPr>
            <a:xfrm>
              <a:off x="11494363" y="3998474"/>
              <a:ext cx="226268" cy="20008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5E10137C-AAF8-4FDD-AE74-153B11028FC9}"/>
                </a:ext>
              </a:extLst>
            </p:cNvPr>
            <p:cNvSpPr/>
            <p:nvPr/>
          </p:nvSpPr>
          <p:spPr>
            <a:xfrm>
              <a:off x="11494363" y="4291685"/>
              <a:ext cx="226268" cy="20008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4" name="Oval 43">
              <a:extLst>
                <a:ext uri="{FF2B5EF4-FFF2-40B4-BE49-F238E27FC236}">
                  <a16:creationId xmlns:a16="http://schemas.microsoft.com/office/drawing/2014/main" id="{7AA8AAC9-980D-4939-8455-8283867A8816}"/>
                </a:ext>
              </a:extLst>
            </p:cNvPr>
            <p:cNvSpPr/>
            <p:nvPr/>
          </p:nvSpPr>
          <p:spPr>
            <a:xfrm>
              <a:off x="7379739" y="415722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5" name="Straight Arrow Connector 44">
              <a:extLst>
                <a:ext uri="{FF2B5EF4-FFF2-40B4-BE49-F238E27FC236}">
                  <a16:creationId xmlns:a16="http://schemas.microsoft.com/office/drawing/2014/main" id="{53C60795-C896-40EF-A4E7-769D0CC0E00E}"/>
                </a:ext>
              </a:extLst>
            </p:cNvPr>
            <p:cNvCxnSpPr>
              <a:cxnSpLocks/>
              <a:stCxn id="44" idx="0"/>
              <a:endCxn id="35" idx="1"/>
            </p:cNvCxnSpPr>
            <p:nvPr/>
          </p:nvCxnSpPr>
          <p:spPr>
            <a:xfrm flipV="1">
              <a:off x="7528848" y="3985686"/>
              <a:ext cx="1065435" cy="17153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A6BB953B-E39A-49E6-818D-78C9C6D99AF4}"/>
                </a:ext>
              </a:extLst>
            </p:cNvPr>
            <p:cNvCxnSpPr>
              <a:cxnSpLocks/>
              <a:stCxn id="44" idx="6"/>
              <a:endCxn id="36" idx="1"/>
            </p:cNvCxnSpPr>
            <p:nvPr/>
          </p:nvCxnSpPr>
          <p:spPr>
            <a:xfrm>
              <a:off x="7677956" y="4317406"/>
              <a:ext cx="916327" cy="1502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Straight Arrow Connector 46">
              <a:extLst>
                <a:ext uri="{FF2B5EF4-FFF2-40B4-BE49-F238E27FC236}">
                  <a16:creationId xmlns:a16="http://schemas.microsoft.com/office/drawing/2014/main" id="{DD3E8CEF-774D-4176-B46A-489BF5383B13}"/>
                </a:ext>
              </a:extLst>
            </p:cNvPr>
            <p:cNvCxnSpPr>
              <a:cxnSpLocks/>
              <a:stCxn id="44" idx="5"/>
              <a:endCxn id="37" idx="1"/>
            </p:cNvCxnSpPr>
            <p:nvPr/>
          </p:nvCxnSpPr>
          <p:spPr>
            <a:xfrm>
              <a:off x="7634283" y="4430672"/>
              <a:ext cx="957451" cy="46845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Oval 47">
              <a:extLst>
                <a:ext uri="{FF2B5EF4-FFF2-40B4-BE49-F238E27FC236}">
                  <a16:creationId xmlns:a16="http://schemas.microsoft.com/office/drawing/2014/main" id="{5B8BA3EF-C8E7-48AA-9CCC-A4EE05ECE3F2}"/>
                </a:ext>
              </a:extLst>
            </p:cNvPr>
            <p:cNvSpPr/>
            <p:nvPr/>
          </p:nvSpPr>
          <p:spPr>
            <a:xfrm>
              <a:off x="7806459" y="5395473"/>
              <a:ext cx="298217" cy="320365"/>
            </a:xfrm>
            <a:prstGeom prst="ellipse">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cxnSp>
          <p:nvCxnSpPr>
            <p:cNvPr id="49" name="Straight Arrow Connector 48">
              <a:extLst>
                <a:ext uri="{FF2B5EF4-FFF2-40B4-BE49-F238E27FC236}">
                  <a16:creationId xmlns:a16="http://schemas.microsoft.com/office/drawing/2014/main" id="{A8B2785F-C88E-4D3A-9552-C68F5C283E68}"/>
                </a:ext>
              </a:extLst>
            </p:cNvPr>
            <p:cNvCxnSpPr>
              <a:cxnSpLocks/>
              <a:endCxn id="38" idx="1"/>
            </p:cNvCxnSpPr>
            <p:nvPr/>
          </p:nvCxnSpPr>
          <p:spPr>
            <a:xfrm flipV="1">
              <a:off x="8061003" y="5362694"/>
              <a:ext cx="530731" cy="5096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073D9343-65A0-4458-90C1-C5AE87919ADA}"/>
                </a:ext>
              </a:extLst>
            </p:cNvPr>
            <p:cNvCxnSpPr>
              <a:cxnSpLocks/>
              <a:stCxn id="48" idx="6"/>
              <a:endCxn id="39" idx="1"/>
            </p:cNvCxnSpPr>
            <p:nvPr/>
          </p:nvCxnSpPr>
          <p:spPr>
            <a:xfrm>
              <a:off x="8104676" y="5555656"/>
              <a:ext cx="487058" cy="2345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E5BCAAF1-E51A-426E-93BD-AEC6E836FF06}"/>
                </a:ext>
              </a:extLst>
            </p:cNvPr>
            <p:cNvCxnSpPr>
              <a:cxnSpLocks/>
              <a:stCxn id="48" idx="5"/>
              <a:endCxn id="40" idx="1"/>
            </p:cNvCxnSpPr>
            <p:nvPr/>
          </p:nvCxnSpPr>
          <p:spPr>
            <a:xfrm>
              <a:off x="8061003" y="5668922"/>
              <a:ext cx="503479" cy="54538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55" name="Rectangle: Rounded Corners 54">
            <a:extLst>
              <a:ext uri="{FF2B5EF4-FFF2-40B4-BE49-F238E27FC236}">
                <a16:creationId xmlns:a16="http://schemas.microsoft.com/office/drawing/2014/main" id="{5D179249-94B4-4B8A-995D-900BBD14987E}"/>
              </a:ext>
            </a:extLst>
          </p:cNvPr>
          <p:cNvSpPr/>
          <p:nvPr/>
        </p:nvSpPr>
        <p:spPr>
          <a:xfrm>
            <a:off x="1022204"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Family SES</a:t>
            </a:r>
          </a:p>
        </p:txBody>
      </p:sp>
      <p:sp>
        <p:nvSpPr>
          <p:cNvPr id="56" name="Rectangle: Rounded Corners 55">
            <a:extLst>
              <a:ext uri="{FF2B5EF4-FFF2-40B4-BE49-F238E27FC236}">
                <a16:creationId xmlns:a16="http://schemas.microsoft.com/office/drawing/2014/main" id="{3E7EC733-687A-4F96-B873-B9BFD3804BDA}"/>
              </a:ext>
            </a:extLst>
          </p:cNvPr>
          <p:cNvSpPr/>
          <p:nvPr/>
        </p:nvSpPr>
        <p:spPr>
          <a:xfrm>
            <a:off x="4480672" y="5567971"/>
            <a:ext cx="1166892"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Lifetime</a:t>
            </a:r>
          </a:p>
          <a:p>
            <a:pPr algn="ctr"/>
            <a:r>
              <a:rPr lang="en-GB" dirty="0">
                <a:solidFill>
                  <a:schemeClr val="tx1"/>
                </a:solidFill>
              </a:rPr>
              <a:t>Earnings</a:t>
            </a:r>
          </a:p>
        </p:txBody>
      </p:sp>
      <p:sp>
        <p:nvSpPr>
          <p:cNvPr id="57" name="Rectangle: Rounded Corners 56">
            <a:extLst>
              <a:ext uri="{FF2B5EF4-FFF2-40B4-BE49-F238E27FC236}">
                <a16:creationId xmlns:a16="http://schemas.microsoft.com/office/drawing/2014/main" id="{F452620C-2090-44EA-915F-66880CA07923}"/>
              </a:ext>
            </a:extLst>
          </p:cNvPr>
          <p:cNvSpPr/>
          <p:nvPr/>
        </p:nvSpPr>
        <p:spPr>
          <a:xfrm>
            <a:off x="2223973" y="4753461"/>
            <a:ext cx="2179249" cy="64633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Academic Attainment</a:t>
            </a:r>
          </a:p>
        </p:txBody>
      </p:sp>
      <p:cxnSp>
        <p:nvCxnSpPr>
          <p:cNvPr id="59" name="Straight Arrow Connector 58">
            <a:extLst>
              <a:ext uri="{FF2B5EF4-FFF2-40B4-BE49-F238E27FC236}">
                <a16:creationId xmlns:a16="http://schemas.microsoft.com/office/drawing/2014/main" id="{88DEA529-4611-4798-A3FF-F05F2BED7DE3}"/>
              </a:ext>
            </a:extLst>
          </p:cNvPr>
          <p:cNvCxnSpPr>
            <a:cxnSpLocks/>
            <a:stCxn id="55" idx="3"/>
            <a:endCxn id="56" idx="1"/>
          </p:cNvCxnSpPr>
          <p:nvPr/>
        </p:nvCxnSpPr>
        <p:spPr>
          <a:xfrm>
            <a:off x="2189096" y="5891137"/>
            <a:ext cx="2291576"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88EB50B3-7983-42AE-A62B-8E1AC9C3F597}"/>
              </a:ext>
            </a:extLst>
          </p:cNvPr>
          <p:cNvCxnSpPr>
            <a:cxnSpLocks/>
            <a:stCxn id="55" idx="0"/>
            <a:endCxn id="57" idx="1"/>
          </p:cNvCxnSpPr>
          <p:nvPr/>
        </p:nvCxnSpPr>
        <p:spPr>
          <a:xfrm flipV="1">
            <a:off x="1605650" y="5076627"/>
            <a:ext cx="618323"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078D3897-5876-4DB2-9A78-2DD529F75CA4}"/>
              </a:ext>
            </a:extLst>
          </p:cNvPr>
          <p:cNvCxnSpPr>
            <a:cxnSpLocks/>
            <a:stCxn id="57" idx="3"/>
            <a:endCxn id="56" idx="0"/>
          </p:cNvCxnSpPr>
          <p:nvPr/>
        </p:nvCxnSpPr>
        <p:spPr>
          <a:xfrm>
            <a:off x="4403222" y="5076627"/>
            <a:ext cx="660896" cy="491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70707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fade">
                                      <p:cBhvr>
                                        <p:cTn id="7" dur="500"/>
                                        <p:tgtEl>
                                          <p:spTgt spid="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
                                        </p:tgtEl>
                                        <p:attrNameLst>
                                          <p:attrName>style.visibility</p:attrName>
                                        </p:attrNameLst>
                                      </p:cBhvr>
                                      <p:to>
                                        <p:strVal val="visible"/>
                                      </p:to>
                                    </p:set>
                                    <p:animEffect transition="in" filter="wipe(left)">
                                      <p:cBhvr>
                                        <p:cTn id="12" dur="500"/>
                                        <p:tgtEl>
                                          <p:spTgt spid="6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5"/>
                                        </p:tgtEl>
                                        <p:attrNameLst>
                                          <p:attrName>style.visibility</p:attrName>
                                        </p:attrNameLst>
                                      </p:cBhvr>
                                      <p:to>
                                        <p:strVal val="visible"/>
                                      </p:to>
                                    </p:set>
                                    <p:animEffect transition="in" filter="fade">
                                      <p:cBhvr>
                                        <p:cTn id="17" dur="500"/>
                                        <p:tgtEl>
                                          <p:spTgt spid="55"/>
                                        </p:tgtEl>
                                      </p:cBhvr>
                                    </p:animEffect>
                                  </p:childTnLst>
                                </p:cTn>
                              </p:par>
                              <p:par>
                                <p:cTn id="18" presetID="10" presetClass="entr" presetSubtype="0" fill="hold" nodeType="withEffect">
                                  <p:stCondLst>
                                    <p:cond delay="0"/>
                                  </p:stCondLst>
                                  <p:childTnLst>
                                    <p:set>
                                      <p:cBhvr>
                                        <p:cTn id="19" dur="1" fill="hold">
                                          <p:stCondLst>
                                            <p:cond delay="0"/>
                                          </p:stCondLst>
                                        </p:cTn>
                                        <p:tgtEl>
                                          <p:spTgt spid="59"/>
                                        </p:tgtEl>
                                        <p:attrNameLst>
                                          <p:attrName>style.visibility</p:attrName>
                                        </p:attrNameLst>
                                      </p:cBhvr>
                                      <p:to>
                                        <p:strVal val="visible"/>
                                      </p:to>
                                    </p:set>
                                    <p:animEffect transition="in" filter="fade">
                                      <p:cBhvr>
                                        <p:cTn id="20" dur="500"/>
                                        <p:tgtEl>
                                          <p:spTgt spid="59"/>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56"/>
                                        </p:tgtEl>
                                        <p:attrNameLst>
                                          <p:attrName>style.visibility</p:attrName>
                                        </p:attrNameLst>
                                      </p:cBhvr>
                                      <p:to>
                                        <p:strVal val="visible"/>
                                      </p:to>
                                    </p:set>
                                    <p:animEffect transition="in" filter="fade">
                                      <p:cBhvr>
                                        <p:cTn id="23" dur="500"/>
                                        <p:tgtEl>
                                          <p:spTgt spid="5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7"/>
                                        </p:tgtEl>
                                        <p:attrNameLst>
                                          <p:attrName>style.visibility</p:attrName>
                                        </p:attrNameLst>
                                      </p:cBhvr>
                                      <p:to>
                                        <p:strVal val="visible"/>
                                      </p:to>
                                    </p:set>
                                    <p:animEffect transition="in" filter="fade">
                                      <p:cBhvr>
                                        <p:cTn id="28" dur="500"/>
                                        <p:tgtEl>
                                          <p:spTgt spid="57"/>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
                                        </p:tgtEl>
                                        <p:attrNameLst>
                                          <p:attrName>style.visibility</p:attrName>
                                        </p:attrNameLst>
                                      </p:cBhvr>
                                      <p:to>
                                        <p:strVal val="visible"/>
                                      </p:to>
                                    </p:set>
                                    <p:animEffect transition="in" filter="wipe(left)">
                                      <p:cBhvr>
                                        <p:cTn id="33" dur="500"/>
                                        <p:tgtEl>
                                          <p:spTgt spid="63"/>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Effect transition="in" filter="fade">
                                      <p:cBhvr>
                                        <p:cTn id="46" dur="500"/>
                                        <p:tgtEl>
                                          <p:spTgt spid="33"/>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4"/>
                                        </p:tgtEl>
                                        <p:attrNameLst>
                                          <p:attrName>style.visibility</p:attrName>
                                        </p:attrNameLst>
                                      </p:cBhvr>
                                      <p:to>
                                        <p:strVal val="visible"/>
                                      </p:to>
                                    </p:set>
                                    <p:animEffect transition="in" filter="fade">
                                      <p:cBhvr>
                                        <p:cTn id="49" dur="500"/>
                                        <p:tgtEl>
                                          <p:spTgt spid="34"/>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nodeType="clickEffect">
                                  <p:stCondLst>
                                    <p:cond delay="0"/>
                                  </p:stCondLst>
                                  <p:childTnLst>
                                    <p:set>
                                      <p:cBhvr>
                                        <p:cTn id="53" dur="1" fill="hold">
                                          <p:stCondLst>
                                            <p:cond delay="0"/>
                                          </p:stCondLst>
                                        </p:cTn>
                                        <p:tgtEl>
                                          <p:spTgt spid="70"/>
                                        </p:tgtEl>
                                        <p:attrNameLst>
                                          <p:attrName>style.visibility</p:attrName>
                                        </p:attrNameLst>
                                      </p:cBhvr>
                                      <p:to>
                                        <p:strVal val="visible"/>
                                      </p:to>
                                    </p:set>
                                    <p:animEffect transition="in" filter="wipe(left)">
                                      <p:cBhvr>
                                        <p:cTn id="54" dur="2000"/>
                                        <p:tgtEl>
                                          <p:spTgt spid="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33" grpId="0"/>
      <p:bldP spid="34" grpId="0"/>
      <p:bldP spid="55" grpId="0" animBg="1"/>
      <p:bldP spid="56" grpId="0" animBg="1"/>
      <p:bldP spid="5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1:</a:t>
            </a:r>
            <a:br>
              <a:rPr lang="en-GB" sz="3600" b="1" dirty="0"/>
            </a:br>
            <a:r>
              <a:rPr lang="en-GB" sz="3600" b="1" dirty="0"/>
              <a:t>Correlations</a:t>
            </a:r>
            <a:br>
              <a:rPr lang="en-GB" sz="3600" b="1" dirty="0"/>
            </a:br>
            <a:br>
              <a:rPr lang="en-GB" sz="3600" b="1" dirty="0"/>
            </a:br>
            <a:endParaRPr lang="en-GB" sz="3600" b="1" dirty="0"/>
          </a:p>
        </p:txBody>
      </p:sp>
      <p:pic>
        <p:nvPicPr>
          <p:cNvPr id="3" name="Picture 2">
            <a:extLst>
              <a:ext uri="{FF2B5EF4-FFF2-40B4-BE49-F238E27FC236}">
                <a16:creationId xmlns:a16="http://schemas.microsoft.com/office/drawing/2014/main" id="{6CE41C71-47F2-4848-85C3-7ED1066707E1}"/>
              </a:ext>
            </a:extLst>
          </p:cNvPr>
          <p:cNvPicPr>
            <a:picLocks noChangeAspect="1"/>
          </p:cNvPicPr>
          <p:nvPr/>
        </p:nvPicPr>
        <p:blipFill>
          <a:blip r:embed="rId2"/>
          <a:srcRect/>
          <a:stretch/>
        </p:blipFill>
        <p:spPr>
          <a:xfrm>
            <a:off x="6694311" y="1439897"/>
            <a:ext cx="4485530" cy="3131015"/>
          </a:xfrm>
          <a:prstGeom prst="rect">
            <a:avLst/>
          </a:prstGeom>
        </p:spPr>
      </p:pic>
      <p:cxnSp>
        <p:nvCxnSpPr>
          <p:cNvPr id="4" name="Straight Arrow Connector 3">
            <a:extLst>
              <a:ext uri="{FF2B5EF4-FFF2-40B4-BE49-F238E27FC236}">
                <a16:creationId xmlns:a16="http://schemas.microsoft.com/office/drawing/2014/main" id="{06E93D20-8286-4997-90FC-5B893083834F}"/>
              </a:ext>
            </a:extLst>
          </p:cNvPr>
          <p:cNvCxnSpPr>
            <a:cxnSpLocks/>
          </p:cNvCxnSpPr>
          <p:nvPr/>
        </p:nvCxnSpPr>
        <p:spPr>
          <a:xfrm>
            <a:off x="7018435" y="1923500"/>
            <a:ext cx="4012808" cy="1237471"/>
          </a:xfrm>
          <a:prstGeom prst="straightConnector1">
            <a:avLst/>
          </a:prstGeom>
          <a:ln w="28575">
            <a:prstDash val="sysDash"/>
            <a:tailEnd type="triangle"/>
          </a:ln>
        </p:spPr>
        <p:style>
          <a:lnRef idx="1">
            <a:schemeClr val="dk1"/>
          </a:lnRef>
          <a:fillRef idx="0">
            <a:schemeClr val="dk1"/>
          </a:fillRef>
          <a:effectRef idx="0">
            <a:schemeClr val="dk1"/>
          </a:effectRef>
          <a:fontRef idx="minor">
            <a:schemeClr val="tx1"/>
          </a:fontRef>
        </p:style>
      </p:cxnSp>
      <p:sp>
        <p:nvSpPr>
          <p:cNvPr id="5" name="TextBox 4">
            <a:extLst>
              <a:ext uri="{FF2B5EF4-FFF2-40B4-BE49-F238E27FC236}">
                <a16:creationId xmlns:a16="http://schemas.microsoft.com/office/drawing/2014/main" id="{14795EAF-1161-4CA1-A6DC-F300F243B306}"/>
              </a:ext>
            </a:extLst>
          </p:cNvPr>
          <p:cNvSpPr txBox="1"/>
          <p:nvPr/>
        </p:nvSpPr>
        <p:spPr>
          <a:xfrm>
            <a:off x="6694311" y="4952915"/>
            <a:ext cx="4948606" cy="1200329"/>
          </a:xfrm>
          <a:prstGeom prst="rect">
            <a:avLst/>
          </a:prstGeom>
          <a:noFill/>
        </p:spPr>
        <p:txBody>
          <a:bodyPr wrap="square" rtlCol="0">
            <a:spAutoFit/>
          </a:bodyPr>
          <a:lstStyle/>
          <a:p>
            <a:pPr marL="342900" indent="-342900">
              <a:buFont typeface="+mj-lt"/>
              <a:buAutoNum type="arabicPeriod"/>
            </a:pPr>
            <a:r>
              <a:rPr lang="en-GB" b="1" dirty="0"/>
              <a:t>What is the strength of the linear relationship on display here?</a:t>
            </a:r>
          </a:p>
          <a:p>
            <a:pPr marL="342900" indent="-342900">
              <a:buFont typeface="+mj-lt"/>
              <a:buAutoNum type="arabicPeriod"/>
            </a:pPr>
            <a:endParaRPr lang="en-GB" b="1" dirty="0"/>
          </a:p>
          <a:p>
            <a:pPr marL="342900" indent="-342900">
              <a:buFont typeface="+mj-lt"/>
              <a:buAutoNum type="arabicPeriod"/>
            </a:pPr>
            <a:r>
              <a:rPr lang="en-GB" b="1" dirty="0"/>
              <a:t>What is it’s direction?</a:t>
            </a:r>
          </a:p>
        </p:txBody>
      </p:sp>
    </p:spTree>
    <p:extLst>
      <p:ext uri="{BB962C8B-B14F-4D97-AF65-F5344CB8AC3E}">
        <p14:creationId xmlns:p14="http://schemas.microsoft.com/office/powerpoint/2010/main" val="28673103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9324E35-8B65-495D-93F3-880CD4063B40}"/>
              </a:ext>
            </a:extLst>
          </p:cNvPr>
          <p:cNvSpPr>
            <a:spLocks noGrp="1"/>
          </p:cNvSpPr>
          <p:nvPr>
            <p:ph type="title"/>
          </p:nvPr>
        </p:nvSpPr>
        <p:spPr>
          <a:xfrm>
            <a:off x="1154953" y="973668"/>
            <a:ext cx="9140514" cy="706964"/>
          </a:xfrm>
        </p:spPr>
        <p:txBody>
          <a:bodyPr/>
          <a:lstStyle/>
          <a:p>
            <a:r>
              <a:rPr lang="en-GB" dirty="0"/>
              <a:t>What’s the test-statistic and null-</a:t>
            </a:r>
            <a:r>
              <a:rPr lang="en-GB" dirty="0" err="1"/>
              <a:t>hypth</a:t>
            </a:r>
            <a:r>
              <a:rPr lang="en-GB" dirty="0"/>
              <a:t>?</a:t>
            </a:r>
          </a:p>
        </p:txBody>
      </p:sp>
      <p:sp>
        <p:nvSpPr>
          <p:cNvPr id="5" name="Content Placeholder 4">
            <a:extLst>
              <a:ext uri="{FF2B5EF4-FFF2-40B4-BE49-F238E27FC236}">
                <a16:creationId xmlns:a16="http://schemas.microsoft.com/office/drawing/2014/main" id="{BF6106AB-3A58-41B9-89B9-6107CC7E0976}"/>
              </a:ext>
            </a:extLst>
          </p:cNvPr>
          <p:cNvSpPr>
            <a:spLocks noGrp="1"/>
          </p:cNvSpPr>
          <p:nvPr>
            <p:ph idx="1"/>
          </p:nvPr>
        </p:nvSpPr>
        <p:spPr>
          <a:xfrm>
            <a:off x="1154953" y="2377722"/>
            <a:ext cx="7157070" cy="3416300"/>
          </a:xfrm>
        </p:spPr>
        <p:txBody>
          <a:bodyPr/>
          <a:lstStyle/>
          <a:p>
            <a:r>
              <a:rPr lang="en-US" sz="2000" b="1" dirty="0">
                <a:solidFill>
                  <a:schemeClr val="tx2"/>
                </a:solidFill>
                <a:ea typeface="MS PGothic" charset="0"/>
              </a:rPr>
              <a:t>Correlation</a:t>
            </a:r>
            <a:r>
              <a:rPr lang="en-US" sz="2000" b="1" baseline="30000" dirty="0">
                <a:solidFill>
                  <a:schemeClr val="tx2"/>
                </a:solidFill>
                <a:ea typeface="MS PGothic" charset="0"/>
              </a:rPr>
              <a:t> </a:t>
            </a:r>
            <a:r>
              <a:rPr lang="en-US" sz="2000" dirty="0">
                <a:ea typeface="MS PGothic" charset="0"/>
              </a:rPr>
              <a:t>is a </a:t>
            </a:r>
            <a:r>
              <a:rPr lang="en-US" sz="2000" b="1" dirty="0">
                <a:ea typeface="MS PGothic" charset="0"/>
              </a:rPr>
              <a:t>standardized</a:t>
            </a:r>
            <a:r>
              <a:rPr lang="en-US" sz="2000" dirty="0">
                <a:ea typeface="MS PGothic" charset="0"/>
              </a:rPr>
              <a:t> unit of measurement that represents the ratio between the </a:t>
            </a:r>
            <a:r>
              <a:rPr lang="en-US" sz="2000" b="1" dirty="0">
                <a:solidFill>
                  <a:schemeClr val="tx1"/>
                </a:solidFill>
                <a:ea typeface="MS PGothic" charset="0"/>
              </a:rPr>
              <a:t>Covariance</a:t>
            </a:r>
            <a:r>
              <a:rPr lang="en-US" sz="2000" dirty="0">
                <a:ea typeface="MS PGothic" charset="0"/>
              </a:rPr>
              <a:t> and the </a:t>
            </a:r>
            <a:r>
              <a:rPr lang="en-US" sz="2000" b="1" dirty="0">
                <a:ea typeface="MS PGothic" charset="0"/>
              </a:rPr>
              <a:t>Variance</a:t>
            </a:r>
            <a:r>
              <a:rPr lang="en-US" sz="2000" dirty="0">
                <a:ea typeface="MS PGothic" charset="0"/>
              </a:rPr>
              <a:t> of the 2 variables:  </a:t>
            </a:r>
          </a:p>
          <a:p>
            <a:pPr marL="534988" lvl="2" indent="0">
              <a:buNone/>
            </a:pPr>
            <a:endParaRPr lang="en-US" sz="1600" dirty="0">
              <a:latin typeface="Arial" charset="0"/>
              <a:ea typeface="MS PGothic" charset="0"/>
            </a:endParaRPr>
          </a:p>
          <a:p>
            <a:endParaRPr lang="en-GB" dirty="0"/>
          </a:p>
        </p:txBody>
      </p:sp>
      <p:cxnSp>
        <p:nvCxnSpPr>
          <p:cNvPr id="6" name="Straight Connector 5">
            <a:extLst>
              <a:ext uri="{FF2B5EF4-FFF2-40B4-BE49-F238E27FC236}">
                <a16:creationId xmlns:a16="http://schemas.microsoft.com/office/drawing/2014/main" id="{CBE2C482-2E13-4AAC-B9B6-60D56EF79F4B}"/>
              </a:ext>
            </a:extLst>
          </p:cNvPr>
          <p:cNvCxnSpPr/>
          <p:nvPr/>
        </p:nvCxnSpPr>
        <p:spPr>
          <a:xfrm>
            <a:off x="8351091" y="3868760"/>
            <a:ext cx="3313113"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ounded Rectangle 3">
            <a:extLst>
              <a:ext uri="{FF2B5EF4-FFF2-40B4-BE49-F238E27FC236}">
                <a16:creationId xmlns:a16="http://schemas.microsoft.com/office/drawing/2014/main" id="{FCB30767-0F7E-439D-B06B-39BDF38D471D}"/>
              </a:ext>
            </a:extLst>
          </p:cNvPr>
          <p:cNvSpPr/>
          <p:nvPr/>
        </p:nvSpPr>
        <p:spPr>
          <a:xfrm>
            <a:off x="8351091" y="2933332"/>
            <a:ext cx="3313113" cy="744929"/>
          </a:xfrm>
          <a:prstGeom prst="roundRect">
            <a:avLst/>
          </a:prstGeom>
          <a:ln/>
        </p:spPr>
        <p:style>
          <a:lnRef idx="2">
            <a:schemeClr val="accent3">
              <a:shade val="50000"/>
            </a:schemeClr>
          </a:lnRef>
          <a:fillRef idx="1">
            <a:schemeClr val="accent3"/>
          </a:fillRef>
          <a:effectRef idx="0">
            <a:schemeClr val="accent3"/>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Covariance between 1</a:t>
            </a:r>
            <a:r>
              <a:rPr lang="en-GB" baseline="30000" dirty="0">
                <a:solidFill>
                  <a:srgbClr val="FFFFFF"/>
                </a:solidFill>
                <a:latin typeface="Arial"/>
              </a:rPr>
              <a:t>st</a:t>
            </a:r>
            <a:r>
              <a:rPr lang="en-GB" dirty="0">
                <a:solidFill>
                  <a:srgbClr val="FFFFFF"/>
                </a:solidFill>
                <a:latin typeface="Arial"/>
              </a:rPr>
              <a:t> and 2</a:t>
            </a:r>
            <a:r>
              <a:rPr lang="en-GB" baseline="30000" dirty="0">
                <a:solidFill>
                  <a:srgbClr val="FFFFFF"/>
                </a:solidFill>
                <a:latin typeface="Arial"/>
              </a:rPr>
              <a:t>nd</a:t>
            </a:r>
            <a:r>
              <a:rPr lang="en-GB" dirty="0">
                <a:solidFill>
                  <a:srgbClr val="FFFFFF"/>
                </a:solidFill>
                <a:latin typeface="Arial"/>
              </a:rPr>
              <a:t> year exam scores</a:t>
            </a:r>
            <a:r>
              <a:rPr lang="en-GB" sz="1200" dirty="0">
                <a:solidFill>
                  <a:srgbClr val="FFFFFF"/>
                </a:solidFill>
                <a:latin typeface="Arial"/>
              </a:rPr>
              <a:t> </a:t>
            </a:r>
          </a:p>
        </p:txBody>
      </p:sp>
      <p:sp>
        <p:nvSpPr>
          <p:cNvPr id="8" name="Rounded Rectangle 10">
            <a:extLst>
              <a:ext uri="{FF2B5EF4-FFF2-40B4-BE49-F238E27FC236}">
                <a16:creationId xmlns:a16="http://schemas.microsoft.com/office/drawing/2014/main" id="{B9409D36-9A03-43D0-909F-CBBB524A9E0B}"/>
              </a:ext>
            </a:extLst>
          </p:cNvPr>
          <p:cNvSpPr/>
          <p:nvPr/>
        </p:nvSpPr>
        <p:spPr>
          <a:xfrm>
            <a:off x="8312024" y="4029098"/>
            <a:ext cx="1478930" cy="1021837"/>
          </a:xfrm>
          <a:prstGeom prst="roundRect">
            <a:avLst/>
          </a:prstGeom>
          <a:ln/>
        </p:spPr>
        <p:style>
          <a:lnRef idx="2">
            <a:schemeClr val="accent4">
              <a:shade val="50000"/>
            </a:schemeClr>
          </a:lnRef>
          <a:fillRef idx="1">
            <a:schemeClr val="accent4"/>
          </a:fillRef>
          <a:effectRef idx="0">
            <a:schemeClr val="accent4"/>
          </a:effectRef>
          <a:fontRef idx="minor">
            <a:schemeClr val="lt1"/>
          </a:fontRef>
        </p:style>
        <p:txBody>
          <a:bodyPr anchor="ctr"/>
          <a:lstStyle/>
          <a:p>
            <a:pPr algn="ctr" defTabSz="914400" eaLnBrk="0" fontAlgn="base" hangingPunct="0">
              <a:spcBef>
                <a:spcPct val="0"/>
              </a:spcBef>
              <a:spcAft>
                <a:spcPct val="0"/>
              </a:spcAft>
              <a:defRPr/>
            </a:pPr>
            <a:r>
              <a:rPr lang="en-GB" dirty="0">
                <a:solidFill>
                  <a:srgbClr val="FFFFFF"/>
                </a:solidFill>
                <a:latin typeface="Arial"/>
              </a:rPr>
              <a:t>Variance in 1</a:t>
            </a:r>
            <a:r>
              <a:rPr lang="en-GB" baseline="30000" dirty="0">
                <a:solidFill>
                  <a:srgbClr val="FFFFFF"/>
                </a:solidFill>
                <a:latin typeface="Arial"/>
              </a:rPr>
              <a:t>st </a:t>
            </a:r>
            <a:r>
              <a:rPr lang="en-GB" dirty="0" err="1">
                <a:solidFill>
                  <a:srgbClr val="FFFFFF"/>
                </a:solidFill>
                <a:latin typeface="Arial"/>
              </a:rPr>
              <a:t>yr</a:t>
            </a:r>
            <a:r>
              <a:rPr lang="en-GB" dirty="0">
                <a:solidFill>
                  <a:srgbClr val="FFFFFF"/>
                </a:solidFill>
                <a:latin typeface="Arial"/>
              </a:rPr>
              <a:t> exam scores</a:t>
            </a:r>
            <a:r>
              <a:rPr lang="en-GB" sz="1200" dirty="0">
                <a:solidFill>
                  <a:srgbClr val="FFFFFF"/>
                </a:solidFill>
                <a:latin typeface="Arial"/>
              </a:rPr>
              <a:t> </a:t>
            </a:r>
          </a:p>
        </p:txBody>
      </p:sp>
      <p:sp>
        <p:nvSpPr>
          <p:cNvPr id="9" name="Rounded Rectangle 11">
            <a:extLst>
              <a:ext uri="{FF2B5EF4-FFF2-40B4-BE49-F238E27FC236}">
                <a16:creationId xmlns:a16="http://schemas.microsoft.com/office/drawing/2014/main" id="{5E9EB28B-0CAA-4C3B-A000-C1BC8F01F77B}"/>
              </a:ext>
            </a:extLst>
          </p:cNvPr>
          <p:cNvSpPr/>
          <p:nvPr/>
        </p:nvSpPr>
        <p:spPr>
          <a:xfrm>
            <a:off x="10224340" y="4052911"/>
            <a:ext cx="1478930" cy="998024"/>
          </a:xfrm>
          <a:prstGeom prst="roundRect">
            <a:avLst/>
          </a:prstGeom>
          <a:ln/>
        </p:spPr>
        <p:style>
          <a:lnRef idx="2">
            <a:schemeClr val="accent6">
              <a:shade val="50000"/>
            </a:schemeClr>
          </a:lnRef>
          <a:fillRef idx="1">
            <a:schemeClr val="accent6"/>
          </a:fillRef>
          <a:effectRef idx="0">
            <a:schemeClr val="accent6"/>
          </a:effectRef>
          <a:fontRef idx="minor">
            <a:schemeClr val="lt1"/>
          </a:fontRef>
        </p:style>
        <p:txBody>
          <a:bodyPr anchor="ctr"/>
          <a:lstStyle/>
          <a:p>
            <a:pPr algn="ctr" defTabSz="914400" eaLnBrk="0" fontAlgn="base" hangingPunct="0">
              <a:spcBef>
                <a:spcPct val="0"/>
              </a:spcBef>
              <a:spcAft>
                <a:spcPct val="0"/>
              </a:spcAft>
              <a:defRPr/>
            </a:pPr>
            <a:r>
              <a:rPr lang="en-GB" dirty="0">
                <a:solidFill>
                  <a:schemeClr val="tx1"/>
                </a:solidFill>
                <a:latin typeface="Arial"/>
              </a:rPr>
              <a:t>Variance in 2</a:t>
            </a:r>
            <a:r>
              <a:rPr lang="en-GB" baseline="30000" dirty="0">
                <a:solidFill>
                  <a:schemeClr val="tx1"/>
                </a:solidFill>
                <a:latin typeface="Arial"/>
              </a:rPr>
              <a:t>nd</a:t>
            </a:r>
            <a:r>
              <a:rPr lang="en-GB" dirty="0">
                <a:solidFill>
                  <a:schemeClr val="tx1"/>
                </a:solidFill>
                <a:latin typeface="Arial"/>
              </a:rPr>
              <a:t> </a:t>
            </a:r>
            <a:r>
              <a:rPr lang="en-GB" dirty="0" err="1">
                <a:solidFill>
                  <a:schemeClr val="tx1"/>
                </a:solidFill>
                <a:latin typeface="Arial"/>
              </a:rPr>
              <a:t>yr</a:t>
            </a:r>
            <a:r>
              <a:rPr lang="en-GB" dirty="0">
                <a:solidFill>
                  <a:schemeClr val="tx1"/>
                </a:solidFill>
                <a:latin typeface="Arial"/>
              </a:rPr>
              <a:t> exam scores</a:t>
            </a:r>
            <a:r>
              <a:rPr lang="en-GB" sz="1200" dirty="0">
                <a:solidFill>
                  <a:schemeClr val="tx1"/>
                </a:solidFill>
                <a:latin typeface="Arial"/>
              </a:rPr>
              <a:t> </a:t>
            </a:r>
          </a:p>
        </p:txBody>
      </p:sp>
      <p:sp>
        <p:nvSpPr>
          <p:cNvPr id="10" name="TextBox 9">
            <a:extLst>
              <a:ext uri="{FF2B5EF4-FFF2-40B4-BE49-F238E27FC236}">
                <a16:creationId xmlns:a16="http://schemas.microsoft.com/office/drawing/2014/main" id="{DA56B942-0F2D-40A0-957D-97E7BC44F1BC}"/>
              </a:ext>
            </a:extLst>
          </p:cNvPr>
          <p:cNvSpPr txBox="1">
            <a:spLocks noChangeArrowheads="1"/>
          </p:cNvSpPr>
          <p:nvPr/>
        </p:nvSpPr>
        <p:spPr bwMode="auto">
          <a:xfrm>
            <a:off x="9790954" y="4403747"/>
            <a:ext cx="433387" cy="40163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x</a:t>
            </a:r>
          </a:p>
        </p:txBody>
      </p:sp>
      <p:sp>
        <p:nvSpPr>
          <p:cNvPr id="11" name="TextBox 10">
            <a:extLst>
              <a:ext uri="{FF2B5EF4-FFF2-40B4-BE49-F238E27FC236}">
                <a16:creationId xmlns:a16="http://schemas.microsoft.com/office/drawing/2014/main" id="{CCCBB27B-DB08-4374-BCBD-444126984498}"/>
              </a:ext>
            </a:extLst>
          </p:cNvPr>
          <p:cNvSpPr txBox="1">
            <a:spLocks noChangeArrowheads="1"/>
          </p:cNvSpPr>
          <p:nvPr/>
        </p:nvSpPr>
        <p:spPr bwMode="auto">
          <a:xfrm>
            <a:off x="7815541" y="3652861"/>
            <a:ext cx="43180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nchor="ctr" anchorCtr="1">
            <a:spAutoFit/>
          </a:bodyPr>
          <a:lstStyle>
            <a:lvl1pPr>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defTabSz="914400" eaLnBrk="0" fontAlgn="base" hangingPunct="0">
              <a:spcBef>
                <a:spcPct val="0"/>
              </a:spcBef>
              <a:spcAft>
                <a:spcPct val="0"/>
              </a:spcAft>
            </a:pPr>
            <a:r>
              <a:rPr lang="en-GB" sz="2000" b="1" dirty="0">
                <a:solidFill>
                  <a:srgbClr val="000005"/>
                </a:solidFill>
              </a:rPr>
              <a:t>=</a:t>
            </a:r>
          </a:p>
        </p:txBody>
      </p:sp>
      <p:sp>
        <p:nvSpPr>
          <p:cNvPr id="12" name="Rounded Rectangular Callout 12">
            <a:extLst>
              <a:ext uri="{FF2B5EF4-FFF2-40B4-BE49-F238E27FC236}">
                <a16:creationId xmlns:a16="http://schemas.microsoft.com/office/drawing/2014/main" id="{95767BB9-C374-4BDE-95DF-2A6FA6F24338}"/>
              </a:ext>
            </a:extLst>
          </p:cNvPr>
          <p:cNvSpPr/>
          <p:nvPr/>
        </p:nvSpPr>
        <p:spPr>
          <a:xfrm>
            <a:off x="356788" y="3865834"/>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i="1" dirty="0">
                <a:solidFill>
                  <a:srgbClr val="000005"/>
                </a:solidFill>
                <a:latin typeface="Arial"/>
              </a:rPr>
              <a:t>r</a:t>
            </a:r>
            <a:r>
              <a:rPr lang="en-US" dirty="0">
                <a:solidFill>
                  <a:srgbClr val="000005"/>
                </a:solidFill>
                <a:latin typeface="Arial"/>
              </a:rPr>
              <a:t> is a ratio, ranging from -1 to 1</a:t>
            </a:r>
          </a:p>
        </p:txBody>
      </p:sp>
      <p:sp>
        <p:nvSpPr>
          <p:cNvPr id="13" name="Rounded Rectangular Callout 17">
            <a:extLst>
              <a:ext uri="{FF2B5EF4-FFF2-40B4-BE49-F238E27FC236}">
                <a16:creationId xmlns:a16="http://schemas.microsoft.com/office/drawing/2014/main" id="{D2894365-E257-450A-8928-509F8EC63BDE}"/>
              </a:ext>
            </a:extLst>
          </p:cNvPr>
          <p:cNvSpPr/>
          <p:nvPr/>
        </p:nvSpPr>
        <p:spPr>
          <a:xfrm>
            <a:off x="342848" y="4510255"/>
            <a:ext cx="3881247"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at ±1 variance = covariance</a:t>
            </a:r>
          </a:p>
        </p:txBody>
      </p:sp>
      <p:sp>
        <p:nvSpPr>
          <p:cNvPr id="14" name="Rounded Rectangular Callout 18">
            <a:extLst>
              <a:ext uri="{FF2B5EF4-FFF2-40B4-BE49-F238E27FC236}">
                <a16:creationId xmlns:a16="http://schemas.microsoft.com/office/drawing/2014/main" id="{972C9566-738B-4F41-A65F-6872631A92F9}"/>
              </a:ext>
            </a:extLst>
          </p:cNvPr>
          <p:cNvSpPr/>
          <p:nvPr/>
        </p:nvSpPr>
        <p:spPr>
          <a:xfrm>
            <a:off x="342848" y="5116969"/>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Farther away from 0 the stronger the correlation</a:t>
            </a:r>
          </a:p>
        </p:txBody>
      </p:sp>
      <p:sp>
        <p:nvSpPr>
          <p:cNvPr id="15" name="Rounded Rectangular Callout 19">
            <a:extLst>
              <a:ext uri="{FF2B5EF4-FFF2-40B4-BE49-F238E27FC236}">
                <a16:creationId xmlns:a16="http://schemas.microsoft.com/office/drawing/2014/main" id="{97B46F0F-D974-40C0-BB66-4497AF8131EE}"/>
              </a:ext>
            </a:extLst>
          </p:cNvPr>
          <p:cNvSpPr/>
          <p:nvPr/>
        </p:nvSpPr>
        <p:spPr>
          <a:xfrm>
            <a:off x="342847" y="5728825"/>
            <a:ext cx="5633323" cy="514798"/>
          </a:xfrm>
          <a:prstGeom prst="wedgeRoundRectCallout">
            <a:avLst>
              <a:gd name="adj1" fmla="val -60846"/>
              <a:gd name="adj2" fmla="val 123746"/>
              <a:gd name="adj3" fmla="val 16667"/>
            </a:avLst>
          </a:prstGeom>
          <a:ln/>
        </p:spPr>
        <p:style>
          <a:lnRef idx="2">
            <a:schemeClr val="accent6"/>
          </a:lnRef>
          <a:fillRef idx="1">
            <a:schemeClr val="lt1"/>
          </a:fillRef>
          <a:effectRef idx="0">
            <a:schemeClr val="accent6"/>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 or – indicates positive or negative relationship</a:t>
            </a:r>
          </a:p>
        </p:txBody>
      </p:sp>
      <p:sp>
        <p:nvSpPr>
          <p:cNvPr id="16" name="Rounded Rectangular Callout 15">
            <a:extLst>
              <a:ext uri="{FF2B5EF4-FFF2-40B4-BE49-F238E27FC236}">
                <a16:creationId xmlns:a16="http://schemas.microsoft.com/office/drawing/2014/main" id="{371F9113-7679-4FA4-BE4B-050C97E88657}"/>
              </a:ext>
            </a:extLst>
          </p:cNvPr>
          <p:cNvSpPr/>
          <p:nvPr/>
        </p:nvSpPr>
        <p:spPr>
          <a:xfrm>
            <a:off x="6215830" y="5401771"/>
            <a:ext cx="5633323" cy="1322705"/>
          </a:xfrm>
          <a:prstGeom prst="wedgeRoundRectCallout">
            <a:avLst>
              <a:gd name="adj1" fmla="val 74678"/>
              <a:gd name="adj2" fmla="val 32469"/>
              <a:gd name="adj3" fmla="val 16667"/>
            </a:avLst>
          </a:prstGeom>
          <a:ln/>
        </p:spPr>
        <p:style>
          <a:lnRef idx="2">
            <a:schemeClr val="accent5"/>
          </a:lnRef>
          <a:fillRef idx="1">
            <a:schemeClr val="lt1"/>
          </a:fillRef>
          <a:effectRef idx="0">
            <a:schemeClr val="accent5"/>
          </a:effectRef>
          <a:fontRef idx="minor">
            <a:schemeClr val="dk1"/>
          </a:fontRef>
        </p:style>
        <p:txBody>
          <a:bodyPr rtlCol="0" anchor="ctr"/>
          <a:lstStyle/>
          <a:p>
            <a:pPr algn="ctr" defTabSz="914400" eaLnBrk="0" fontAlgn="base" hangingPunct="0">
              <a:spcBef>
                <a:spcPct val="0"/>
              </a:spcBef>
              <a:spcAft>
                <a:spcPct val="0"/>
              </a:spcAft>
            </a:pPr>
            <a:r>
              <a:rPr lang="en-US" dirty="0">
                <a:solidFill>
                  <a:srgbClr val="000005"/>
                </a:solidFill>
                <a:latin typeface="Arial"/>
              </a:rPr>
              <a:t>H</a:t>
            </a:r>
            <a:r>
              <a:rPr lang="en-US" baseline="-25000" dirty="0">
                <a:solidFill>
                  <a:srgbClr val="000005"/>
                </a:solidFill>
                <a:latin typeface="Arial"/>
              </a:rPr>
              <a:t>0 </a:t>
            </a:r>
            <a:r>
              <a:rPr lang="en-US" dirty="0">
                <a:solidFill>
                  <a:srgbClr val="000005"/>
                </a:solidFill>
                <a:latin typeface="Arial"/>
              </a:rPr>
              <a:t>tests hypothesis that </a:t>
            </a:r>
            <a:r>
              <a:rPr lang="en-US" i="1" dirty="0">
                <a:solidFill>
                  <a:srgbClr val="000005"/>
                </a:solidFill>
                <a:latin typeface="Arial"/>
              </a:rPr>
              <a:t>r </a:t>
            </a:r>
            <a:r>
              <a:rPr lang="en-US" dirty="0">
                <a:solidFill>
                  <a:srgbClr val="000005"/>
                </a:solidFill>
                <a:latin typeface="Arial"/>
              </a:rPr>
              <a:t>= 0:</a:t>
            </a:r>
          </a:p>
          <a:p>
            <a:pPr algn="ctr" defTabSz="914400" eaLnBrk="0" fontAlgn="base" hangingPunct="0">
              <a:spcBef>
                <a:spcPct val="0"/>
              </a:spcBef>
              <a:spcAft>
                <a:spcPct val="0"/>
              </a:spcAft>
            </a:pPr>
            <a:r>
              <a:rPr lang="en-US" dirty="0">
                <a:solidFill>
                  <a:srgbClr val="000005"/>
                </a:solidFill>
                <a:latin typeface="Arial"/>
              </a:rPr>
              <a:t>“When calculating covariance x and y are so weakly related you might as well enter a random value for y”</a:t>
            </a:r>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F63C0DF-71FF-4269-B0F4-0D8D8FB9F414}"/>
                  </a:ext>
                </a:extLst>
              </p:cNvPr>
              <p:cNvSpPr txBox="1"/>
              <p:nvPr/>
            </p:nvSpPr>
            <p:spPr>
              <a:xfrm>
                <a:off x="6079809" y="3444608"/>
                <a:ext cx="1669624" cy="94211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GB" sz="2800" b="0" i="1" smtClean="0">
                          <a:latin typeface="Cambria Math" panose="02040503050406030204" pitchFamily="18" charset="0"/>
                        </a:rPr>
                        <m:t>𝑟</m:t>
                      </m:r>
                      <m:r>
                        <a:rPr lang="en-GB" sz="2800" i="1" smtClean="0">
                          <a:latin typeface="Cambria Math" panose="02040503050406030204" pitchFamily="18" charset="0"/>
                        </a:rPr>
                        <m:t>=</m:t>
                      </m:r>
                      <m:f>
                        <m:fPr>
                          <m:ctrlPr>
                            <a:rPr lang="el-GR" sz="2800" i="1" smtClean="0">
                              <a:latin typeface="Cambria Math" panose="02040503050406030204" pitchFamily="18" charset="0"/>
                            </a:rPr>
                          </m:ctrlPr>
                        </m:fPr>
                        <m:num>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𝐶𝑜𝑣</m:t>
                              </m:r>
                            </m:e>
                            <m:sub>
                              <m:r>
                                <a:rPr lang="en-GB" sz="2800" b="0" i="1" smtClean="0">
                                  <a:latin typeface="Cambria Math" panose="02040503050406030204" pitchFamily="18" charset="0"/>
                                </a:rPr>
                                <m:t>𝑥𝑦</m:t>
                              </m:r>
                            </m:sub>
                          </m:sSub>
                        </m:num>
                        <m:den>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𝑥</m:t>
                              </m:r>
                              <m:r>
                                <a:rPr lang="en-GB" sz="2800" b="0" i="1" smtClean="0">
                                  <a:latin typeface="Cambria Math" panose="02040503050406030204" pitchFamily="18" charset="0"/>
                                </a:rPr>
                                <m:t>  </m:t>
                              </m:r>
                            </m:sub>
                          </m:sSub>
                          <m:sSub>
                            <m:sSubPr>
                              <m:ctrlPr>
                                <a:rPr lang="el-GR" sz="2800" i="1" smtClean="0">
                                  <a:latin typeface="Cambria Math" panose="02040503050406030204" pitchFamily="18" charset="0"/>
                                </a:rPr>
                              </m:ctrlPr>
                            </m:sSubPr>
                            <m:e>
                              <m:r>
                                <a:rPr lang="en-GB" sz="2800" b="0" i="1" smtClean="0">
                                  <a:latin typeface="Cambria Math" panose="02040503050406030204" pitchFamily="18" charset="0"/>
                                </a:rPr>
                                <m:t>𝑠</m:t>
                              </m:r>
                            </m:e>
                            <m:sub>
                              <m:r>
                                <a:rPr lang="en-GB" sz="2800" b="0" i="1" smtClean="0">
                                  <a:latin typeface="Cambria Math" panose="02040503050406030204" pitchFamily="18" charset="0"/>
                                </a:rPr>
                                <m:t>𝑦</m:t>
                              </m:r>
                            </m:sub>
                          </m:sSub>
                        </m:den>
                      </m:f>
                    </m:oMath>
                  </m:oMathPara>
                </a14:m>
                <a:endParaRPr lang="en-GB" dirty="0"/>
              </a:p>
            </p:txBody>
          </p:sp>
        </mc:Choice>
        <mc:Fallback xmlns="">
          <p:sp>
            <p:nvSpPr>
              <p:cNvPr id="18" name="TextBox 17">
                <a:extLst>
                  <a:ext uri="{FF2B5EF4-FFF2-40B4-BE49-F238E27FC236}">
                    <a16:creationId xmlns:a16="http://schemas.microsoft.com/office/drawing/2014/main" id="{9F63C0DF-71FF-4269-B0F4-0D8D8FB9F414}"/>
                  </a:ext>
                </a:extLst>
              </p:cNvPr>
              <p:cNvSpPr txBox="1">
                <a:spLocks noRot="1" noChangeAspect="1" noMove="1" noResize="1" noEditPoints="1" noAdjustHandles="1" noChangeArrowheads="1" noChangeShapeType="1" noTextEdit="1"/>
              </p:cNvSpPr>
              <p:nvPr/>
            </p:nvSpPr>
            <p:spPr>
              <a:xfrm>
                <a:off x="6079809" y="3444608"/>
                <a:ext cx="1669624" cy="942117"/>
              </a:xfrm>
              <a:prstGeom prst="rect">
                <a:avLst/>
              </a:prstGeom>
              <a:blipFill>
                <a:blip r:embed="rId2"/>
                <a:stretch>
                  <a:fillRect/>
                </a:stretch>
              </a:blipFill>
            </p:spPr>
            <p:txBody>
              <a:bodyPr/>
              <a:lstStyle/>
              <a:p>
                <a:r>
                  <a:rPr lang="en-GB">
                    <a:noFill/>
                  </a:rPr>
                  <a:t> </a:t>
                </a:r>
              </a:p>
            </p:txBody>
          </p:sp>
        </mc:Fallback>
      </mc:AlternateContent>
    </p:spTree>
    <p:extLst>
      <p:ext uri="{BB962C8B-B14F-4D97-AF65-F5344CB8AC3E}">
        <p14:creationId xmlns:p14="http://schemas.microsoft.com/office/powerpoint/2010/main" val="3754412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fade">
                                      <p:cBhvr>
                                        <p:cTn id="10" dur="500"/>
                                        <p:tgtEl>
                                          <p:spTgt spid="7"/>
                                        </p:tgtEl>
                                      </p:cBhvr>
                                    </p:animEffect>
                                  </p:childTnLst>
                                </p:cTn>
                              </p:par>
                              <p:par>
                                <p:cTn id="11" presetID="10"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righ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lef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wipe(left)">
                                      <p:cBhvr>
                                        <p:cTn id="42" dur="500"/>
                                        <p:tgtEl>
                                          <p:spTgt spid="1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wipe(left)">
                                      <p:cBhvr>
                                        <p:cTn id="4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P spid="12" grpId="0" animBg="1"/>
      <p:bldP spid="13" grpId="0" animBg="1"/>
      <p:bldP spid="14" grpId="0" animBg="1"/>
      <p:bldP spid="15" grpId="0" animBg="1"/>
      <p:bldP spid="16"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id="{B386C6E7-347F-47A3-BE58-FF6ACDDEB287}"/>
              </a:ext>
            </a:extLst>
          </p:cNvPr>
          <p:cNvSpPr txBox="1">
            <a:spLocks/>
          </p:cNvSpPr>
          <p:nvPr/>
        </p:nvSpPr>
        <p:spPr bwMode="auto">
          <a:xfrm>
            <a:off x="1467734" y="1086909"/>
            <a:ext cx="8429625" cy="43497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0" tIns="0" rIns="0" bIns="0"/>
          <a:lstStyle>
            <a:lvl1pPr marL="342900" indent="-342900">
              <a:defRPr sz="1200">
                <a:solidFill>
                  <a:schemeClr val="tx1"/>
                </a:solidFill>
                <a:latin typeface="Arial" charset="0"/>
                <a:ea typeface="MS PGothic" charset="0"/>
                <a:cs typeface="MS PGothic" charset="0"/>
              </a:defRPr>
            </a:lvl1pPr>
            <a:lvl2pPr marL="742950" indent="-285750">
              <a:defRPr sz="1200">
                <a:solidFill>
                  <a:schemeClr val="tx1"/>
                </a:solidFill>
                <a:latin typeface="Arial" charset="0"/>
                <a:ea typeface="MS PGothic" charset="0"/>
                <a:cs typeface="MS PGothic" charset="0"/>
              </a:defRPr>
            </a:lvl2pPr>
            <a:lvl3pPr marL="1143000" indent="-228600">
              <a:defRPr sz="1200">
                <a:solidFill>
                  <a:schemeClr val="tx1"/>
                </a:solidFill>
                <a:latin typeface="Arial" charset="0"/>
                <a:ea typeface="MS PGothic" charset="0"/>
                <a:cs typeface="MS PGothic" charset="0"/>
              </a:defRPr>
            </a:lvl3pPr>
            <a:lvl4pPr marL="1600200" indent="-228600">
              <a:defRPr sz="1200">
                <a:solidFill>
                  <a:schemeClr val="tx1"/>
                </a:solidFill>
                <a:latin typeface="Arial" charset="0"/>
                <a:ea typeface="MS PGothic" charset="0"/>
                <a:cs typeface="MS PGothic" charset="0"/>
              </a:defRPr>
            </a:lvl4pPr>
            <a:lvl5pPr marL="2057400" indent="-228600">
              <a:defRPr sz="1200">
                <a:solidFill>
                  <a:schemeClr val="tx1"/>
                </a:solidFill>
                <a:latin typeface="Arial" charset="0"/>
                <a:ea typeface="MS PGothic" charset="0"/>
                <a:cs typeface="MS PGothic" charset="0"/>
              </a:defRPr>
            </a:lvl5pPr>
            <a:lvl6pPr marL="2514600" indent="-228600" eaLnBrk="0" fontAlgn="base" hangingPunct="0">
              <a:spcBef>
                <a:spcPct val="0"/>
              </a:spcBef>
              <a:spcAft>
                <a:spcPct val="0"/>
              </a:spcAft>
              <a:defRPr sz="1200">
                <a:solidFill>
                  <a:schemeClr val="tx1"/>
                </a:solidFill>
                <a:latin typeface="Arial" charset="0"/>
                <a:ea typeface="MS PGothic" charset="0"/>
                <a:cs typeface="MS PGothic" charset="0"/>
              </a:defRPr>
            </a:lvl6pPr>
            <a:lvl7pPr marL="2971800" indent="-228600" eaLnBrk="0" fontAlgn="base" hangingPunct="0">
              <a:spcBef>
                <a:spcPct val="0"/>
              </a:spcBef>
              <a:spcAft>
                <a:spcPct val="0"/>
              </a:spcAft>
              <a:defRPr sz="1200">
                <a:solidFill>
                  <a:schemeClr val="tx1"/>
                </a:solidFill>
                <a:latin typeface="Arial" charset="0"/>
                <a:ea typeface="MS PGothic" charset="0"/>
                <a:cs typeface="MS PGothic" charset="0"/>
              </a:defRPr>
            </a:lvl7pPr>
            <a:lvl8pPr marL="3429000" indent="-228600" eaLnBrk="0" fontAlgn="base" hangingPunct="0">
              <a:spcBef>
                <a:spcPct val="0"/>
              </a:spcBef>
              <a:spcAft>
                <a:spcPct val="0"/>
              </a:spcAft>
              <a:defRPr sz="1200">
                <a:solidFill>
                  <a:schemeClr val="tx1"/>
                </a:solidFill>
                <a:latin typeface="Arial" charset="0"/>
                <a:ea typeface="MS PGothic" charset="0"/>
                <a:cs typeface="MS PGothic" charset="0"/>
              </a:defRPr>
            </a:lvl8pPr>
            <a:lvl9pPr marL="3886200" indent="-228600" eaLnBrk="0" fontAlgn="base" hangingPunct="0">
              <a:spcBef>
                <a:spcPct val="0"/>
              </a:spcBef>
              <a:spcAft>
                <a:spcPct val="0"/>
              </a:spcAft>
              <a:defRPr sz="1200">
                <a:solidFill>
                  <a:schemeClr val="tx1"/>
                </a:solidFill>
                <a:latin typeface="Arial" charset="0"/>
                <a:ea typeface="MS PGothic" charset="0"/>
                <a:cs typeface="MS PGothic" charset="0"/>
              </a:defRPr>
            </a:lvl9pPr>
          </a:lstStyle>
          <a:p>
            <a:pPr marL="342900" marR="0" lvl="0" indent="-342900" defTabSz="914400" eaLnBrk="0" fontAlgn="base" latinLnBrk="0" hangingPunct="0">
              <a:lnSpc>
                <a:spcPct val="100000"/>
              </a:lnSpc>
              <a:spcBef>
                <a:spcPct val="0"/>
              </a:spcBef>
              <a:spcAft>
                <a:spcPct val="40000"/>
              </a:spcAft>
              <a:buClrTx/>
              <a:buSzTx/>
              <a:buFontTx/>
              <a:buNone/>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algn="ctr"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a:p>
            <a:pPr marL="342900" marR="0" lvl="0" indent="-342900" defTabSz="914400" eaLnBrk="0" fontAlgn="base" latinLnBrk="0" hangingPunct="0">
              <a:lnSpc>
                <a:spcPct val="100000"/>
              </a:lnSpc>
              <a:spcBef>
                <a:spcPct val="0"/>
              </a:spcBef>
              <a:spcAft>
                <a:spcPct val="40000"/>
              </a:spcAft>
              <a:buClrTx/>
              <a:buSzTx/>
              <a:buFontTx/>
              <a:buChar char="•"/>
              <a:tabLst/>
              <a:defRPr/>
            </a:pPr>
            <a:endParaRPr kumimoji="0" lang="en-GB" sz="2000" b="0" i="0" u="none" strike="noStrike" kern="0" cap="none" spc="0" normalizeH="0" baseline="0" noProof="0">
              <a:ln>
                <a:noFill/>
              </a:ln>
              <a:solidFill>
                <a:srgbClr val="000005"/>
              </a:solidFill>
              <a:effectLst/>
              <a:uLnTx/>
              <a:uFillTx/>
              <a:latin typeface="Arial" charset="0"/>
              <a:ea typeface="MS PGothic" charset="0"/>
            </a:endParaRPr>
          </a:p>
        </p:txBody>
      </p:sp>
      <p:sp>
        <p:nvSpPr>
          <p:cNvPr id="5" name="Rounded Rectangle 1">
            <a:extLst>
              <a:ext uri="{FF2B5EF4-FFF2-40B4-BE49-F238E27FC236}">
                <a16:creationId xmlns:a16="http://schemas.microsoft.com/office/drawing/2014/main" id="{188997A7-091B-4201-A480-68AECA3A47D6}"/>
              </a:ext>
            </a:extLst>
          </p:cNvPr>
          <p:cNvSpPr>
            <a:spLocks noChangeArrowheads="1"/>
          </p:cNvSpPr>
          <p:nvPr/>
        </p:nvSpPr>
        <p:spPr bwMode="auto">
          <a:xfrm>
            <a:off x="3844220" y="2239435"/>
            <a:ext cx="3671888" cy="792163"/>
          </a:xfrm>
          <a:prstGeom prst="roundRect">
            <a:avLst>
              <a:gd name="adj" fmla="val 16667"/>
            </a:avLst>
          </a:prstGeom>
          <a:noFill/>
          <a:ln w="63500">
            <a:solidFill>
              <a:srgbClr val="00502E"/>
            </a:solidFill>
            <a:round/>
            <a:headEnd/>
            <a:tailEnd/>
          </a:ln>
          <a:effectLst>
            <a:outerShdw blurRad="40000" dist="23000" dir="5400000" rotWithShape="0">
              <a:srgbClr val="000000">
                <a:alpha val="34998"/>
              </a:srgbClr>
            </a:outerShdw>
          </a:effectLst>
          <a:extLst>
            <a:ext uri="{909E8E84-426E-40dd-AFC4-6F175D3DCCD1}">
              <a14:hiddenFill xmlns:a14="http://schemas.microsoft.com/office/drawing/2010/main" xmlns="">
                <a:solidFill>
                  <a:srgbClr val="FFFFFF"/>
                </a:solidFill>
              </a14:hiddenFill>
            </a:ext>
          </a:extLst>
        </p:spPr>
        <p:txBody>
          <a:bodyPr anchor="ctr"/>
          <a:lstStyle/>
          <a:p>
            <a:pPr algn="ctr" defTabSz="914400" eaLnBrk="0" fontAlgn="base" hangingPunct="0">
              <a:spcBef>
                <a:spcPct val="0"/>
              </a:spcBef>
              <a:spcAft>
                <a:spcPct val="0"/>
              </a:spcAft>
              <a:defRPr/>
            </a:pPr>
            <a:r>
              <a:rPr lang="en-US" sz="2400" i="1" dirty="0">
                <a:solidFill>
                  <a:srgbClr val="000005"/>
                </a:solidFill>
                <a:latin typeface="Arial"/>
                <a:ea typeface="MS PGothic" panose="020B0600070205080204" pitchFamily="34" charset="-128"/>
              </a:rPr>
              <a:t>r </a:t>
            </a:r>
            <a:r>
              <a:rPr lang="en-US" sz="2400" dirty="0">
                <a:solidFill>
                  <a:srgbClr val="000005"/>
                </a:solidFill>
                <a:latin typeface="Arial"/>
                <a:ea typeface="MS PGothic" panose="020B0600070205080204" pitchFamily="34" charset="-128"/>
              </a:rPr>
              <a:t>= - .473, </a:t>
            </a:r>
            <a:r>
              <a:rPr lang="en-US" sz="2400" i="1" dirty="0">
                <a:solidFill>
                  <a:srgbClr val="000005"/>
                </a:solidFill>
                <a:latin typeface="Arial"/>
                <a:ea typeface="MS PGothic" panose="020B0600070205080204" pitchFamily="34" charset="-128"/>
              </a:rPr>
              <a:t>p &lt;.001</a:t>
            </a:r>
            <a:endParaRPr lang="en-US" sz="2400" dirty="0">
              <a:solidFill>
                <a:srgbClr val="000005"/>
              </a:solidFill>
              <a:latin typeface="Arial"/>
              <a:ea typeface="MS PGothic" panose="020B0600070205080204" pitchFamily="34" charset="-128"/>
            </a:endParaRPr>
          </a:p>
        </p:txBody>
      </p:sp>
      <p:sp>
        <p:nvSpPr>
          <p:cNvPr id="6" name="Oval 5">
            <a:extLst>
              <a:ext uri="{FF2B5EF4-FFF2-40B4-BE49-F238E27FC236}">
                <a16:creationId xmlns:a16="http://schemas.microsoft.com/office/drawing/2014/main" id="{BE248D51-48C9-4059-86F5-C7C6B294936E}"/>
              </a:ext>
            </a:extLst>
          </p:cNvPr>
          <p:cNvSpPr/>
          <p:nvPr/>
        </p:nvSpPr>
        <p:spPr>
          <a:xfrm>
            <a:off x="4276020" y="2455334"/>
            <a:ext cx="431800" cy="431800"/>
          </a:xfrm>
          <a:prstGeom prst="ellipse">
            <a:avLst/>
          </a:prstGeom>
          <a:noFill/>
          <a:ln w="25400" cap="flat" cmpd="sng" algn="ctr">
            <a:solidFill>
              <a:srgbClr val="B10F2A">
                <a:lumMod val="60000"/>
                <a:lumOff val="4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7" name="Rounded Rectangle 4">
            <a:extLst>
              <a:ext uri="{FF2B5EF4-FFF2-40B4-BE49-F238E27FC236}">
                <a16:creationId xmlns:a16="http://schemas.microsoft.com/office/drawing/2014/main" id="{E7BB4A54-C611-48E1-B793-94FA60685CA5}"/>
              </a:ext>
            </a:extLst>
          </p:cNvPr>
          <p:cNvSpPr/>
          <p:nvPr/>
        </p:nvSpPr>
        <p:spPr>
          <a:xfrm>
            <a:off x="1394708" y="3179989"/>
            <a:ext cx="3313113" cy="1944216"/>
          </a:xfrm>
          <a:prstGeom prst="roundRect">
            <a:avLst/>
          </a:prstGeom>
          <a:solidFill>
            <a:srgbClr val="B10F2A">
              <a:lumMod val="60000"/>
              <a:lumOff val="40000"/>
            </a:srgbClr>
          </a:solidFill>
          <a:ln w="9525" cap="flat" cmpd="sng" algn="ctr">
            <a:solidFill>
              <a:srgbClr val="B10F2A">
                <a:lumMod val="60000"/>
                <a:lumOff val="4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The type of correlation test</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If </a:t>
            </a:r>
            <a:r>
              <a:rPr kumimoji="0" lang="en-US" sz="1600" b="0" i="0" u="none" strike="noStrike" kern="0" cap="none" spc="0" normalizeH="0" baseline="0" noProof="0" err="1">
                <a:ln>
                  <a:noFill/>
                </a:ln>
                <a:solidFill>
                  <a:srgbClr val="FFFFFF"/>
                </a:solidFill>
                <a:effectLst/>
                <a:uLnTx/>
                <a:uFillTx/>
                <a:latin typeface="Arial"/>
                <a:ea typeface="+mn-ea"/>
                <a:cs typeface="+mn-cs"/>
              </a:rPr>
              <a:t>pearson</a:t>
            </a:r>
            <a:r>
              <a:rPr kumimoji="0" lang="en-US" sz="1600" b="0" i="0" u="none" strike="noStrike" kern="0" cap="none" spc="0" normalizeH="0" baseline="0" noProof="0">
                <a:ln>
                  <a:noFill/>
                </a:ln>
                <a:solidFill>
                  <a:srgbClr val="FFFFFF"/>
                </a:solidFill>
                <a:effectLst/>
                <a:uLnTx/>
                <a:uFillTx/>
                <a:latin typeface="Arial"/>
                <a:ea typeface="+mn-ea"/>
                <a:cs typeface="+mn-cs"/>
              </a:rPr>
              <a:t> correlation coefficient then probably examining:</a:t>
            </a:r>
          </a:p>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solidFill>
                <a:srgbClr val="FFFFFF"/>
              </a:solidFill>
              <a:effectLst/>
              <a:uLnTx/>
              <a:uFillTx/>
              <a:latin typeface="Arial"/>
              <a:ea typeface="+mn-ea"/>
              <a:cs typeface="+mn-cs"/>
            </a:endParaRP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2 normally distributed continuous variables </a:t>
            </a:r>
          </a:p>
        </p:txBody>
      </p:sp>
      <p:cxnSp>
        <p:nvCxnSpPr>
          <p:cNvPr id="8" name="Straight Connector 7">
            <a:extLst>
              <a:ext uri="{FF2B5EF4-FFF2-40B4-BE49-F238E27FC236}">
                <a16:creationId xmlns:a16="http://schemas.microsoft.com/office/drawing/2014/main" id="{152DCAA9-A7C3-4D37-B8BA-4A606907C15F}"/>
              </a:ext>
            </a:extLst>
          </p:cNvPr>
          <p:cNvCxnSpPr>
            <a:stCxn id="7" idx="0"/>
            <a:endCxn id="6" idx="2"/>
          </p:cNvCxnSpPr>
          <p:nvPr/>
        </p:nvCxnSpPr>
        <p:spPr>
          <a:xfrm flipV="1">
            <a:off x="3051264" y="2671235"/>
            <a:ext cx="1224756" cy="508755"/>
          </a:xfrm>
          <a:prstGeom prst="line">
            <a:avLst/>
          </a:prstGeom>
          <a:noFill/>
          <a:ln w="25400" cap="rnd" cmpd="sng" algn="ctr">
            <a:solidFill>
              <a:srgbClr val="B10F2A">
                <a:lumMod val="60000"/>
                <a:lumOff val="40000"/>
              </a:srgbClr>
            </a:solidFill>
            <a:prstDash val="sysDash"/>
          </a:ln>
          <a:effectLst/>
        </p:spPr>
      </p:cxnSp>
      <p:sp>
        <p:nvSpPr>
          <p:cNvPr id="9" name="Oval 8">
            <a:extLst>
              <a:ext uri="{FF2B5EF4-FFF2-40B4-BE49-F238E27FC236}">
                <a16:creationId xmlns:a16="http://schemas.microsoft.com/office/drawing/2014/main" id="{78638FB5-BD5C-436E-A455-6099B2AE692B}"/>
              </a:ext>
            </a:extLst>
          </p:cNvPr>
          <p:cNvSpPr/>
          <p:nvPr/>
        </p:nvSpPr>
        <p:spPr>
          <a:xfrm>
            <a:off x="4707820" y="2455334"/>
            <a:ext cx="431800" cy="431800"/>
          </a:xfrm>
          <a:prstGeom prst="ellipse">
            <a:avLst/>
          </a:prstGeom>
          <a:noFill/>
          <a:ln w="25400" cap="flat" cmpd="sng" algn="ctr">
            <a:solidFill>
              <a:srgbClr val="00502F">
                <a:lumMod val="75000"/>
                <a:lumOff val="25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0" name="Rounded Rectangle 17">
            <a:extLst>
              <a:ext uri="{FF2B5EF4-FFF2-40B4-BE49-F238E27FC236}">
                <a16:creationId xmlns:a16="http://schemas.microsoft.com/office/drawing/2014/main" id="{F683A306-2102-4CBE-9992-1A0BCA679971}"/>
              </a:ext>
            </a:extLst>
          </p:cNvPr>
          <p:cNvSpPr/>
          <p:nvPr/>
        </p:nvSpPr>
        <p:spPr>
          <a:xfrm>
            <a:off x="3189376" y="987967"/>
            <a:ext cx="3311525" cy="864096"/>
          </a:xfrm>
          <a:prstGeom prst="roundRect">
            <a:avLst/>
          </a:prstGeom>
          <a:solidFill>
            <a:srgbClr val="00502F">
              <a:lumMod val="75000"/>
              <a:lumOff val="25000"/>
            </a:srgbClr>
          </a:solidFill>
          <a:ln w="9525" cap="flat" cmpd="sng" algn="ctr">
            <a:solidFill>
              <a:srgbClr val="00502F">
                <a:lumMod val="75000"/>
                <a:lumOff val="25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Is it positive or negative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solidFill>
                  <a:srgbClr val="FFFFFF"/>
                </a:solidFill>
                <a:effectLst/>
                <a:uLnTx/>
                <a:uFillTx/>
                <a:latin typeface="Arial"/>
                <a:ea typeface="+mn-ea"/>
                <a:cs typeface="+mn-cs"/>
              </a:rPr>
              <a:t>The direction of the relationship </a:t>
            </a:r>
          </a:p>
        </p:txBody>
      </p:sp>
      <p:cxnSp>
        <p:nvCxnSpPr>
          <p:cNvPr id="11" name="Straight Connector 10">
            <a:extLst>
              <a:ext uri="{FF2B5EF4-FFF2-40B4-BE49-F238E27FC236}">
                <a16:creationId xmlns:a16="http://schemas.microsoft.com/office/drawing/2014/main" id="{6892B7A6-4C3A-4EC3-96BB-916DCD831668}"/>
              </a:ext>
            </a:extLst>
          </p:cNvPr>
          <p:cNvCxnSpPr>
            <a:endCxn id="9" idx="0"/>
          </p:cNvCxnSpPr>
          <p:nvPr/>
        </p:nvCxnSpPr>
        <p:spPr>
          <a:xfrm>
            <a:off x="4852358" y="1735006"/>
            <a:ext cx="71363" cy="720328"/>
          </a:xfrm>
          <a:prstGeom prst="line">
            <a:avLst/>
          </a:prstGeom>
          <a:noFill/>
          <a:ln w="25400" cap="rnd" cmpd="sng" algn="ctr">
            <a:solidFill>
              <a:srgbClr val="00502F">
                <a:lumMod val="75000"/>
                <a:lumOff val="25000"/>
              </a:srgbClr>
            </a:solidFill>
            <a:prstDash val="sysDash"/>
          </a:ln>
          <a:effectLst/>
        </p:spPr>
      </p:cxnSp>
      <p:sp>
        <p:nvSpPr>
          <p:cNvPr id="12" name="Oval 11">
            <a:extLst>
              <a:ext uri="{FF2B5EF4-FFF2-40B4-BE49-F238E27FC236}">
                <a16:creationId xmlns:a16="http://schemas.microsoft.com/office/drawing/2014/main" id="{1B329591-08C1-4EDC-A1D8-29204CA62760}"/>
              </a:ext>
            </a:extLst>
          </p:cNvPr>
          <p:cNvSpPr/>
          <p:nvPr/>
        </p:nvSpPr>
        <p:spPr>
          <a:xfrm>
            <a:off x="5068184" y="2455334"/>
            <a:ext cx="928687" cy="431800"/>
          </a:xfrm>
          <a:prstGeom prst="ellipse">
            <a:avLst/>
          </a:prstGeom>
          <a:noFill/>
          <a:ln w="25400" cap="flat" cmpd="sng" algn="ctr">
            <a:solidFill>
              <a:srgbClr val="000003">
                <a:lumMod val="50000"/>
                <a:lumOff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sp>
        <p:nvSpPr>
          <p:cNvPr id="13" name="Rounded Rectangle 27">
            <a:extLst>
              <a:ext uri="{FF2B5EF4-FFF2-40B4-BE49-F238E27FC236}">
                <a16:creationId xmlns:a16="http://schemas.microsoft.com/office/drawing/2014/main" id="{9FDA1C65-D0FB-4267-B22F-1E2033DCB848}"/>
              </a:ext>
            </a:extLst>
          </p:cNvPr>
          <p:cNvSpPr/>
          <p:nvPr/>
        </p:nvSpPr>
        <p:spPr>
          <a:xfrm>
            <a:off x="6615202" y="3534835"/>
            <a:ext cx="3240087" cy="2665413"/>
          </a:xfrm>
          <a:prstGeom prst="roundRect">
            <a:avLst/>
          </a:prstGeom>
          <a:solidFill>
            <a:srgbClr val="000003">
              <a:lumMod val="50000"/>
              <a:lumOff val="50000"/>
            </a:srgbClr>
          </a:solidFill>
          <a:ln w="9525" cap="flat" cmpd="sng" algn="ctr">
            <a:solidFill>
              <a:srgbClr val="0000FF"/>
            </a:solidFill>
            <a:prstDash val="solid"/>
          </a:ln>
          <a:effectLst/>
        </p:spPr>
        <p:txBody>
          <a:bodyPr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Effect size</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.1 (small)</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.3 (medium)</a:t>
            </a:r>
          </a:p>
          <a:p>
            <a:pPr marL="0" marR="0" lvl="0" indent="0" algn="ctr"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a:t>
            </a:r>
            <a:r>
              <a:rPr kumimoji="0" lang="en-GB" sz="1600" b="0" i="1" u="none" strike="noStrike" kern="0" cap="none" spc="0" normalizeH="0" baseline="0" noProof="0">
                <a:ln>
                  <a:noFill/>
                </a:ln>
                <a:solidFill>
                  <a:srgbClr val="FFFFFF"/>
                </a:solidFill>
                <a:effectLst/>
                <a:uLnTx/>
                <a:uFillTx/>
                <a:latin typeface="Arial" charset="0"/>
                <a:ea typeface="MS PGothic" charset="0"/>
                <a:cs typeface="MS PGothic" charset="0"/>
              </a:rPr>
              <a:t>&lt; r &gt; </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.5 (large)</a:t>
            </a:r>
          </a:p>
          <a:p>
            <a:pPr marL="0" marR="0" lvl="2" indent="0" defTabSz="914400" eaLnBrk="1" fontAlgn="base" latinLnBrk="0" hangingPunct="1">
              <a:lnSpc>
                <a:spcPct val="100000"/>
              </a:lnSpc>
              <a:spcBef>
                <a:spcPct val="0"/>
              </a:spcBef>
              <a:spcAft>
                <a:spcPct val="0"/>
              </a:spcAft>
              <a:buClrTx/>
              <a:buSzTx/>
              <a:buFontTx/>
              <a:buNone/>
              <a:tabLst/>
              <a:defRPr/>
            </a:pPr>
            <a:endPar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Coefficient of determination/ proportion shared variance (r</a:t>
            </a:r>
            <a:r>
              <a:rPr kumimoji="0" lang="en-GB" sz="1600" b="0" i="0" u="none" strike="noStrike" kern="0" cap="none" spc="0" normalizeH="0" baseline="30000" noProof="0">
                <a:ln>
                  <a:noFill/>
                </a:ln>
                <a:solidFill>
                  <a:srgbClr val="FFFFFF"/>
                </a:solidFill>
                <a:effectLst/>
                <a:uLnTx/>
                <a:uFillTx/>
                <a:latin typeface="Arial" charset="0"/>
                <a:ea typeface="MS PGothic" charset="0"/>
                <a:cs typeface="MS PGothic" charset="0"/>
              </a:rPr>
              <a:t>2</a:t>
            </a: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0.1 = 1%</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0.3 = 9%</a:t>
            </a:r>
          </a:p>
          <a:p>
            <a:pPr marL="0" marR="0" lvl="2" indent="0" defTabSz="914400" eaLnBrk="1" fontAlgn="base" latinLnBrk="0" hangingPunct="1">
              <a:lnSpc>
                <a:spcPct val="100000"/>
              </a:lnSpc>
              <a:spcBef>
                <a:spcPct val="0"/>
              </a:spcBef>
              <a:spcAft>
                <a:spcPct val="0"/>
              </a:spcAft>
              <a:buClrTx/>
              <a:buSzTx/>
              <a:buFontTx/>
              <a:buNone/>
              <a:tabLst/>
              <a:defRPr/>
            </a:pPr>
            <a:r>
              <a:rPr kumimoji="0" lang="en-GB" sz="1600" b="0" i="0" u="none" strike="noStrike" kern="0" cap="none" spc="0" normalizeH="0" baseline="0" noProof="0">
                <a:ln>
                  <a:noFill/>
                </a:ln>
                <a:solidFill>
                  <a:srgbClr val="FFFFFF"/>
                </a:solidFill>
                <a:effectLst/>
                <a:uLnTx/>
                <a:uFillTx/>
                <a:latin typeface="Arial" charset="0"/>
                <a:ea typeface="MS PGothic" charset="0"/>
                <a:cs typeface="MS PGothic" charset="0"/>
              </a:rPr>
              <a:t>± 0.5 = 25%</a:t>
            </a:r>
            <a:endParaRPr kumimoji="0" lang="en-US" sz="1600" b="0" i="0" u="none" strike="noStrike" kern="0" cap="none" spc="0" normalizeH="0" baseline="0" noProof="0">
              <a:ln>
                <a:noFill/>
              </a:ln>
              <a:solidFill>
                <a:srgbClr val="FFFFFF"/>
              </a:solidFill>
              <a:effectLst/>
              <a:uLnTx/>
              <a:uFillTx/>
              <a:latin typeface="Arial" charset="0"/>
              <a:ea typeface="MS PGothic" charset="0"/>
              <a:cs typeface="MS PGothic" charset="0"/>
            </a:endParaRPr>
          </a:p>
        </p:txBody>
      </p:sp>
      <p:cxnSp>
        <p:nvCxnSpPr>
          <p:cNvPr id="14" name="Straight Connector 13">
            <a:extLst>
              <a:ext uri="{FF2B5EF4-FFF2-40B4-BE49-F238E27FC236}">
                <a16:creationId xmlns:a16="http://schemas.microsoft.com/office/drawing/2014/main" id="{D1AB18B6-ABB9-4BF8-AF21-6277E0F2E9CB}"/>
              </a:ext>
            </a:extLst>
          </p:cNvPr>
          <p:cNvCxnSpPr>
            <a:stCxn id="13" idx="0"/>
            <a:endCxn id="12" idx="6"/>
          </p:cNvCxnSpPr>
          <p:nvPr/>
        </p:nvCxnSpPr>
        <p:spPr>
          <a:xfrm flipH="1" flipV="1">
            <a:off x="5996871" y="2671234"/>
            <a:ext cx="2238375" cy="863600"/>
          </a:xfrm>
          <a:prstGeom prst="line">
            <a:avLst/>
          </a:prstGeom>
          <a:noFill/>
          <a:ln w="25400" cap="rnd" cmpd="sng" algn="ctr">
            <a:solidFill>
              <a:srgbClr val="000003">
                <a:lumMod val="50000"/>
                <a:lumOff val="50000"/>
              </a:srgbClr>
            </a:solidFill>
            <a:prstDash val="sysDash"/>
          </a:ln>
          <a:effectLst/>
        </p:spPr>
      </p:cxnSp>
      <p:sp>
        <p:nvSpPr>
          <p:cNvPr id="15" name="Oval 14">
            <a:extLst>
              <a:ext uri="{FF2B5EF4-FFF2-40B4-BE49-F238E27FC236}">
                <a16:creationId xmlns:a16="http://schemas.microsoft.com/office/drawing/2014/main" id="{11EA84F9-08F1-47AB-B7EB-F03806DCD72B}"/>
              </a:ext>
            </a:extLst>
          </p:cNvPr>
          <p:cNvSpPr/>
          <p:nvPr/>
        </p:nvSpPr>
        <p:spPr>
          <a:xfrm>
            <a:off x="6220708" y="2455334"/>
            <a:ext cx="927100" cy="431800"/>
          </a:xfrm>
          <a:prstGeom prst="ellipse">
            <a:avLst/>
          </a:prstGeom>
          <a:noFill/>
          <a:ln w="25400" cap="flat" cmpd="sng" algn="ctr">
            <a:solidFill>
              <a:srgbClr val="808080">
                <a:lumMod val="50000"/>
              </a:srgbClr>
            </a:solidFill>
            <a:prstDash val="sysDash"/>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200" b="0" i="0" u="none" strike="noStrike" kern="0" cap="none" spc="0" normalizeH="0" baseline="0" noProof="0">
              <a:ln>
                <a:noFill/>
              </a:ln>
              <a:solidFill>
                <a:srgbClr val="FFFFFF"/>
              </a:solidFill>
              <a:effectLst/>
              <a:uLnTx/>
              <a:uFillTx/>
              <a:latin typeface="Arial"/>
              <a:ea typeface="+mn-ea"/>
              <a:cs typeface="+mn-cs"/>
            </a:endParaRPr>
          </a:p>
        </p:txBody>
      </p:sp>
      <p:cxnSp>
        <p:nvCxnSpPr>
          <p:cNvPr id="16" name="Straight Connector 15">
            <a:extLst>
              <a:ext uri="{FF2B5EF4-FFF2-40B4-BE49-F238E27FC236}">
                <a16:creationId xmlns:a16="http://schemas.microsoft.com/office/drawing/2014/main" id="{B17A1A91-F5FB-4D52-91EB-CF82F019C1F1}"/>
              </a:ext>
            </a:extLst>
          </p:cNvPr>
          <p:cNvCxnSpPr>
            <a:endCxn id="15" idx="7"/>
          </p:cNvCxnSpPr>
          <p:nvPr/>
        </p:nvCxnSpPr>
        <p:spPr>
          <a:xfrm flipH="1">
            <a:off x="7012871" y="2094972"/>
            <a:ext cx="1368425" cy="423862"/>
          </a:xfrm>
          <a:prstGeom prst="line">
            <a:avLst/>
          </a:prstGeom>
          <a:noFill/>
          <a:ln w="25400" cap="rnd" cmpd="sng" algn="ctr">
            <a:solidFill>
              <a:srgbClr val="808080">
                <a:lumMod val="50000"/>
              </a:srgbClr>
            </a:solidFill>
            <a:prstDash val="sysDash"/>
          </a:ln>
          <a:effectLst/>
        </p:spPr>
      </p:cxnSp>
      <p:sp>
        <p:nvSpPr>
          <p:cNvPr id="17" name="Rounded Rectangle 42">
            <a:extLst>
              <a:ext uri="{FF2B5EF4-FFF2-40B4-BE49-F238E27FC236}">
                <a16:creationId xmlns:a16="http://schemas.microsoft.com/office/drawing/2014/main" id="{018F38C9-4E86-4310-B38C-CBFA5639765C}"/>
              </a:ext>
            </a:extLst>
          </p:cNvPr>
          <p:cNvSpPr/>
          <p:nvPr/>
        </p:nvSpPr>
        <p:spPr>
          <a:xfrm>
            <a:off x="6723946" y="1447272"/>
            <a:ext cx="3313113" cy="647700"/>
          </a:xfrm>
          <a:prstGeom prst="roundRect">
            <a:avLst/>
          </a:prstGeom>
          <a:solidFill>
            <a:srgbClr val="808080">
              <a:lumMod val="50000"/>
            </a:srgbClr>
          </a:solidFill>
          <a:ln w="9525" cap="flat" cmpd="sng" algn="ctr">
            <a:solidFill>
              <a:srgbClr val="FFFFFF">
                <a:lumMod val="50000"/>
              </a:srgbClr>
            </a:solidFill>
            <a:prstDash val="solid"/>
          </a:ln>
          <a:effectLst/>
        </p:spPr>
        <p:txBody>
          <a:bodyPr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Statistical Significance </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a:ln>
                  <a:noFill/>
                </a:ln>
                <a:solidFill>
                  <a:srgbClr val="FFFFFF"/>
                </a:solidFill>
                <a:effectLst/>
                <a:uLnTx/>
                <a:uFillTx/>
                <a:latin typeface="Arial"/>
                <a:ea typeface="+mn-ea"/>
                <a:cs typeface="+mn-cs"/>
              </a:rPr>
              <a:t>Not the same thing as Effect Size!</a:t>
            </a:r>
          </a:p>
        </p:txBody>
      </p:sp>
    </p:spTree>
    <p:extLst>
      <p:ext uri="{BB962C8B-B14F-4D97-AF65-F5344CB8AC3E}">
        <p14:creationId xmlns:p14="http://schemas.microsoft.com/office/powerpoint/2010/main" val="2057896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fade">
                                      <p:cBhvr>
                                        <p:cTn id="13" dur="500"/>
                                        <p:tgtEl>
                                          <p:spTgt spid="6"/>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2"/>
                                        </p:tgtEl>
                                        <p:attrNameLst>
                                          <p:attrName>style.visibility</p:attrName>
                                        </p:attrNameLst>
                                      </p:cBhvr>
                                      <p:to>
                                        <p:strVal val="visible"/>
                                      </p:to>
                                    </p:set>
                                    <p:animEffect transition="in" filter="fade">
                                      <p:cBhvr>
                                        <p:cTn id="29" dur="500"/>
                                        <p:tgtEl>
                                          <p:spTgt spid="12"/>
                                        </p:tgtEl>
                                      </p:cBhvr>
                                    </p:animEffect>
                                  </p:childTnLst>
                                </p:cTn>
                              </p:par>
                              <p:par>
                                <p:cTn id="30" presetID="10" presetClass="entr" presetSubtype="0"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Effect transition="in" filter="fade">
                                      <p:cBhvr>
                                        <p:cTn id="32" dur="500"/>
                                        <p:tgtEl>
                                          <p:spTgt spid="14"/>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fade">
                                      <p:cBhvr>
                                        <p:cTn id="43" dur="500"/>
                                        <p:tgtEl>
                                          <p:spTgt spid="16"/>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fade">
                                      <p:cBhvr>
                                        <p:cTn id="4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2" grpId="0" animBg="1"/>
      <p:bldP spid="13" grpId="0" animBg="1"/>
      <p:bldP spid="15"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8EECF-81D4-49DC-B5E0-542ACC2AD004}"/>
              </a:ext>
            </a:extLst>
          </p:cNvPr>
          <p:cNvSpPr>
            <a:spLocks noGrp="1"/>
          </p:cNvSpPr>
          <p:nvPr>
            <p:ph type="title"/>
          </p:nvPr>
        </p:nvSpPr>
        <p:spPr>
          <a:xfrm>
            <a:off x="917887" y="1035756"/>
            <a:ext cx="3134824" cy="1600200"/>
          </a:xfrm>
        </p:spPr>
        <p:txBody>
          <a:bodyPr/>
          <a:lstStyle/>
          <a:p>
            <a:r>
              <a:rPr lang="en-GB" sz="3200" dirty="0"/>
              <a:t>Lots of specific Correlational Methods…</a:t>
            </a:r>
          </a:p>
        </p:txBody>
      </p:sp>
      <p:sp>
        <p:nvSpPr>
          <p:cNvPr id="3" name="Content Placeholder 2">
            <a:extLst>
              <a:ext uri="{FF2B5EF4-FFF2-40B4-BE49-F238E27FC236}">
                <a16:creationId xmlns:a16="http://schemas.microsoft.com/office/drawing/2014/main" id="{16698410-7FB2-4D69-B286-621866E35C33}"/>
              </a:ext>
            </a:extLst>
          </p:cNvPr>
          <p:cNvSpPr>
            <a:spLocks noGrp="1"/>
          </p:cNvSpPr>
          <p:nvPr>
            <p:ph idx="1"/>
          </p:nvPr>
        </p:nvSpPr>
        <p:spPr>
          <a:xfrm>
            <a:off x="5165286" y="819855"/>
            <a:ext cx="5948009" cy="5218289"/>
          </a:xfrm>
        </p:spPr>
        <p:txBody>
          <a:bodyPr>
            <a:noAutofit/>
          </a:bodyPr>
          <a:lstStyle/>
          <a:p>
            <a:r>
              <a:rPr lang="en-US" sz="2000" b="1" dirty="0">
                <a:latin typeface="Arial" charset="0"/>
                <a:ea typeface="MS PGothic" charset="0"/>
              </a:rPr>
              <a:t>Pearson’s Correlation Coefficient (</a:t>
            </a:r>
            <a:r>
              <a:rPr lang="en-US" sz="2000" b="1" i="1" dirty="0">
                <a:latin typeface="Arial" charset="0"/>
                <a:ea typeface="MS PGothic" charset="0"/>
              </a:rPr>
              <a:t>r)</a:t>
            </a:r>
          </a:p>
          <a:p>
            <a:pPr lvl="1">
              <a:buFont typeface="Wingdings" panose="05000000000000000000" pitchFamily="2" charset="2"/>
              <a:buChar char="§"/>
            </a:pPr>
            <a:r>
              <a:rPr lang="en-US" dirty="0">
                <a:latin typeface="Arial" charset="0"/>
                <a:ea typeface="MS PGothic" charset="0"/>
              </a:rPr>
              <a:t>Two continuous variables, both </a:t>
            </a:r>
            <a:r>
              <a:rPr lang="en-US" i="1" dirty="0">
                <a:latin typeface="Arial" charset="0"/>
                <a:ea typeface="MS PGothic" charset="0"/>
              </a:rPr>
              <a:t>normally distributed </a:t>
            </a:r>
          </a:p>
          <a:p>
            <a:pPr marL="457200" lvl="1" indent="0">
              <a:buNone/>
            </a:pPr>
            <a:endParaRPr lang="en-US" sz="600" i="1" dirty="0">
              <a:latin typeface="Arial" charset="0"/>
              <a:ea typeface="MS PGothic" charset="0"/>
            </a:endParaRPr>
          </a:p>
          <a:p>
            <a:r>
              <a:rPr lang="en-US" sz="2000" b="1" dirty="0">
                <a:solidFill>
                  <a:schemeClr val="accent3"/>
                </a:solidFill>
                <a:latin typeface="Arial" charset="0"/>
                <a:ea typeface="MS PGothic" charset="0"/>
              </a:rPr>
              <a:t>Spearman’s Rank Correlation (</a:t>
            </a:r>
            <a:r>
              <a:rPr lang="en-US" sz="2000" b="1" i="1" dirty="0" err="1">
                <a:solidFill>
                  <a:schemeClr val="accent3"/>
                </a:solidFill>
                <a:latin typeface="Arial" charset="0"/>
                <a:ea typeface="MS PGothic" charset="0"/>
              </a:rPr>
              <a:t>r</a:t>
            </a:r>
            <a:r>
              <a:rPr lang="en-US" sz="2000" b="1" i="1" baseline="-25000" dirty="0" err="1">
                <a:solidFill>
                  <a:schemeClr val="accent3"/>
                </a:solidFill>
                <a:latin typeface="Arial" charset="0"/>
                <a:ea typeface="MS PGothic" charset="0"/>
              </a:rPr>
              <a:t>s</a:t>
            </a:r>
            <a:r>
              <a:rPr lang="en-US" sz="2000" b="1" i="1" dirty="0">
                <a:solidFill>
                  <a:schemeClr val="accent3"/>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Conservative (non-parametric), treats data as ordinal</a:t>
            </a:r>
          </a:p>
          <a:p>
            <a:endParaRPr lang="en-US" sz="600" b="1" dirty="0">
              <a:solidFill>
                <a:schemeClr val="accent4"/>
              </a:solidFill>
              <a:latin typeface="Arial" charset="0"/>
              <a:ea typeface="MS PGothic" charset="0"/>
            </a:endParaRPr>
          </a:p>
          <a:p>
            <a:r>
              <a:rPr lang="en-US" sz="2000" b="1" dirty="0">
                <a:solidFill>
                  <a:schemeClr val="accent4"/>
                </a:solidFill>
                <a:latin typeface="Arial" charset="0"/>
                <a:ea typeface="MS PGothic" charset="0"/>
              </a:rPr>
              <a:t>Kendall’s Tau (</a:t>
            </a:r>
            <a:r>
              <a:rPr lang="en-US" sz="2000" b="1" dirty="0">
                <a:solidFill>
                  <a:schemeClr val="accent4"/>
                </a:solidFill>
                <a:latin typeface="Arial" charset="0"/>
                <a:ea typeface="MS PGothic" charset="0"/>
                <a:sym typeface="Symbol" panose="05050102010706020507" pitchFamily="18" charset="2"/>
              </a:rPr>
              <a:t></a:t>
            </a:r>
            <a:r>
              <a:rPr lang="en-US" sz="2000" b="1" dirty="0">
                <a:solidFill>
                  <a:schemeClr val="accent4"/>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Like </a:t>
            </a:r>
            <a:r>
              <a:rPr lang="en-US" i="1" dirty="0" err="1">
                <a:latin typeface="Arial" charset="0"/>
                <a:ea typeface="MS PGothic" charset="0"/>
              </a:rPr>
              <a:t>r</a:t>
            </a:r>
            <a:r>
              <a:rPr lang="en-US" i="1" baseline="-25000" dirty="0" err="1">
                <a:latin typeface="Arial" charset="0"/>
                <a:ea typeface="MS PGothic" charset="0"/>
              </a:rPr>
              <a:t>s</a:t>
            </a:r>
            <a:r>
              <a:rPr lang="en-US" i="1" baseline="-25000" dirty="0">
                <a:latin typeface="Arial" charset="0"/>
                <a:ea typeface="MS PGothic" charset="0"/>
              </a:rPr>
              <a:t> </a:t>
            </a:r>
            <a:r>
              <a:rPr lang="en-US" dirty="0">
                <a:latin typeface="Arial" charset="0"/>
                <a:ea typeface="MS PGothic" charset="0"/>
              </a:rPr>
              <a:t>but more suitable for smaller sample sizes</a:t>
            </a:r>
          </a:p>
          <a:p>
            <a:endParaRPr lang="en-US" sz="600" b="1" dirty="0">
              <a:solidFill>
                <a:schemeClr val="accent6">
                  <a:lumMod val="75000"/>
                </a:schemeClr>
              </a:solidFill>
              <a:latin typeface="Arial" charset="0"/>
              <a:ea typeface="MS PGothic" charset="0"/>
            </a:endParaRPr>
          </a:p>
          <a:p>
            <a:r>
              <a:rPr lang="en-US" sz="2000" b="1" dirty="0">
                <a:solidFill>
                  <a:schemeClr val="accent6">
                    <a:lumMod val="75000"/>
                  </a:schemeClr>
                </a:solidFill>
                <a:latin typeface="Arial" charset="0"/>
                <a:ea typeface="MS PGothic" charset="0"/>
              </a:rPr>
              <a:t>Point Biserial &amp; Biserial correlation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pb</a:t>
            </a:r>
            <a:r>
              <a:rPr lang="en-US" sz="2000" b="1" i="1" dirty="0">
                <a:solidFill>
                  <a:schemeClr val="accent6">
                    <a:lumMod val="75000"/>
                  </a:schemeClr>
                </a:solidFill>
                <a:latin typeface="Arial" charset="0"/>
                <a:ea typeface="MS PGothic" charset="0"/>
              </a:rPr>
              <a:t> </a:t>
            </a:r>
            <a:r>
              <a:rPr lang="en-US" sz="2000" b="1" dirty="0">
                <a:solidFill>
                  <a:schemeClr val="accent6">
                    <a:lumMod val="75000"/>
                  </a:schemeClr>
                </a:solidFill>
                <a:latin typeface="Arial" charset="0"/>
                <a:ea typeface="MS PGothic" charset="0"/>
              </a:rPr>
              <a:t>or</a:t>
            </a:r>
            <a:r>
              <a:rPr lang="en-US" sz="2000" b="1" i="1" dirty="0">
                <a:solidFill>
                  <a:schemeClr val="accent6">
                    <a:lumMod val="75000"/>
                  </a:schemeClr>
                </a:solidFill>
                <a:latin typeface="Arial" charset="0"/>
                <a:ea typeface="MS PGothic" charset="0"/>
              </a:rPr>
              <a:t> </a:t>
            </a:r>
            <a:r>
              <a:rPr lang="en-US" sz="2000" b="1" i="1" dirty="0" err="1">
                <a:solidFill>
                  <a:schemeClr val="accent6">
                    <a:lumMod val="75000"/>
                  </a:schemeClr>
                </a:solidFill>
                <a:latin typeface="Arial" charset="0"/>
                <a:ea typeface="MS PGothic" charset="0"/>
              </a:rPr>
              <a:t>r</a:t>
            </a:r>
            <a:r>
              <a:rPr lang="en-US" sz="2000" b="1" i="1" baseline="-25000" dirty="0" err="1">
                <a:solidFill>
                  <a:schemeClr val="accent6">
                    <a:lumMod val="75000"/>
                  </a:schemeClr>
                </a:solidFill>
                <a:latin typeface="Arial" charset="0"/>
                <a:ea typeface="MS PGothic" charset="0"/>
              </a:rPr>
              <a:t>b</a:t>
            </a:r>
            <a:r>
              <a:rPr lang="en-US" sz="2000" b="1" i="1" dirty="0">
                <a:solidFill>
                  <a:schemeClr val="accent6">
                    <a:lumMod val="75000"/>
                  </a:schemeClr>
                </a:solidFill>
                <a:latin typeface="Arial" charset="0"/>
                <a:ea typeface="MS PGothic" charset="0"/>
              </a:rPr>
              <a:t>)</a:t>
            </a:r>
          </a:p>
          <a:p>
            <a:pPr lvl="1">
              <a:buFont typeface="Wingdings" panose="05000000000000000000" pitchFamily="2" charset="2"/>
              <a:buChar char="§"/>
            </a:pPr>
            <a:r>
              <a:rPr lang="en-US" dirty="0">
                <a:latin typeface="Arial" charset="0"/>
                <a:ea typeface="MS PGothic" charset="0"/>
              </a:rPr>
              <a:t>The best option when one variables is dichotomous</a:t>
            </a:r>
          </a:p>
          <a:p>
            <a:endParaRPr lang="en-US" sz="600" b="1" dirty="0">
              <a:solidFill>
                <a:srgbClr val="7030A0"/>
              </a:solidFill>
              <a:latin typeface="Arial" charset="0"/>
              <a:ea typeface="MS PGothic" charset="0"/>
            </a:endParaRPr>
          </a:p>
          <a:p>
            <a:r>
              <a:rPr lang="en-US" sz="2000" b="1" dirty="0">
                <a:solidFill>
                  <a:srgbClr val="7030A0"/>
                </a:solidFill>
                <a:latin typeface="Arial" charset="0"/>
                <a:ea typeface="MS PGothic" charset="0"/>
              </a:rPr>
              <a:t>Robust (bootstrapped) correlations</a:t>
            </a:r>
          </a:p>
          <a:p>
            <a:pPr lvl="1">
              <a:buFont typeface="Wingdings" panose="05000000000000000000" pitchFamily="2" charset="2"/>
              <a:buChar char="§"/>
            </a:pPr>
            <a:r>
              <a:rPr lang="en-US" dirty="0">
                <a:latin typeface="Arial" charset="0"/>
                <a:ea typeface="MS PGothic" charset="0"/>
              </a:rPr>
              <a:t>Sampling your sample</a:t>
            </a:r>
            <a:endParaRPr lang="en-GB" dirty="0"/>
          </a:p>
        </p:txBody>
      </p:sp>
      <p:sp>
        <p:nvSpPr>
          <p:cNvPr id="6" name="Text Placeholder 5">
            <a:extLst>
              <a:ext uri="{FF2B5EF4-FFF2-40B4-BE49-F238E27FC236}">
                <a16:creationId xmlns:a16="http://schemas.microsoft.com/office/drawing/2014/main" id="{1491D838-22C2-4018-86AD-928CB13A0D84}"/>
              </a:ext>
            </a:extLst>
          </p:cNvPr>
          <p:cNvSpPr>
            <a:spLocks noGrp="1"/>
          </p:cNvSpPr>
          <p:nvPr>
            <p:ph type="body" sz="half" idx="2"/>
          </p:nvPr>
        </p:nvSpPr>
        <p:spPr>
          <a:xfrm>
            <a:off x="965404" y="2692965"/>
            <a:ext cx="3349312" cy="3129279"/>
          </a:xfrm>
        </p:spPr>
        <p:txBody>
          <a:bodyPr/>
          <a:lstStyle/>
          <a:p>
            <a:endParaRPr lang="en-GB" dirty="0"/>
          </a:p>
          <a:p>
            <a:endParaRPr lang="en-GB" dirty="0"/>
          </a:p>
          <a:p>
            <a:r>
              <a:rPr lang="en-GB" sz="1800" b="1" dirty="0"/>
              <a:t>Remember Assumptions</a:t>
            </a:r>
          </a:p>
          <a:p>
            <a:pPr marL="285750" indent="-285750">
              <a:buFont typeface="Arial" panose="020B0604020202020204" pitchFamily="34" charset="0"/>
              <a:buChar char="•"/>
            </a:pPr>
            <a:r>
              <a:rPr lang="en-GB" sz="1800" dirty="0"/>
              <a:t>These will vary depending on the type of correlation you use!</a:t>
            </a:r>
          </a:p>
        </p:txBody>
      </p:sp>
    </p:spTree>
    <p:extLst>
      <p:ext uri="{BB962C8B-B14F-4D97-AF65-F5344CB8AC3E}">
        <p14:creationId xmlns:p14="http://schemas.microsoft.com/office/powerpoint/2010/main" val="36224541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2CC-015A-4387-B9B0-E1CCBE28FB99}"/>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6ECE35A-C1AD-4FD5-B9AC-D2266BFFE21B}"/>
              </a:ext>
            </a:extLst>
          </p:cNvPr>
          <p:cNvSpPr>
            <a:spLocks noGrp="1"/>
          </p:cNvSpPr>
          <p:nvPr>
            <p:ph idx="1"/>
          </p:nvPr>
        </p:nvSpPr>
        <p:spPr>
          <a:xfrm>
            <a:off x="1154953" y="2366434"/>
            <a:ext cx="8761412" cy="3416300"/>
          </a:xfrm>
        </p:spPr>
        <p:txBody>
          <a:bodyPr/>
          <a:lstStyle/>
          <a:p>
            <a:pPr>
              <a:buFont typeface="+mj-lt"/>
              <a:buAutoNum type="arabicPeriod"/>
            </a:pPr>
            <a:r>
              <a:rPr lang="en-GB" dirty="0"/>
              <a:t>Recap with a bit of assumption checking</a:t>
            </a:r>
          </a:p>
          <a:p>
            <a:pPr>
              <a:buFont typeface="+mj-lt"/>
              <a:buAutoNum type="arabicPeriod"/>
            </a:pPr>
            <a:endParaRPr lang="en-GB" dirty="0"/>
          </a:p>
          <a:p>
            <a:pPr>
              <a:buFont typeface="+mj-lt"/>
              <a:buAutoNum type="arabicPeriod"/>
            </a:pPr>
            <a:r>
              <a:rPr lang="en-GB" dirty="0"/>
              <a:t>Perform several bivariate Pearson’s correlation</a:t>
            </a:r>
          </a:p>
          <a:p>
            <a:pPr>
              <a:buFont typeface="+mj-lt"/>
              <a:buAutoNum type="arabicPeriod"/>
            </a:pPr>
            <a:endParaRPr lang="en-GB" dirty="0"/>
          </a:p>
          <a:p>
            <a:pPr>
              <a:buFont typeface="+mj-lt"/>
              <a:buAutoNum type="arabicPeriod"/>
            </a:pPr>
            <a:r>
              <a:rPr lang="en-GB" dirty="0"/>
              <a:t>An </a:t>
            </a:r>
            <a:r>
              <a:rPr lang="en-GB" b="1" i="1" dirty="0"/>
              <a:t>optional </a:t>
            </a:r>
            <a:r>
              <a:rPr lang="en-GB" dirty="0"/>
              <a:t>extra exercise on standardising variables and deriving (computing) new variables from existing ones in your SPSS dataset.</a:t>
            </a:r>
          </a:p>
        </p:txBody>
      </p:sp>
    </p:spTree>
    <p:extLst>
      <p:ext uri="{BB962C8B-B14F-4D97-AF65-F5344CB8AC3E}">
        <p14:creationId xmlns:p14="http://schemas.microsoft.com/office/powerpoint/2010/main" val="3941781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2: </a:t>
            </a:r>
            <a:br>
              <a:rPr lang="en-GB" sz="3600" b="1" dirty="0"/>
            </a:br>
            <a:r>
              <a:rPr lang="en-GB" sz="3600" b="1" dirty="0"/>
              <a:t>T-Tests</a:t>
            </a:r>
            <a:br>
              <a:rPr lang="en-GB" sz="3600" b="1" dirty="0"/>
            </a:br>
            <a:br>
              <a:rPr lang="en-GB" sz="3600" b="1" dirty="0"/>
            </a:br>
            <a:endParaRPr lang="en-GB" sz="3600" b="1" dirty="0"/>
          </a:p>
        </p:txBody>
      </p:sp>
      <p:sp>
        <p:nvSpPr>
          <p:cNvPr id="3" name="TextBox 2">
            <a:extLst>
              <a:ext uri="{FF2B5EF4-FFF2-40B4-BE49-F238E27FC236}">
                <a16:creationId xmlns:a16="http://schemas.microsoft.com/office/drawing/2014/main" id="{873CD464-3797-4FF2-A795-A445BBBAED3C}"/>
              </a:ext>
            </a:extLst>
          </p:cNvPr>
          <p:cNvSpPr txBox="1"/>
          <p:nvPr/>
        </p:nvSpPr>
        <p:spPr>
          <a:xfrm>
            <a:off x="6722886" y="1466765"/>
            <a:ext cx="4948606" cy="923330"/>
          </a:xfrm>
          <a:prstGeom prst="rect">
            <a:avLst/>
          </a:prstGeom>
          <a:noFill/>
        </p:spPr>
        <p:txBody>
          <a:bodyPr wrap="square" rtlCol="0">
            <a:spAutoFit/>
          </a:bodyPr>
          <a:lstStyle/>
          <a:p>
            <a:r>
              <a:rPr lang="en-GB" b="1" dirty="0"/>
              <a:t>Is there, on average, a difference in Maths Anxiety between </a:t>
            </a:r>
            <a:r>
              <a:rPr lang="en-GB" b="1" i="1" u="sng" dirty="0"/>
              <a:t>pairs of </a:t>
            </a:r>
            <a:r>
              <a:rPr lang="en-GB" b="1" dirty="0"/>
              <a:t>groups using different revision strategies?</a:t>
            </a:r>
          </a:p>
        </p:txBody>
      </p:sp>
      <p:sp>
        <p:nvSpPr>
          <p:cNvPr id="4" name="Smiley Face 3">
            <a:extLst>
              <a:ext uri="{FF2B5EF4-FFF2-40B4-BE49-F238E27FC236}">
                <a16:creationId xmlns:a16="http://schemas.microsoft.com/office/drawing/2014/main" id="{E1F42126-B50E-4987-806F-5A28C388AB92}"/>
              </a:ext>
            </a:extLst>
          </p:cNvPr>
          <p:cNvSpPr/>
          <p:nvPr/>
        </p:nvSpPr>
        <p:spPr>
          <a:xfrm>
            <a:off x="7045144" y="3119216"/>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5" name="Smiley Face 4">
            <a:extLst>
              <a:ext uri="{FF2B5EF4-FFF2-40B4-BE49-F238E27FC236}">
                <a16:creationId xmlns:a16="http://schemas.microsoft.com/office/drawing/2014/main" id="{ADDCD29C-8F64-420A-8408-1A1338562761}"/>
              </a:ext>
            </a:extLst>
          </p:cNvPr>
          <p:cNvSpPr/>
          <p:nvPr/>
        </p:nvSpPr>
        <p:spPr>
          <a:xfrm>
            <a:off x="7806008" y="3012203"/>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6" name="Smiley Face 5">
            <a:extLst>
              <a:ext uri="{FF2B5EF4-FFF2-40B4-BE49-F238E27FC236}">
                <a16:creationId xmlns:a16="http://schemas.microsoft.com/office/drawing/2014/main" id="{27B01084-F93F-43F3-B1FA-6016F01295DA}"/>
              </a:ext>
            </a:extLst>
          </p:cNvPr>
          <p:cNvSpPr/>
          <p:nvPr/>
        </p:nvSpPr>
        <p:spPr>
          <a:xfrm>
            <a:off x="7170897" y="3871554"/>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7" name="Smiley Face 6">
            <a:extLst>
              <a:ext uri="{FF2B5EF4-FFF2-40B4-BE49-F238E27FC236}">
                <a16:creationId xmlns:a16="http://schemas.microsoft.com/office/drawing/2014/main" id="{B17B1735-370C-47F8-ADFB-11846F066CD6}"/>
              </a:ext>
            </a:extLst>
          </p:cNvPr>
          <p:cNvSpPr/>
          <p:nvPr/>
        </p:nvSpPr>
        <p:spPr>
          <a:xfrm>
            <a:off x="7969635" y="3699692"/>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8" name="Smiley Face 7">
            <a:extLst>
              <a:ext uri="{FF2B5EF4-FFF2-40B4-BE49-F238E27FC236}">
                <a16:creationId xmlns:a16="http://schemas.microsoft.com/office/drawing/2014/main" id="{FD457E40-628E-4FB6-AD95-16A36A6D5622}"/>
              </a:ext>
            </a:extLst>
          </p:cNvPr>
          <p:cNvSpPr/>
          <p:nvPr/>
        </p:nvSpPr>
        <p:spPr>
          <a:xfrm>
            <a:off x="9305268" y="2750757"/>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9" name="Smiley Face 8">
            <a:extLst>
              <a:ext uri="{FF2B5EF4-FFF2-40B4-BE49-F238E27FC236}">
                <a16:creationId xmlns:a16="http://schemas.microsoft.com/office/drawing/2014/main" id="{56732970-6B85-4269-9C59-A7AF1B76C943}"/>
              </a:ext>
            </a:extLst>
          </p:cNvPr>
          <p:cNvSpPr/>
          <p:nvPr/>
        </p:nvSpPr>
        <p:spPr>
          <a:xfrm>
            <a:off x="9393836" y="3527456"/>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0" name="Smiley Face 9">
            <a:extLst>
              <a:ext uri="{FF2B5EF4-FFF2-40B4-BE49-F238E27FC236}">
                <a16:creationId xmlns:a16="http://schemas.microsoft.com/office/drawing/2014/main" id="{9EF96FF2-A988-4D70-A7A5-7C7CD68E7620}"/>
              </a:ext>
            </a:extLst>
          </p:cNvPr>
          <p:cNvSpPr/>
          <p:nvPr/>
        </p:nvSpPr>
        <p:spPr>
          <a:xfrm>
            <a:off x="10093766" y="2897373"/>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1" name="Smiley Face 10">
            <a:extLst>
              <a:ext uri="{FF2B5EF4-FFF2-40B4-BE49-F238E27FC236}">
                <a16:creationId xmlns:a16="http://schemas.microsoft.com/office/drawing/2014/main" id="{427C138B-9074-4232-9588-7051FF7B6C92}"/>
              </a:ext>
            </a:extLst>
          </p:cNvPr>
          <p:cNvSpPr/>
          <p:nvPr/>
        </p:nvSpPr>
        <p:spPr>
          <a:xfrm>
            <a:off x="10160520" y="3751677"/>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2" name="Smiley Face 11">
            <a:extLst>
              <a:ext uri="{FF2B5EF4-FFF2-40B4-BE49-F238E27FC236}">
                <a16:creationId xmlns:a16="http://schemas.microsoft.com/office/drawing/2014/main" id="{722FD925-8031-41A3-BD37-527CD6A61C7B}"/>
              </a:ext>
            </a:extLst>
          </p:cNvPr>
          <p:cNvSpPr/>
          <p:nvPr/>
        </p:nvSpPr>
        <p:spPr>
          <a:xfrm>
            <a:off x="8563496" y="4852248"/>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3" name="Smiley Face 12">
            <a:extLst>
              <a:ext uri="{FF2B5EF4-FFF2-40B4-BE49-F238E27FC236}">
                <a16:creationId xmlns:a16="http://schemas.microsoft.com/office/drawing/2014/main" id="{D3692B37-12DE-4916-B9F7-42CC77189804}"/>
              </a:ext>
            </a:extLst>
          </p:cNvPr>
          <p:cNvSpPr/>
          <p:nvPr/>
        </p:nvSpPr>
        <p:spPr>
          <a:xfrm>
            <a:off x="7518108" y="5129808"/>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4" name="Smiley Face 13">
            <a:extLst>
              <a:ext uri="{FF2B5EF4-FFF2-40B4-BE49-F238E27FC236}">
                <a16:creationId xmlns:a16="http://schemas.microsoft.com/office/drawing/2014/main" id="{03F7390E-BA80-440D-B1F8-A7F5394E7D57}"/>
              </a:ext>
            </a:extLst>
          </p:cNvPr>
          <p:cNvSpPr/>
          <p:nvPr/>
        </p:nvSpPr>
        <p:spPr>
          <a:xfrm>
            <a:off x="8900943" y="5528452"/>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5" name="Smiley Face 14">
            <a:extLst>
              <a:ext uri="{FF2B5EF4-FFF2-40B4-BE49-F238E27FC236}">
                <a16:creationId xmlns:a16="http://schemas.microsoft.com/office/drawing/2014/main" id="{2537737E-D09D-4C32-B6BC-8626FEDC8015}"/>
              </a:ext>
            </a:extLst>
          </p:cNvPr>
          <p:cNvSpPr/>
          <p:nvPr/>
        </p:nvSpPr>
        <p:spPr>
          <a:xfrm>
            <a:off x="8083932" y="5600809"/>
            <a:ext cx="716924" cy="644415"/>
          </a:xfrm>
          <a:prstGeom prst="smileyFace">
            <a:avLst/>
          </a:prstGeom>
          <a:solidFill>
            <a:schemeClr val="accent3">
              <a:lumMod val="40000"/>
              <a:lumOff val="60000"/>
            </a:schemeClr>
          </a:solidFill>
          <a:ln>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lang="en-GB" b="1" dirty="0">
              <a:solidFill>
                <a:schemeClr val="tx1"/>
              </a:solidFill>
            </a:endParaRPr>
          </a:p>
        </p:txBody>
      </p:sp>
      <p:sp>
        <p:nvSpPr>
          <p:cNvPr id="16" name="Oval 15">
            <a:extLst>
              <a:ext uri="{FF2B5EF4-FFF2-40B4-BE49-F238E27FC236}">
                <a16:creationId xmlns:a16="http://schemas.microsoft.com/office/drawing/2014/main" id="{0FA9D4E3-AAE7-49E9-AF5B-3ED2C79218BD}"/>
              </a:ext>
            </a:extLst>
          </p:cNvPr>
          <p:cNvSpPr/>
          <p:nvPr/>
        </p:nvSpPr>
        <p:spPr>
          <a:xfrm>
            <a:off x="9042399" y="2572366"/>
            <a:ext cx="2105411" cy="2084887"/>
          </a:xfrm>
          <a:prstGeom prst="ellipse">
            <a:avLst/>
          </a:prstGeom>
          <a:noFill/>
          <a:ln w="38100">
            <a:solidFill>
              <a:srgbClr val="BF3E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Oval 17">
            <a:extLst>
              <a:ext uri="{FF2B5EF4-FFF2-40B4-BE49-F238E27FC236}">
                <a16:creationId xmlns:a16="http://schemas.microsoft.com/office/drawing/2014/main" id="{DDE7A1EA-A3F8-4A85-9CB2-D2DBE6579EE5}"/>
              </a:ext>
            </a:extLst>
          </p:cNvPr>
          <p:cNvSpPr/>
          <p:nvPr/>
        </p:nvSpPr>
        <p:spPr>
          <a:xfrm>
            <a:off x="7205046" y="4789537"/>
            <a:ext cx="2862098" cy="1577792"/>
          </a:xfrm>
          <a:prstGeom prst="ellipse">
            <a:avLst/>
          </a:prstGeom>
          <a:noFill/>
          <a:ln w="38100">
            <a:solidFill>
              <a:srgbClr val="66CD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9" name="Oval 18">
            <a:extLst>
              <a:ext uri="{FF2B5EF4-FFF2-40B4-BE49-F238E27FC236}">
                <a16:creationId xmlns:a16="http://schemas.microsoft.com/office/drawing/2014/main" id="{DA055D1B-69F7-499F-84E3-D440AE082D9B}"/>
              </a:ext>
            </a:extLst>
          </p:cNvPr>
          <p:cNvSpPr/>
          <p:nvPr/>
        </p:nvSpPr>
        <p:spPr>
          <a:xfrm>
            <a:off x="6791324" y="2714624"/>
            <a:ext cx="2105411" cy="2084887"/>
          </a:xfrm>
          <a:prstGeom prst="ellipse">
            <a:avLst/>
          </a:prstGeom>
          <a:noFill/>
          <a:ln w="38100">
            <a:solidFill>
              <a:srgbClr val="CD333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0" name="Speech Bubble: Oval 19">
            <a:extLst>
              <a:ext uri="{FF2B5EF4-FFF2-40B4-BE49-F238E27FC236}">
                <a16:creationId xmlns:a16="http://schemas.microsoft.com/office/drawing/2014/main" id="{C3000C62-2BED-4CC8-8AED-5FAAEDCD9FF7}"/>
              </a:ext>
            </a:extLst>
          </p:cNvPr>
          <p:cNvSpPr/>
          <p:nvPr/>
        </p:nvSpPr>
        <p:spPr>
          <a:xfrm>
            <a:off x="5103873" y="4253085"/>
            <a:ext cx="1985210" cy="644415"/>
          </a:xfrm>
          <a:prstGeom prst="wedgeEllipseCallout">
            <a:avLst>
              <a:gd name="adj1" fmla="val 59293"/>
              <a:gd name="adj2" fmla="val -38010"/>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cram</a:t>
            </a:r>
          </a:p>
        </p:txBody>
      </p:sp>
      <p:sp>
        <p:nvSpPr>
          <p:cNvPr id="21" name="Speech Bubble: Oval 20">
            <a:extLst>
              <a:ext uri="{FF2B5EF4-FFF2-40B4-BE49-F238E27FC236}">
                <a16:creationId xmlns:a16="http://schemas.microsoft.com/office/drawing/2014/main" id="{D6C74D41-484B-467E-A2A0-F3173CE3B0B3}"/>
              </a:ext>
            </a:extLst>
          </p:cNvPr>
          <p:cNvSpPr/>
          <p:nvPr/>
        </p:nvSpPr>
        <p:spPr>
          <a:xfrm>
            <a:off x="4354250" y="5170594"/>
            <a:ext cx="2862097" cy="804070"/>
          </a:xfrm>
          <a:prstGeom prst="wedgeEllipseCallout">
            <a:avLst>
              <a:gd name="adj1" fmla="val 61735"/>
              <a:gd name="adj2" fmla="val -4841"/>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use </a:t>
            </a:r>
          </a:p>
          <a:p>
            <a:pPr algn="ctr"/>
            <a:r>
              <a:rPr lang="en-GB" dirty="0"/>
              <a:t>Active Learning</a:t>
            </a:r>
          </a:p>
        </p:txBody>
      </p:sp>
      <p:sp>
        <p:nvSpPr>
          <p:cNvPr id="22" name="Speech Bubble: Oval 21">
            <a:extLst>
              <a:ext uri="{FF2B5EF4-FFF2-40B4-BE49-F238E27FC236}">
                <a16:creationId xmlns:a16="http://schemas.microsoft.com/office/drawing/2014/main" id="{D91C3A75-8E0F-43BE-B7F0-860446FCE6EF}"/>
              </a:ext>
            </a:extLst>
          </p:cNvPr>
          <p:cNvSpPr/>
          <p:nvPr/>
        </p:nvSpPr>
        <p:spPr>
          <a:xfrm>
            <a:off x="9999163" y="4713376"/>
            <a:ext cx="2105411" cy="804070"/>
          </a:xfrm>
          <a:prstGeom prst="wedgeEllipseCallout">
            <a:avLst>
              <a:gd name="adj1" fmla="val -22961"/>
              <a:gd name="adj2" fmla="val -88947"/>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GB" dirty="0"/>
              <a:t>We wing it!</a:t>
            </a:r>
          </a:p>
        </p:txBody>
      </p:sp>
    </p:spTree>
    <p:extLst>
      <p:ext uri="{BB962C8B-B14F-4D97-AF65-F5344CB8AC3E}">
        <p14:creationId xmlns:p14="http://schemas.microsoft.com/office/powerpoint/2010/main" val="2425737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animEffect transition="in" filter="fade">
                                      <p:cBhvr>
                                        <p:cTn id="19" dur="500"/>
                                        <p:tgtEl>
                                          <p:spTgt spid="13"/>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fade">
                                      <p:cBhvr>
                                        <p:cTn id="28" dur="500"/>
                                        <p:tgtEl>
                                          <p:spTgt spid="15"/>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fade">
                                      <p:cBhvr>
                                        <p:cTn id="31" dur="500"/>
                                        <p:tgtEl>
                                          <p:spTgt spid="1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fade">
                                      <p:cBhvr>
                                        <p:cTn id="34" dur="500"/>
                                        <p:tgtEl>
                                          <p:spTgt spid="10"/>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fade">
                                      <p:cBhvr>
                                        <p:cTn id="37" dur="500"/>
                                        <p:tgtEl>
                                          <p:spTgt spid="8"/>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fade">
                                      <p:cBhvr>
                                        <p:cTn id="40" dur="500"/>
                                        <p:tgtEl>
                                          <p:spTgt spid="9"/>
                                        </p:tgtEl>
                                      </p:cBhvr>
                                    </p:animEffect>
                                  </p:childTnLst>
                                </p:cTn>
                              </p:par>
                            </p:childTnLst>
                          </p:cTn>
                        </p:par>
                      </p:childTnLst>
                    </p:cTn>
                  </p:par>
                  <p:par>
                    <p:cTn id="41" fill="hold">
                      <p:stCondLst>
                        <p:cond delay="indefinite"/>
                      </p:stCondLst>
                      <p:childTnLst>
                        <p:par>
                          <p:cTn id="42" fill="hold">
                            <p:stCondLst>
                              <p:cond delay="0"/>
                            </p:stCondLst>
                            <p:childTnLst>
                              <p:par>
                                <p:cTn id="43" presetID="21" presetClass="entr" presetSubtype="1"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wheel(1)">
                                      <p:cBhvr>
                                        <p:cTn id="45" dur="2000"/>
                                        <p:tgtEl>
                                          <p:spTgt spid="19"/>
                                        </p:tgtEl>
                                      </p:cBhvr>
                                    </p:animEffect>
                                  </p:childTnLst>
                                </p:cTn>
                              </p:par>
                              <p:par>
                                <p:cTn id="46" presetID="21" presetClass="entr" presetSubtype="1" fill="hold" grpId="0" nodeType="withEffect">
                                  <p:stCondLst>
                                    <p:cond delay="500"/>
                                  </p:stCondLst>
                                  <p:childTnLst>
                                    <p:set>
                                      <p:cBhvr>
                                        <p:cTn id="47" dur="1" fill="hold">
                                          <p:stCondLst>
                                            <p:cond delay="0"/>
                                          </p:stCondLst>
                                        </p:cTn>
                                        <p:tgtEl>
                                          <p:spTgt spid="18"/>
                                        </p:tgtEl>
                                        <p:attrNameLst>
                                          <p:attrName>style.visibility</p:attrName>
                                        </p:attrNameLst>
                                      </p:cBhvr>
                                      <p:to>
                                        <p:strVal val="visible"/>
                                      </p:to>
                                    </p:set>
                                    <p:animEffect transition="in" filter="wheel(1)">
                                      <p:cBhvr>
                                        <p:cTn id="48" dur="2000"/>
                                        <p:tgtEl>
                                          <p:spTgt spid="18"/>
                                        </p:tgtEl>
                                      </p:cBhvr>
                                    </p:animEffect>
                                  </p:childTnLst>
                                </p:cTn>
                              </p:par>
                              <p:par>
                                <p:cTn id="49" presetID="21" presetClass="entr" presetSubtype="1" fill="hold" grpId="0" nodeType="withEffect">
                                  <p:stCondLst>
                                    <p:cond delay="1000"/>
                                  </p:stCondLst>
                                  <p:childTnLst>
                                    <p:set>
                                      <p:cBhvr>
                                        <p:cTn id="50" dur="1" fill="hold">
                                          <p:stCondLst>
                                            <p:cond delay="0"/>
                                          </p:stCondLst>
                                        </p:cTn>
                                        <p:tgtEl>
                                          <p:spTgt spid="16"/>
                                        </p:tgtEl>
                                        <p:attrNameLst>
                                          <p:attrName>style.visibility</p:attrName>
                                        </p:attrNameLst>
                                      </p:cBhvr>
                                      <p:to>
                                        <p:strVal val="visible"/>
                                      </p:to>
                                    </p:set>
                                    <p:animEffect transition="in" filter="wheel(1)">
                                      <p:cBhvr>
                                        <p:cTn id="51" dur="2000"/>
                                        <p:tgtEl>
                                          <p:spTgt spid="16"/>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2" fill="hold" grpId="0" nodeType="clickEffect">
                                  <p:stCondLst>
                                    <p:cond delay="0"/>
                                  </p:stCondLst>
                                  <p:childTnLst>
                                    <p:set>
                                      <p:cBhvr>
                                        <p:cTn id="55" dur="1" fill="hold">
                                          <p:stCondLst>
                                            <p:cond delay="0"/>
                                          </p:stCondLst>
                                        </p:cTn>
                                        <p:tgtEl>
                                          <p:spTgt spid="20"/>
                                        </p:tgtEl>
                                        <p:attrNameLst>
                                          <p:attrName>style.visibility</p:attrName>
                                        </p:attrNameLst>
                                      </p:cBhvr>
                                      <p:to>
                                        <p:strVal val="visible"/>
                                      </p:to>
                                    </p:set>
                                    <p:animEffect transition="in" filter="wipe(right)">
                                      <p:cBhvr>
                                        <p:cTn id="56" dur="500"/>
                                        <p:tgtEl>
                                          <p:spTgt spid="20"/>
                                        </p:tgtEl>
                                      </p:cBhvr>
                                    </p:animEffect>
                                  </p:childTnLst>
                                </p:cTn>
                              </p:par>
                            </p:childTnLst>
                          </p:cTn>
                        </p:par>
                      </p:childTnLst>
                    </p:cTn>
                  </p:par>
                  <p:par>
                    <p:cTn id="57" fill="hold">
                      <p:stCondLst>
                        <p:cond delay="indefinite"/>
                      </p:stCondLst>
                      <p:childTnLst>
                        <p:par>
                          <p:cTn id="58" fill="hold">
                            <p:stCondLst>
                              <p:cond delay="0"/>
                            </p:stCondLst>
                            <p:childTnLst>
                              <p:par>
                                <p:cTn id="59" presetID="22" presetClass="entr" presetSubtype="2" fill="hold" grpId="0" nodeType="click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wipe(right)">
                                      <p:cBhvr>
                                        <p:cTn id="61" dur="500"/>
                                        <p:tgtEl>
                                          <p:spTgt spid="21"/>
                                        </p:tgtEl>
                                      </p:cBhvr>
                                    </p:animEffect>
                                  </p:childTnLst>
                                </p:cTn>
                              </p:par>
                            </p:childTnLst>
                          </p:cTn>
                        </p:par>
                      </p:childTnLst>
                    </p:cTn>
                  </p:par>
                  <p:par>
                    <p:cTn id="62" fill="hold">
                      <p:stCondLst>
                        <p:cond delay="indefinite"/>
                      </p:stCondLst>
                      <p:childTnLst>
                        <p:par>
                          <p:cTn id="63" fill="hold">
                            <p:stCondLst>
                              <p:cond delay="0"/>
                            </p:stCondLst>
                            <p:childTnLst>
                              <p:par>
                                <p:cTn id="64" presetID="22" presetClass="entr" presetSubtype="4" fill="hold" grpId="0" nodeType="clickEffect">
                                  <p:stCondLst>
                                    <p:cond delay="0"/>
                                  </p:stCondLst>
                                  <p:childTnLst>
                                    <p:set>
                                      <p:cBhvr>
                                        <p:cTn id="65" dur="1" fill="hold">
                                          <p:stCondLst>
                                            <p:cond delay="0"/>
                                          </p:stCondLst>
                                        </p:cTn>
                                        <p:tgtEl>
                                          <p:spTgt spid="22"/>
                                        </p:tgtEl>
                                        <p:attrNameLst>
                                          <p:attrName>style.visibility</p:attrName>
                                        </p:attrNameLst>
                                      </p:cBhvr>
                                      <p:to>
                                        <p:strVal val="visible"/>
                                      </p:to>
                                    </p:set>
                                    <p:animEffect transition="in" filter="wipe(down)">
                                      <p:cBhvr>
                                        <p:cTn id="66"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8" grpId="0" animBg="1"/>
      <p:bldP spid="19" grpId="0" animBg="1"/>
      <p:bldP spid="20" grpId="0" animBg="1"/>
      <p:bldP spid="21" grpId="0" animBg="1"/>
      <p:bldP spid="2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4FB86B5E-1291-46B3-9CED-8DB9CA476C8B}"/>
              </a:ext>
            </a:extLst>
          </p:cNvPr>
          <p:cNvGrpSpPr/>
          <p:nvPr/>
        </p:nvGrpSpPr>
        <p:grpSpPr>
          <a:xfrm>
            <a:off x="3835237" y="3430729"/>
            <a:ext cx="4316811" cy="3468441"/>
            <a:chOff x="3835237" y="3430729"/>
            <a:chExt cx="4316811" cy="3468441"/>
          </a:xfrm>
        </p:grpSpPr>
        <p:grpSp>
          <p:nvGrpSpPr>
            <p:cNvPr id="28" name="Group 27">
              <a:extLst>
                <a:ext uri="{FF2B5EF4-FFF2-40B4-BE49-F238E27FC236}">
                  <a16:creationId xmlns:a16="http://schemas.microsoft.com/office/drawing/2014/main" id="{07BCA9D3-572D-4371-A6C1-9D7A66D93D5D}"/>
                </a:ext>
              </a:extLst>
            </p:cNvPr>
            <p:cNvGrpSpPr/>
            <p:nvPr/>
          </p:nvGrpSpPr>
          <p:grpSpPr>
            <a:xfrm>
              <a:off x="3835237" y="3430729"/>
              <a:ext cx="4316811" cy="3468441"/>
              <a:chOff x="3828121" y="3424648"/>
              <a:chExt cx="4316811" cy="3468441"/>
            </a:xfrm>
          </p:grpSpPr>
          <p:pic>
            <p:nvPicPr>
              <p:cNvPr id="8" name="Picture 2" descr="Image result for probability distribution t">
                <a:extLst>
                  <a:ext uri="{FF2B5EF4-FFF2-40B4-BE49-F238E27FC236}">
                    <a16:creationId xmlns:a16="http://schemas.microsoft.com/office/drawing/2014/main" id="{42406734-523C-4847-A4E8-3F122385F6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8121" y="3655481"/>
                <a:ext cx="4316811" cy="3237608"/>
              </a:xfrm>
              <a:prstGeom prst="rect">
                <a:avLst/>
              </a:prstGeom>
              <a:noFill/>
              <a:extLst>
                <a:ext uri="{909E8E84-426E-40DD-AFC4-6F175D3DCCD1}">
                  <a14:hiddenFill xmlns:a14="http://schemas.microsoft.com/office/drawing/2010/main">
                    <a:solidFill>
                      <a:srgbClr val="FFFFFF"/>
                    </a:solidFill>
                  </a14:hiddenFill>
                </a:ext>
              </a:extLst>
            </p:spPr>
          </p:pic>
          <p:grpSp>
            <p:nvGrpSpPr>
              <p:cNvPr id="17" name="Group 16">
                <a:extLst>
                  <a:ext uri="{FF2B5EF4-FFF2-40B4-BE49-F238E27FC236}">
                    <a16:creationId xmlns:a16="http://schemas.microsoft.com/office/drawing/2014/main" id="{085A13C0-F399-4780-A00C-72AD72587931}"/>
                  </a:ext>
                </a:extLst>
              </p:cNvPr>
              <p:cNvGrpSpPr/>
              <p:nvPr/>
            </p:nvGrpSpPr>
            <p:grpSpPr>
              <a:xfrm>
                <a:off x="4786022" y="3424648"/>
                <a:ext cx="2744122" cy="617396"/>
                <a:chOff x="6450890" y="1054019"/>
                <a:chExt cx="2744122" cy="617396"/>
              </a:xfrm>
            </p:grpSpPr>
            <p:sp>
              <p:nvSpPr>
                <p:cNvPr id="18" name="TextBox 17">
                  <a:extLst>
                    <a:ext uri="{FF2B5EF4-FFF2-40B4-BE49-F238E27FC236}">
                      <a16:creationId xmlns:a16="http://schemas.microsoft.com/office/drawing/2014/main" id="{2B066DBB-D54D-4FE2-89F0-E4BE7318B664}"/>
                    </a:ext>
                  </a:extLst>
                </p:cNvPr>
                <p:cNvSpPr txBox="1"/>
                <p:nvPr/>
              </p:nvSpPr>
              <p:spPr>
                <a:xfrm>
                  <a:off x="6450890" y="1054019"/>
                  <a:ext cx="2744122" cy="461665"/>
                </a:xfrm>
                <a:prstGeom prst="rect">
                  <a:avLst/>
                </a:prstGeom>
                <a:noFill/>
              </p:spPr>
              <p:txBody>
                <a:bodyPr wrap="square" rtlCol="0">
                  <a:spAutoFit/>
                </a:bodyPr>
                <a:lstStyle/>
                <a:p>
                  <a:pPr algn="ctr" defTabSz="914400" eaLnBrk="0" fontAlgn="base" hangingPunct="0">
                    <a:spcBef>
                      <a:spcPct val="0"/>
                    </a:spcBef>
                    <a:spcAft>
                      <a:spcPct val="0"/>
                    </a:spcAft>
                  </a:pPr>
                  <a:r>
                    <a:rPr lang="en-GB" sz="1200" dirty="0"/>
                    <a:t>H</a:t>
                  </a:r>
                  <a:r>
                    <a:rPr lang="en-GB" sz="1200" baseline="-25000" dirty="0"/>
                    <a:t>0</a:t>
                  </a:r>
                  <a:r>
                    <a:rPr lang="en-GB" sz="1200" dirty="0">
                      <a:solidFill>
                        <a:srgbClr val="000005"/>
                      </a:solidFill>
                      <a:latin typeface="Arial" panose="020B0604020202020204" pitchFamily="34" charset="0"/>
                      <a:ea typeface="MS PGothic" panose="020B0600070205080204" pitchFamily="34" charset="-128"/>
                    </a:rPr>
                    <a:t> predicts the </a:t>
                  </a:r>
                </a:p>
                <a:p>
                  <a:pPr algn="ctr" defTabSz="914400" eaLnBrk="0" fontAlgn="base" hangingPunct="0">
                    <a:spcBef>
                      <a:spcPct val="0"/>
                    </a:spcBef>
                    <a:spcAft>
                      <a:spcPct val="0"/>
                    </a:spcAft>
                  </a:pPr>
                  <a:r>
                    <a:rPr lang="en-GB" sz="1200" dirty="0">
                      <a:solidFill>
                        <a:srgbClr val="000005"/>
                      </a:solidFill>
                      <a:latin typeface="Arial" panose="020B0604020202020204" pitchFamily="34" charset="0"/>
                      <a:ea typeface="MS PGothic" panose="020B0600070205080204" pitchFamily="34" charset="-128"/>
                    </a:rPr>
                    <a:t>mean diff. = 0</a:t>
                  </a:r>
                </a:p>
              </p:txBody>
            </p:sp>
            <p:cxnSp>
              <p:nvCxnSpPr>
                <p:cNvPr id="19" name="Straight Arrow Connector 18">
                  <a:extLst>
                    <a:ext uri="{FF2B5EF4-FFF2-40B4-BE49-F238E27FC236}">
                      <a16:creationId xmlns:a16="http://schemas.microsoft.com/office/drawing/2014/main" id="{09AE50A2-0810-4A36-A121-7E4CD319672F}"/>
                    </a:ext>
                  </a:extLst>
                </p:cNvPr>
                <p:cNvCxnSpPr>
                  <a:cxnSpLocks/>
                  <a:stCxn id="18" idx="2"/>
                </p:cNvCxnSpPr>
                <p:nvPr/>
              </p:nvCxnSpPr>
              <p:spPr>
                <a:xfrm>
                  <a:off x="7822951" y="1515684"/>
                  <a:ext cx="0" cy="15573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9" name="Rectangle 8">
              <a:extLst>
                <a:ext uri="{FF2B5EF4-FFF2-40B4-BE49-F238E27FC236}">
                  <a16:creationId xmlns:a16="http://schemas.microsoft.com/office/drawing/2014/main" id="{9D5FDC06-2B3A-4877-B4A7-C38B4BBB29BA}"/>
                </a:ext>
              </a:extLst>
            </p:cNvPr>
            <p:cNvSpPr/>
            <p:nvPr/>
          </p:nvSpPr>
          <p:spPr>
            <a:xfrm>
              <a:off x="4497042" y="4425907"/>
              <a:ext cx="669703" cy="109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grpSp>
      <p:sp>
        <p:nvSpPr>
          <p:cNvPr id="2" name="Title 1">
            <a:extLst>
              <a:ext uri="{FF2B5EF4-FFF2-40B4-BE49-F238E27FC236}">
                <a16:creationId xmlns:a16="http://schemas.microsoft.com/office/drawing/2014/main" id="{68835BE2-DE5B-4854-85C5-30E9F612C7F3}"/>
              </a:ext>
            </a:extLst>
          </p:cNvPr>
          <p:cNvSpPr>
            <a:spLocks noGrp="1"/>
          </p:cNvSpPr>
          <p:nvPr>
            <p:ph type="title"/>
          </p:nvPr>
        </p:nvSpPr>
        <p:spPr/>
        <p:txBody>
          <a:bodyPr/>
          <a:lstStyle/>
          <a:p>
            <a:r>
              <a:rPr lang="en-GB" dirty="0"/>
              <a:t>Tests of “mean difference” (t-tests)</a:t>
            </a:r>
          </a:p>
        </p:txBody>
      </p:sp>
      <p:sp>
        <p:nvSpPr>
          <p:cNvPr id="3" name="Content Placeholder 2">
            <a:extLst>
              <a:ext uri="{FF2B5EF4-FFF2-40B4-BE49-F238E27FC236}">
                <a16:creationId xmlns:a16="http://schemas.microsoft.com/office/drawing/2014/main" id="{320DFBB2-2AC1-4BE6-BC4E-56C00FAA9CB3}"/>
              </a:ext>
            </a:extLst>
          </p:cNvPr>
          <p:cNvSpPr>
            <a:spLocks noGrp="1"/>
          </p:cNvSpPr>
          <p:nvPr>
            <p:ph idx="1"/>
          </p:nvPr>
        </p:nvSpPr>
        <p:spPr>
          <a:xfrm>
            <a:off x="1154955" y="2603500"/>
            <a:ext cx="8761412" cy="3949700"/>
          </a:xfrm>
        </p:spPr>
        <p:txBody>
          <a:bodyPr>
            <a:normAutofit/>
          </a:bodyPr>
          <a:lstStyle/>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pPr marL="0" indent="0">
              <a:buNone/>
            </a:pPr>
            <a:endParaRPr lang="en-GB" b="1" i="1" dirty="0"/>
          </a:p>
        </p:txBody>
      </p:sp>
      <p:pic>
        <p:nvPicPr>
          <p:cNvPr id="4" name="Picture 22">
            <a:extLst>
              <a:ext uri="{FF2B5EF4-FFF2-40B4-BE49-F238E27FC236}">
                <a16:creationId xmlns:a16="http://schemas.microsoft.com/office/drawing/2014/main" id="{7709DA86-B01A-4DDA-BAEA-CC2F0E297A4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bwMode="auto">
          <a:xfrm>
            <a:off x="740683" y="2296720"/>
            <a:ext cx="4167709" cy="259542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5" name="Picture 22">
            <a:extLst>
              <a:ext uri="{FF2B5EF4-FFF2-40B4-BE49-F238E27FC236}">
                <a16:creationId xmlns:a16="http://schemas.microsoft.com/office/drawing/2014/main" id="{8710F831-9221-4F8E-B6DF-39A0CE8A54F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bwMode="auto">
          <a:xfrm>
            <a:off x="7838692" y="2418819"/>
            <a:ext cx="3971642" cy="2473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grpSp>
        <p:nvGrpSpPr>
          <p:cNvPr id="27" name="Group 26">
            <a:extLst>
              <a:ext uri="{FF2B5EF4-FFF2-40B4-BE49-F238E27FC236}">
                <a16:creationId xmlns:a16="http://schemas.microsoft.com/office/drawing/2014/main" id="{B7847C2D-A962-4DD0-B122-8B185D5F65D4}"/>
              </a:ext>
            </a:extLst>
          </p:cNvPr>
          <p:cNvGrpSpPr/>
          <p:nvPr/>
        </p:nvGrpSpPr>
        <p:grpSpPr>
          <a:xfrm>
            <a:off x="654996" y="4740979"/>
            <a:ext cx="4031303" cy="884734"/>
            <a:chOff x="654996" y="4740979"/>
            <a:chExt cx="4031303" cy="884734"/>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158EAFD5-F7AD-4D2A-9071-C265F90375A3}"/>
                    </a:ext>
                  </a:extLst>
                </p:cNvPr>
                <p:cNvSpPr txBox="1"/>
                <p:nvPr/>
              </p:nvSpPr>
              <p:spPr>
                <a:xfrm>
                  <a:off x="1439026" y="5133975"/>
                  <a:ext cx="2105025" cy="491738"/>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FF0000"/>
                                </a:solidFill>
                                <a:latin typeface="Cambria Math" panose="02040503050406030204" pitchFamily="18" charset="0"/>
                              </a:rPr>
                            </m:ctrlPr>
                          </m:sSubPr>
                          <m:e>
                            <m:acc>
                              <m:accPr>
                                <m:chr m:val="̅"/>
                                <m:ctrlPr>
                                  <a:rPr lang="en-GB" sz="2400" i="1" smtClean="0">
                                    <a:solidFill>
                                      <a:srgbClr val="FF0000"/>
                                    </a:solidFill>
                                    <a:latin typeface="Cambria Math" panose="02040503050406030204" pitchFamily="18" charset="0"/>
                                  </a:rPr>
                                </m:ctrlPr>
                              </m:accPr>
                              <m:e>
                                <m:r>
                                  <a:rPr lang="en-GB" sz="2400" b="0" i="1" smtClean="0">
                                    <a:solidFill>
                                      <a:srgbClr val="FF0000"/>
                                    </a:solidFill>
                                    <a:latin typeface="Cambria Math" panose="02040503050406030204" pitchFamily="18" charset="0"/>
                                  </a:rPr>
                                  <m:t>𝑥</m:t>
                                </m:r>
                              </m:e>
                            </m:acc>
                          </m:e>
                          <m:sub>
                            <m:r>
                              <a:rPr lang="en-GB" sz="2400" b="0" i="1" smtClean="0">
                                <a:solidFill>
                                  <a:srgbClr val="FF0000"/>
                                </a:solidFill>
                                <a:latin typeface="Cambria Math" panose="02040503050406030204" pitchFamily="18" charset="0"/>
                              </a:rPr>
                              <m:t>𝐶𝑟𝑎𝑚</m:t>
                            </m:r>
                          </m:sub>
                        </m:sSub>
                        <m:r>
                          <a:rPr lang="en-GB" sz="2400" b="0" i="1" smtClean="0">
                            <a:solidFill>
                              <a:srgbClr val="FF0000"/>
                            </a:solidFill>
                            <a:latin typeface="Cambria Math" panose="02040503050406030204" pitchFamily="18" charset="0"/>
                          </a:rPr>
                          <m:t>−</m:t>
                        </m:r>
                        <m:sSub>
                          <m:sSubPr>
                            <m:ctrlPr>
                              <a:rPr lang="en-GB" sz="2400" i="1" smtClean="0">
                                <a:solidFill>
                                  <a:srgbClr val="FF0000"/>
                                </a:solidFill>
                                <a:latin typeface="Cambria Math" panose="02040503050406030204" pitchFamily="18" charset="0"/>
                              </a:rPr>
                            </m:ctrlPr>
                          </m:sSubPr>
                          <m:e>
                            <m:acc>
                              <m:accPr>
                                <m:chr m:val="̅"/>
                                <m:ctrlPr>
                                  <a:rPr lang="en-GB" sz="2400" i="1">
                                    <a:solidFill>
                                      <a:srgbClr val="FF0000"/>
                                    </a:solidFill>
                                    <a:latin typeface="Cambria Math" panose="02040503050406030204" pitchFamily="18" charset="0"/>
                                  </a:rPr>
                                </m:ctrlPr>
                              </m:accPr>
                              <m:e>
                                <m:r>
                                  <a:rPr lang="en-GB" sz="2400" i="1">
                                    <a:solidFill>
                                      <a:srgbClr val="FF0000"/>
                                    </a:solidFill>
                                    <a:latin typeface="Cambria Math" panose="02040503050406030204" pitchFamily="18" charset="0"/>
                                  </a:rPr>
                                  <m:t>𝑥</m:t>
                                </m:r>
                              </m:e>
                            </m:acc>
                          </m:e>
                          <m:sub>
                            <m:r>
                              <a:rPr lang="en-GB" sz="2400" b="0" i="1" smtClean="0">
                                <a:solidFill>
                                  <a:srgbClr val="FF0000"/>
                                </a:solidFill>
                                <a:latin typeface="Cambria Math" panose="02040503050406030204" pitchFamily="18" charset="0"/>
                              </a:rPr>
                              <m:t>𝑊𝑖𝑛𝑔</m:t>
                            </m:r>
                          </m:sub>
                        </m:sSub>
                      </m:oMath>
                    </m:oMathPara>
                  </a14:m>
                  <a:endParaRPr lang="en-GB" dirty="0"/>
                </a:p>
              </p:txBody>
            </p:sp>
          </mc:Choice>
          <mc:Fallback xmlns="">
            <p:sp>
              <p:nvSpPr>
                <p:cNvPr id="10" name="TextBox 9">
                  <a:extLst>
                    <a:ext uri="{FF2B5EF4-FFF2-40B4-BE49-F238E27FC236}">
                      <a16:creationId xmlns:a16="http://schemas.microsoft.com/office/drawing/2014/main" id="{158EAFD5-F7AD-4D2A-9071-C265F90375A3}"/>
                    </a:ext>
                  </a:extLst>
                </p:cNvPr>
                <p:cNvSpPr txBox="1">
                  <a:spLocks noRot="1" noChangeAspect="1" noMove="1" noResize="1" noEditPoints="1" noAdjustHandles="1" noChangeArrowheads="1" noChangeShapeType="1" noTextEdit="1"/>
                </p:cNvSpPr>
                <p:nvPr/>
              </p:nvSpPr>
              <p:spPr>
                <a:xfrm>
                  <a:off x="1439026" y="5133975"/>
                  <a:ext cx="2105025" cy="491738"/>
                </a:xfrm>
                <a:prstGeom prst="rect">
                  <a:avLst/>
                </a:prstGeom>
                <a:blipFill>
                  <a:blip r:embed="rId6"/>
                  <a:stretch>
                    <a:fillRect b="-12346"/>
                  </a:stretch>
                </a:blipFill>
              </p:spPr>
              <p:txBody>
                <a:bodyPr/>
                <a:lstStyle/>
                <a:p>
                  <a:r>
                    <a:rPr lang="en-GB">
                      <a:noFill/>
                    </a:rPr>
                    <a:t> </a:t>
                  </a:r>
                </a:p>
              </p:txBody>
            </p:sp>
          </mc:Fallback>
        </mc:AlternateContent>
        <p:sp>
          <p:nvSpPr>
            <p:cNvPr id="14" name="Left Brace 13">
              <a:extLst>
                <a:ext uri="{FF2B5EF4-FFF2-40B4-BE49-F238E27FC236}">
                  <a16:creationId xmlns:a16="http://schemas.microsoft.com/office/drawing/2014/main" id="{5D8EEB96-F73C-4467-8B6E-F09E1458C883}"/>
                </a:ext>
              </a:extLst>
            </p:cNvPr>
            <p:cNvSpPr/>
            <p:nvPr/>
          </p:nvSpPr>
          <p:spPr>
            <a:xfrm rot="16200000">
              <a:off x="2474150" y="2921825"/>
              <a:ext cx="392996" cy="40313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grpSp>
        <p:nvGrpSpPr>
          <p:cNvPr id="29" name="Group 28">
            <a:extLst>
              <a:ext uri="{FF2B5EF4-FFF2-40B4-BE49-F238E27FC236}">
                <a16:creationId xmlns:a16="http://schemas.microsoft.com/office/drawing/2014/main" id="{F85BEE05-5CDA-4E1C-99A1-058B65731B25}"/>
              </a:ext>
            </a:extLst>
          </p:cNvPr>
          <p:cNvGrpSpPr/>
          <p:nvPr/>
        </p:nvGrpSpPr>
        <p:grpSpPr>
          <a:xfrm>
            <a:off x="7644424" y="4740978"/>
            <a:ext cx="4031303" cy="864187"/>
            <a:chOff x="7644424" y="4740978"/>
            <a:chExt cx="4031303" cy="864187"/>
          </a:xfrm>
        </p:grpSpPr>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867FCB3-FF66-4C80-867C-94CE0D21FD09}"/>
                    </a:ext>
                  </a:extLst>
                </p:cNvPr>
                <p:cNvSpPr txBox="1"/>
                <p:nvPr/>
              </p:nvSpPr>
              <p:spPr>
                <a:xfrm>
                  <a:off x="8563103" y="5143500"/>
                  <a:ext cx="210502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GB" sz="2400" i="1" smtClean="0">
                                <a:solidFill>
                                  <a:srgbClr val="0070C0"/>
                                </a:solidFill>
                                <a:latin typeface="Cambria Math" panose="02040503050406030204" pitchFamily="18" charset="0"/>
                              </a:rPr>
                            </m:ctrlPr>
                          </m:sSubPr>
                          <m:e>
                            <m:acc>
                              <m:accPr>
                                <m:chr m:val="̅"/>
                                <m:ctrlPr>
                                  <a:rPr lang="en-GB" sz="2400" i="1" smtClean="0">
                                    <a:solidFill>
                                      <a:srgbClr val="0070C0"/>
                                    </a:solidFill>
                                    <a:latin typeface="Cambria Math" panose="02040503050406030204" pitchFamily="18" charset="0"/>
                                  </a:rPr>
                                </m:ctrlPr>
                              </m:accPr>
                              <m:e>
                                <m:r>
                                  <a:rPr lang="en-GB" sz="2400" b="0" i="1" smtClean="0">
                                    <a:solidFill>
                                      <a:srgbClr val="0070C0"/>
                                    </a:solidFill>
                                    <a:latin typeface="Cambria Math" panose="02040503050406030204" pitchFamily="18" charset="0"/>
                                  </a:rPr>
                                  <m:t>𝑥</m:t>
                                </m:r>
                              </m:e>
                            </m:acc>
                          </m:e>
                          <m:sub>
                            <m:r>
                              <a:rPr lang="en-GB" sz="2400" b="0" i="1" smtClean="0">
                                <a:solidFill>
                                  <a:srgbClr val="0070C0"/>
                                </a:solidFill>
                                <a:latin typeface="Cambria Math" panose="02040503050406030204" pitchFamily="18" charset="0"/>
                              </a:rPr>
                              <m:t>𝐶𝑟𝑎𝑚</m:t>
                            </m:r>
                          </m:sub>
                        </m:sSub>
                        <m:r>
                          <a:rPr lang="en-GB" sz="2400" b="0" i="1" smtClean="0">
                            <a:solidFill>
                              <a:srgbClr val="0070C0"/>
                            </a:solidFill>
                            <a:latin typeface="Cambria Math" panose="02040503050406030204" pitchFamily="18" charset="0"/>
                          </a:rPr>
                          <m:t>−</m:t>
                        </m:r>
                        <m:sSub>
                          <m:sSubPr>
                            <m:ctrlPr>
                              <a:rPr lang="en-GB" sz="2400" i="1" smtClean="0">
                                <a:solidFill>
                                  <a:srgbClr val="0070C0"/>
                                </a:solidFill>
                                <a:latin typeface="Cambria Math" panose="02040503050406030204" pitchFamily="18" charset="0"/>
                              </a:rPr>
                            </m:ctrlPr>
                          </m:sSubPr>
                          <m:e>
                            <m:acc>
                              <m:accPr>
                                <m:chr m:val="̅"/>
                                <m:ctrlPr>
                                  <a:rPr lang="en-GB" sz="2400" i="1">
                                    <a:solidFill>
                                      <a:srgbClr val="0070C0"/>
                                    </a:solidFill>
                                    <a:latin typeface="Cambria Math" panose="02040503050406030204" pitchFamily="18" charset="0"/>
                                  </a:rPr>
                                </m:ctrlPr>
                              </m:accPr>
                              <m:e>
                                <m:r>
                                  <a:rPr lang="en-GB" sz="2400" i="1">
                                    <a:solidFill>
                                      <a:srgbClr val="0070C0"/>
                                    </a:solidFill>
                                    <a:latin typeface="Cambria Math" panose="02040503050406030204" pitchFamily="18" charset="0"/>
                                  </a:rPr>
                                  <m:t>𝑥</m:t>
                                </m:r>
                              </m:e>
                            </m:acc>
                          </m:e>
                          <m:sub>
                            <m:r>
                              <a:rPr lang="en-GB" sz="2400" b="0" i="1" smtClean="0">
                                <a:solidFill>
                                  <a:srgbClr val="0070C0"/>
                                </a:solidFill>
                                <a:latin typeface="Cambria Math" panose="02040503050406030204" pitchFamily="18" charset="0"/>
                              </a:rPr>
                              <m:t>𝐴𝑐𝑡𝑣</m:t>
                            </m:r>
                          </m:sub>
                        </m:sSub>
                      </m:oMath>
                    </m:oMathPara>
                  </a14:m>
                  <a:endParaRPr lang="en-GB" dirty="0"/>
                </a:p>
              </p:txBody>
            </p:sp>
          </mc:Choice>
          <mc:Fallback xmlns="">
            <p:sp>
              <p:nvSpPr>
                <p:cNvPr id="11" name="TextBox 10">
                  <a:extLst>
                    <a:ext uri="{FF2B5EF4-FFF2-40B4-BE49-F238E27FC236}">
                      <a16:creationId xmlns:a16="http://schemas.microsoft.com/office/drawing/2014/main" id="{F867FCB3-FF66-4C80-867C-94CE0D21FD09}"/>
                    </a:ext>
                  </a:extLst>
                </p:cNvPr>
                <p:cNvSpPr txBox="1">
                  <a:spLocks noRot="1" noChangeAspect="1" noMove="1" noResize="1" noEditPoints="1" noAdjustHandles="1" noChangeArrowheads="1" noChangeShapeType="1" noTextEdit="1"/>
                </p:cNvSpPr>
                <p:nvPr/>
              </p:nvSpPr>
              <p:spPr>
                <a:xfrm>
                  <a:off x="8563103" y="5143500"/>
                  <a:ext cx="2105025" cy="461665"/>
                </a:xfrm>
                <a:prstGeom prst="rect">
                  <a:avLst/>
                </a:prstGeom>
                <a:blipFill>
                  <a:blip r:embed="rId7"/>
                  <a:stretch>
                    <a:fillRect b="-5333"/>
                  </a:stretch>
                </a:blipFill>
              </p:spPr>
              <p:txBody>
                <a:bodyPr/>
                <a:lstStyle/>
                <a:p>
                  <a:r>
                    <a:rPr lang="en-GB">
                      <a:noFill/>
                    </a:rPr>
                    <a:t> </a:t>
                  </a:r>
                </a:p>
              </p:txBody>
            </p:sp>
          </mc:Fallback>
        </mc:AlternateContent>
        <p:sp>
          <p:nvSpPr>
            <p:cNvPr id="15" name="Left Brace 14">
              <a:extLst>
                <a:ext uri="{FF2B5EF4-FFF2-40B4-BE49-F238E27FC236}">
                  <a16:creationId xmlns:a16="http://schemas.microsoft.com/office/drawing/2014/main" id="{E71BFD3C-9D03-4AAB-ABCF-D25BC4353D04}"/>
                </a:ext>
              </a:extLst>
            </p:cNvPr>
            <p:cNvSpPr/>
            <p:nvPr/>
          </p:nvSpPr>
          <p:spPr>
            <a:xfrm rot="16200000">
              <a:off x="9463578" y="2921824"/>
              <a:ext cx="392996" cy="4031303"/>
            </a:xfrm>
            <a:prstGeom prst="leftBrace">
              <a:avLst/>
            </a:prstGeom>
          </p:spPr>
          <p:style>
            <a:lnRef idx="1">
              <a:schemeClr val="dk1"/>
            </a:lnRef>
            <a:fillRef idx="0">
              <a:schemeClr val="dk1"/>
            </a:fillRef>
            <a:effectRef idx="0">
              <a:schemeClr val="dk1"/>
            </a:effectRef>
            <a:fontRef idx="minor">
              <a:schemeClr val="tx1"/>
            </a:fontRef>
          </p:style>
          <p:txBody>
            <a:bodyPr rtlCol="0" anchor="ctr"/>
            <a:lstStyle/>
            <a:p>
              <a:pPr algn="ctr"/>
              <a:endParaRPr lang="en-GB"/>
            </a:p>
          </p:txBody>
        </p:sp>
      </p:grpSp>
      <p:cxnSp>
        <p:nvCxnSpPr>
          <p:cNvPr id="23" name="Straight Connector 22">
            <a:extLst>
              <a:ext uri="{FF2B5EF4-FFF2-40B4-BE49-F238E27FC236}">
                <a16:creationId xmlns:a16="http://schemas.microsoft.com/office/drawing/2014/main" id="{DAF5FCE9-665A-42C3-BF7A-4CB11E67A1C9}"/>
              </a:ext>
            </a:extLst>
          </p:cNvPr>
          <p:cNvCxnSpPr>
            <a:cxnSpLocks/>
          </p:cNvCxnSpPr>
          <p:nvPr/>
        </p:nvCxnSpPr>
        <p:spPr>
          <a:xfrm>
            <a:off x="6216652" y="4181475"/>
            <a:ext cx="0" cy="1685925"/>
          </a:xfrm>
          <a:prstGeom prst="line">
            <a:avLst/>
          </a:prstGeom>
          <a:ln w="28575">
            <a:solidFill>
              <a:srgbClr val="FF0000"/>
            </a:solidFill>
            <a:prstDash val="sysDash"/>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90828A3-3011-4F52-9F9F-7EA7D8C3AB5F}"/>
              </a:ext>
            </a:extLst>
          </p:cNvPr>
          <p:cNvCxnSpPr>
            <a:cxnSpLocks/>
          </p:cNvCxnSpPr>
          <p:nvPr/>
        </p:nvCxnSpPr>
        <p:spPr>
          <a:xfrm>
            <a:off x="7273927" y="4181474"/>
            <a:ext cx="0" cy="1685925"/>
          </a:xfrm>
          <a:prstGeom prst="line">
            <a:avLst/>
          </a:prstGeom>
          <a:ln w="28575">
            <a:solidFill>
              <a:srgbClr val="0070C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25032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up)">
                                      <p:cBhvr>
                                        <p:cTn id="17" dur="500"/>
                                        <p:tgtEl>
                                          <p:spTgt spid="2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29"/>
                                        </p:tgtEl>
                                        <p:attrNameLst>
                                          <p:attrName>style.visibility</p:attrName>
                                        </p:attrNameLst>
                                      </p:cBhvr>
                                      <p:to>
                                        <p:strVal val="visible"/>
                                      </p:to>
                                    </p:set>
                                    <p:animEffect transition="in" filter="wipe(up)">
                                      <p:cBhvr>
                                        <p:cTn id="22" dur="500"/>
                                        <p:tgtEl>
                                          <p:spTgt spid="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nodeType="click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wipe(up)">
                                      <p:cBhvr>
                                        <p:cTn id="27" dur="500"/>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1" fill="hold" nodeType="clickEffect">
                                  <p:stCondLst>
                                    <p:cond delay="0"/>
                                  </p:stCondLst>
                                  <p:childTnLst>
                                    <p:set>
                                      <p:cBhvr>
                                        <p:cTn id="31" dur="1" fill="hold">
                                          <p:stCondLst>
                                            <p:cond delay="0"/>
                                          </p:stCondLst>
                                        </p:cTn>
                                        <p:tgtEl>
                                          <p:spTgt spid="26"/>
                                        </p:tgtEl>
                                        <p:attrNameLst>
                                          <p:attrName>style.visibility</p:attrName>
                                        </p:attrNameLst>
                                      </p:cBhvr>
                                      <p:to>
                                        <p:strVal val="visible"/>
                                      </p:to>
                                    </p:set>
                                    <p:animEffect transition="in" filter="wipe(up)">
                                      <p:cBhvr>
                                        <p:cTn id="32"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35BE2-DE5B-4854-85C5-30E9F612C7F3}"/>
              </a:ext>
            </a:extLst>
          </p:cNvPr>
          <p:cNvSpPr>
            <a:spLocks noGrp="1"/>
          </p:cNvSpPr>
          <p:nvPr>
            <p:ph type="title"/>
          </p:nvPr>
        </p:nvSpPr>
        <p:spPr/>
        <p:txBody>
          <a:bodyPr/>
          <a:lstStyle/>
          <a:p>
            <a:r>
              <a:rPr lang="en-GB" dirty="0"/>
              <a:t>Tests of “mean difference” (t-tests)</a:t>
            </a:r>
          </a:p>
        </p:txBody>
      </p:sp>
      <p:sp>
        <p:nvSpPr>
          <p:cNvPr id="3" name="Content Placeholder 2">
            <a:extLst>
              <a:ext uri="{FF2B5EF4-FFF2-40B4-BE49-F238E27FC236}">
                <a16:creationId xmlns:a16="http://schemas.microsoft.com/office/drawing/2014/main" id="{320DFBB2-2AC1-4BE6-BC4E-56C00FAA9CB3}"/>
              </a:ext>
            </a:extLst>
          </p:cNvPr>
          <p:cNvSpPr>
            <a:spLocks noGrp="1"/>
          </p:cNvSpPr>
          <p:nvPr>
            <p:ph idx="1"/>
          </p:nvPr>
        </p:nvSpPr>
        <p:spPr>
          <a:xfrm>
            <a:off x="1154954" y="2603500"/>
            <a:ext cx="9455895" cy="3949700"/>
          </a:xfrm>
        </p:spPr>
        <p:txBody>
          <a:bodyPr>
            <a:normAutofit fontScale="92500"/>
          </a:bodyPr>
          <a:lstStyle/>
          <a:p>
            <a:r>
              <a:rPr lang="en-GB" b="1" dirty="0"/>
              <a:t>Another way of thinking about this:</a:t>
            </a:r>
            <a:r>
              <a:rPr lang="en-GB" i="1" dirty="0"/>
              <a:t> does group membership info improve prediction?</a:t>
            </a:r>
          </a:p>
          <a:p>
            <a:endParaRPr lang="en-GB" b="1" i="1" dirty="0"/>
          </a:p>
          <a:p>
            <a:endParaRPr lang="en-GB" b="1" i="1" dirty="0"/>
          </a:p>
          <a:p>
            <a:endParaRPr lang="en-GB" b="1" i="1" dirty="0"/>
          </a:p>
          <a:p>
            <a:endParaRPr lang="en-GB" b="1" i="1" dirty="0"/>
          </a:p>
          <a:p>
            <a:endParaRPr lang="en-GB" b="1" i="1" dirty="0"/>
          </a:p>
          <a:p>
            <a:endParaRPr lang="en-GB" b="1" i="1" dirty="0"/>
          </a:p>
          <a:p>
            <a:endParaRPr lang="en-GB" b="1" i="1" dirty="0"/>
          </a:p>
          <a:p>
            <a:pPr marL="0" indent="0">
              <a:buNone/>
            </a:pPr>
            <a:endParaRPr lang="en-GB" b="1" i="1" dirty="0"/>
          </a:p>
          <a:p>
            <a:r>
              <a:rPr lang="en-GB" b="1" i="1" dirty="0"/>
              <a:t>Note: </a:t>
            </a:r>
            <a:r>
              <a:rPr lang="en-GB" dirty="0"/>
              <a:t>Can also use a regression model approach (GLM)</a:t>
            </a:r>
          </a:p>
        </p:txBody>
      </p:sp>
      <p:pic>
        <p:nvPicPr>
          <p:cNvPr id="6" name="Picture 22">
            <a:extLst>
              <a:ext uri="{FF2B5EF4-FFF2-40B4-BE49-F238E27FC236}">
                <a16:creationId xmlns:a16="http://schemas.microsoft.com/office/drawing/2014/main" id="{A7358EB5-3DEE-495C-A390-5B6FAE3F565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2386105" y="3136168"/>
            <a:ext cx="4255247" cy="264993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12" name="Picture 22">
            <a:extLst>
              <a:ext uri="{FF2B5EF4-FFF2-40B4-BE49-F238E27FC236}">
                <a16:creationId xmlns:a16="http://schemas.microsoft.com/office/drawing/2014/main" id="{D75136E3-C1BD-4CDB-85B4-9890B546F29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bwMode="auto">
          <a:xfrm>
            <a:off x="6590177" y="3136168"/>
            <a:ext cx="4321923" cy="269146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cxnSp>
        <p:nvCxnSpPr>
          <p:cNvPr id="18" name="Straight Connector 17">
            <a:extLst>
              <a:ext uri="{FF2B5EF4-FFF2-40B4-BE49-F238E27FC236}">
                <a16:creationId xmlns:a16="http://schemas.microsoft.com/office/drawing/2014/main" id="{B5EB620C-1A0A-4E98-AD5C-4B089B6311D1}"/>
              </a:ext>
            </a:extLst>
          </p:cNvPr>
          <p:cNvCxnSpPr/>
          <p:nvPr/>
        </p:nvCxnSpPr>
        <p:spPr>
          <a:xfrm flipV="1">
            <a:off x="2974034" y="3641554"/>
            <a:ext cx="2088232" cy="2"/>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35269333-5FA1-41E5-824B-2ACBA301D6C2}"/>
              </a:ext>
            </a:extLst>
          </p:cNvPr>
          <p:cNvSpPr txBox="1"/>
          <p:nvPr/>
        </p:nvSpPr>
        <p:spPr>
          <a:xfrm>
            <a:off x="547232" y="3429000"/>
            <a:ext cx="1783354" cy="276999"/>
          </a:xfrm>
          <a:prstGeom prst="rect">
            <a:avLst/>
          </a:prstGeom>
          <a:noFill/>
        </p:spPr>
        <p:txBody>
          <a:bodyPr wrap="square" rtlCol="0">
            <a:spAutoFit/>
          </a:bodyPr>
          <a:lstStyle/>
          <a:p>
            <a:pPr algn="ctr" defTabSz="914400" eaLnBrk="0" fontAlgn="base" hangingPunct="0">
              <a:spcBef>
                <a:spcPct val="0"/>
              </a:spcBef>
              <a:spcAft>
                <a:spcPct val="0"/>
              </a:spcAft>
            </a:pPr>
            <a:r>
              <a:rPr lang="en-GB" sz="1200" b="1" dirty="0">
                <a:solidFill>
                  <a:srgbClr val="000005"/>
                </a:solidFill>
                <a:latin typeface="Arial" panose="020B0604020202020204" pitchFamily="34" charset="0"/>
                <a:ea typeface="MS PGothic" panose="020B0600070205080204" pitchFamily="34" charset="-128"/>
              </a:rPr>
              <a:t>The Grand Mean(s) </a:t>
            </a:r>
          </a:p>
        </p:txBody>
      </p:sp>
      <p:cxnSp>
        <p:nvCxnSpPr>
          <p:cNvPr id="21" name="Straight Connector 20">
            <a:extLst>
              <a:ext uri="{FF2B5EF4-FFF2-40B4-BE49-F238E27FC236}">
                <a16:creationId xmlns:a16="http://schemas.microsoft.com/office/drawing/2014/main" id="{21161997-F1A6-4C4D-AC4A-C33629A98F6C}"/>
              </a:ext>
            </a:extLst>
          </p:cNvPr>
          <p:cNvCxnSpPr>
            <a:cxnSpLocks/>
          </p:cNvCxnSpPr>
          <p:nvPr/>
        </p:nvCxnSpPr>
        <p:spPr>
          <a:xfrm>
            <a:off x="7112473" y="4222579"/>
            <a:ext cx="2289167" cy="0"/>
          </a:xfrm>
          <a:prstGeom prst="line">
            <a:avLst/>
          </a:prstGeom>
          <a:ln w="31750">
            <a:solidFill>
              <a:schemeClr val="tx1"/>
            </a:solidFill>
            <a:prstDash val="sysDash"/>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52E282E-6E9C-4D94-B0E1-5172C14D831F}"/>
              </a:ext>
            </a:extLst>
          </p:cNvPr>
          <p:cNvCxnSpPr>
            <a:cxnSpLocks/>
          </p:cNvCxnSpPr>
          <p:nvPr/>
        </p:nvCxnSpPr>
        <p:spPr>
          <a:xfrm>
            <a:off x="7112473" y="4791177"/>
            <a:ext cx="1128402" cy="0"/>
          </a:xfrm>
          <a:prstGeom prst="line">
            <a:avLst/>
          </a:prstGeom>
          <a:noFill/>
          <a:ln w="31750" cap="flat" cmpd="sng" algn="ctr">
            <a:solidFill>
              <a:srgbClr val="65CD00"/>
            </a:solidFill>
            <a:prstDash val="sysDash"/>
          </a:ln>
          <a:effectLst/>
        </p:spPr>
      </p:cxnSp>
      <p:cxnSp>
        <p:nvCxnSpPr>
          <p:cNvPr id="34" name="Straight Connector 33">
            <a:extLst>
              <a:ext uri="{FF2B5EF4-FFF2-40B4-BE49-F238E27FC236}">
                <a16:creationId xmlns:a16="http://schemas.microsoft.com/office/drawing/2014/main" id="{B17DDAF9-E49E-481A-9D08-A3267F14BFE8}"/>
              </a:ext>
            </a:extLst>
          </p:cNvPr>
          <p:cNvCxnSpPr>
            <a:cxnSpLocks/>
          </p:cNvCxnSpPr>
          <p:nvPr/>
        </p:nvCxnSpPr>
        <p:spPr>
          <a:xfrm>
            <a:off x="8240875" y="3604474"/>
            <a:ext cx="1160765" cy="0"/>
          </a:xfrm>
          <a:prstGeom prst="line">
            <a:avLst/>
          </a:prstGeom>
          <a:noFill/>
          <a:ln w="31750" cap="flat" cmpd="sng" algn="ctr">
            <a:solidFill>
              <a:srgbClr val="CD3333"/>
            </a:solidFill>
            <a:prstDash val="sysDash"/>
          </a:ln>
          <a:effectLst/>
        </p:spPr>
      </p:cxnSp>
      <p:sp>
        <p:nvSpPr>
          <p:cNvPr id="38" name="TextBox 37">
            <a:extLst>
              <a:ext uri="{FF2B5EF4-FFF2-40B4-BE49-F238E27FC236}">
                <a16:creationId xmlns:a16="http://schemas.microsoft.com/office/drawing/2014/main" id="{303AF414-6BEA-4EF3-97E3-7637D801DEB8}"/>
              </a:ext>
            </a:extLst>
          </p:cNvPr>
          <p:cNvSpPr txBox="1"/>
          <p:nvPr/>
        </p:nvSpPr>
        <p:spPr>
          <a:xfrm>
            <a:off x="9640969" y="3449534"/>
            <a:ext cx="1491989" cy="276999"/>
          </a:xfrm>
          <a:prstGeom prst="rect">
            <a:avLst/>
          </a:prstGeom>
          <a:noFill/>
        </p:spPr>
        <p:txBody>
          <a:bodyPr wrap="square"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GB" sz="1200" b="1" i="0" u="none" strike="noStrike" kern="0" cap="none" spc="0" normalizeH="0" baseline="0" noProof="0" dirty="0">
                <a:ln>
                  <a:noFill/>
                </a:ln>
                <a:solidFill>
                  <a:srgbClr val="000005"/>
                </a:solidFill>
                <a:effectLst/>
                <a:uLnTx/>
                <a:uFillTx/>
                <a:latin typeface="Arial" panose="020B0604020202020204" pitchFamily="34" charset="0"/>
                <a:ea typeface="MS PGothic" panose="020B0600070205080204" pitchFamily="34" charset="-128"/>
              </a:rPr>
              <a:t>The Group Means </a:t>
            </a:r>
          </a:p>
        </p:txBody>
      </p:sp>
      <p:cxnSp>
        <p:nvCxnSpPr>
          <p:cNvPr id="41" name="Straight Connector 40">
            <a:extLst>
              <a:ext uri="{FF2B5EF4-FFF2-40B4-BE49-F238E27FC236}">
                <a16:creationId xmlns:a16="http://schemas.microsoft.com/office/drawing/2014/main" id="{9BAADCC3-1F84-49D3-B33C-E6D02DE9B6FF}"/>
              </a:ext>
            </a:extLst>
          </p:cNvPr>
          <p:cNvCxnSpPr>
            <a:cxnSpLocks/>
          </p:cNvCxnSpPr>
          <p:nvPr/>
        </p:nvCxnSpPr>
        <p:spPr>
          <a:xfrm>
            <a:off x="4091609" y="3604474"/>
            <a:ext cx="1160765" cy="0"/>
          </a:xfrm>
          <a:prstGeom prst="line">
            <a:avLst/>
          </a:prstGeom>
          <a:noFill/>
          <a:ln w="31750" cap="flat" cmpd="sng" algn="ctr">
            <a:solidFill>
              <a:srgbClr val="CD3333"/>
            </a:solidFill>
            <a:prstDash val="sysDash"/>
          </a:ln>
          <a:effectLst/>
        </p:spPr>
      </p:cxnSp>
      <p:cxnSp>
        <p:nvCxnSpPr>
          <p:cNvPr id="42" name="Straight Connector 41">
            <a:extLst>
              <a:ext uri="{FF2B5EF4-FFF2-40B4-BE49-F238E27FC236}">
                <a16:creationId xmlns:a16="http://schemas.microsoft.com/office/drawing/2014/main" id="{17F788D8-035B-4745-87D8-0CF9FDA2387E}"/>
              </a:ext>
            </a:extLst>
          </p:cNvPr>
          <p:cNvCxnSpPr>
            <a:cxnSpLocks/>
          </p:cNvCxnSpPr>
          <p:nvPr/>
        </p:nvCxnSpPr>
        <p:spPr>
          <a:xfrm>
            <a:off x="2927848" y="3717110"/>
            <a:ext cx="1128402" cy="0"/>
          </a:xfrm>
          <a:prstGeom prst="line">
            <a:avLst/>
          </a:prstGeom>
          <a:noFill/>
          <a:ln w="31750" cap="flat" cmpd="sng" algn="ctr">
            <a:solidFill>
              <a:srgbClr val="BF3EFF"/>
            </a:solidFill>
            <a:prstDash val="sysDash"/>
          </a:ln>
          <a:effectLst/>
        </p:spPr>
      </p:cxnSp>
    </p:spTree>
    <p:extLst>
      <p:ext uri="{BB962C8B-B14F-4D97-AF65-F5344CB8AC3E}">
        <p14:creationId xmlns:p14="http://schemas.microsoft.com/office/powerpoint/2010/main" val="269790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1000" fill="hold"/>
                                        <p:tgtEl>
                                          <p:spTgt spid="20"/>
                                        </p:tgtEl>
                                        <p:attrNameLst>
                                          <p:attrName>ppt_w</p:attrName>
                                        </p:attrNameLst>
                                      </p:cBhvr>
                                      <p:tavLst>
                                        <p:tav tm="0">
                                          <p:val>
                                            <p:fltVal val="0"/>
                                          </p:val>
                                        </p:tav>
                                        <p:tav tm="100000">
                                          <p:val>
                                            <p:strVal val="#ppt_w"/>
                                          </p:val>
                                        </p:tav>
                                      </p:tavLst>
                                    </p:anim>
                                    <p:anim calcmode="lin" valueType="num">
                                      <p:cBhvr>
                                        <p:cTn id="8" dur="1000" fill="hold"/>
                                        <p:tgtEl>
                                          <p:spTgt spid="20"/>
                                        </p:tgtEl>
                                        <p:attrNameLst>
                                          <p:attrName>ppt_h</p:attrName>
                                        </p:attrNameLst>
                                      </p:cBhvr>
                                      <p:tavLst>
                                        <p:tav tm="0">
                                          <p:val>
                                            <p:fltVal val="0"/>
                                          </p:val>
                                        </p:tav>
                                        <p:tav tm="100000">
                                          <p:val>
                                            <p:strVal val="#ppt_h"/>
                                          </p:val>
                                        </p:tav>
                                      </p:tavLst>
                                    </p:anim>
                                    <p:anim calcmode="lin" valueType="num">
                                      <p:cBhvr>
                                        <p:cTn id="9" dur="1000" fill="hold"/>
                                        <p:tgtEl>
                                          <p:spTgt spid="20"/>
                                        </p:tgtEl>
                                        <p:attrNameLst>
                                          <p:attrName>style.rotation</p:attrName>
                                        </p:attrNameLst>
                                      </p:cBhvr>
                                      <p:tavLst>
                                        <p:tav tm="0">
                                          <p:val>
                                            <p:fltVal val="90"/>
                                          </p:val>
                                        </p:tav>
                                        <p:tav tm="100000">
                                          <p:val>
                                            <p:fltVal val="0"/>
                                          </p:val>
                                        </p:tav>
                                      </p:tavLst>
                                    </p:anim>
                                    <p:animEffect transition="in" filter="fade">
                                      <p:cBhvr>
                                        <p:cTn id="10" dur="1000"/>
                                        <p:tgtEl>
                                          <p:spTgt spid="20"/>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37"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barn(outVertical)">
                                      <p:cBhvr>
                                        <p:cTn id="15" dur="500"/>
                                        <p:tgtEl>
                                          <p:spTgt spid="18"/>
                                        </p:tgtEl>
                                      </p:cBhvr>
                                    </p:animEffect>
                                  </p:childTnLst>
                                </p:cTn>
                              </p:par>
                              <p:par>
                                <p:cTn id="16" presetID="16" presetClass="entr" presetSubtype="37" fill="hold" nodeType="withEffect">
                                  <p:stCondLst>
                                    <p:cond delay="500"/>
                                  </p:stCondLst>
                                  <p:childTnLst>
                                    <p:set>
                                      <p:cBhvr>
                                        <p:cTn id="17" dur="1" fill="hold">
                                          <p:stCondLst>
                                            <p:cond delay="0"/>
                                          </p:stCondLst>
                                        </p:cTn>
                                        <p:tgtEl>
                                          <p:spTgt spid="21"/>
                                        </p:tgtEl>
                                        <p:attrNameLst>
                                          <p:attrName>style.visibility</p:attrName>
                                        </p:attrNameLst>
                                      </p:cBhvr>
                                      <p:to>
                                        <p:strVal val="visible"/>
                                      </p:to>
                                    </p:set>
                                    <p:animEffect transition="in" filter="barn(outVertical)">
                                      <p:cBhvr>
                                        <p:cTn id="18" dur="500"/>
                                        <p:tgtEl>
                                          <p:spTgt spid="21"/>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38"/>
                                        </p:tgtEl>
                                        <p:attrNameLst>
                                          <p:attrName>style.visibility</p:attrName>
                                        </p:attrNameLst>
                                      </p:cBhvr>
                                      <p:to>
                                        <p:strVal val="visible"/>
                                      </p:to>
                                    </p:set>
                                    <p:anim calcmode="lin" valueType="num">
                                      <p:cBhvr>
                                        <p:cTn id="23" dur="1000" fill="hold"/>
                                        <p:tgtEl>
                                          <p:spTgt spid="38"/>
                                        </p:tgtEl>
                                        <p:attrNameLst>
                                          <p:attrName>ppt_w</p:attrName>
                                        </p:attrNameLst>
                                      </p:cBhvr>
                                      <p:tavLst>
                                        <p:tav tm="0">
                                          <p:val>
                                            <p:fltVal val="0"/>
                                          </p:val>
                                        </p:tav>
                                        <p:tav tm="100000">
                                          <p:val>
                                            <p:strVal val="#ppt_w"/>
                                          </p:val>
                                        </p:tav>
                                      </p:tavLst>
                                    </p:anim>
                                    <p:anim calcmode="lin" valueType="num">
                                      <p:cBhvr>
                                        <p:cTn id="24" dur="1000" fill="hold"/>
                                        <p:tgtEl>
                                          <p:spTgt spid="38"/>
                                        </p:tgtEl>
                                        <p:attrNameLst>
                                          <p:attrName>ppt_h</p:attrName>
                                        </p:attrNameLst>
                                      </p:cBhvr>
                                      <p:tavLst>
                                        <p:tav tm="0">
                                          <p:val>
                                            <p:fltVal val="0"/>
                                          </p:val>
                                        </p:tav>
                                        <p:tav tm="100000">
                                          <p:val>
                                            <p:strVal val="#ppt_h"/>
                                          </p:val>
                                        </p:tav>
                                      </p:tavLst>
                                    </p:anim>
                                    <p:anim calcmode="lin" valueType="num">
                                      <p:cBhvr>
                                        <p:cTn id="25" dur="1000" fill="hold"/>
                                        <p:tgtEl>
                                          <p:spTgt spid="38"/>
                                        </p:tgtEl>
                                        <p:attrNameLst>
                                          <p:attrName>style.rotation</p:attrName>
                                        </p:attrNameLst>
                                      </p:cBhvr>
                                      <p:tavLst>
                                        <p:tav tm="0">
                                          <p:val>
                                            <p:fltVal val="90"/>
                                          </p:val>
                                        </p:tav>
                                        <p:tav tm="100000">
                                          <p:val>
                                            <p:fltVal val="0"/>
                                          </p:val>
                                        </p:tav>
                                      </p:tavLst>
                                    </p:anim>
                                    <p:animEffect transition="in" filter="fade">
                                      <p:cBhvr>
                                        <p:cTn id="26" dur="1000"/>
                                        <p:tgtEl>
                                          <p:spTgt spid="3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37"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animEffect transition="in" filter="barn(outVertical)">
                                      <p:cBhvr>
                                        <p:cTn id="31" dur="500"/>
                                        <p:tgtEl>
                                          <p:spTgt spid="34"/>
                                        </p:tgtEl>
                                      </p:cBhvr>
                                    </p:animEffect>
                                  </p:childTnLst>
                                </p:cTn>
                              </p:par>
                              <p:par>
                                <p:cTn id="32" presetID="16" presetClass="entr" presetSubtype="37" fill="hold" nodeType="withEffect">
                                  <p:stCondLst>
                                    <p:cond delay="0"/>
                                  </p:stCondLst>
                                  <p:childTnLst>
                                    <p:set>
                                      <p:cBhvr>
                                        <p:cTn id="33" dur="1" fill="hold">
                                          <p:stCondLst>
                                            <p:cond delay="0"/>
                                          </p:stCondLst>
                                        </p:cTn>
                                        <p:tgtEl>
                                          <p:spTgt spid="41"/>
                                        </p:tgtEl>
                                        <p:attrNameLst>
                                          <p:attrName>style.visibility</p:attrName>
                                        </p:attrNameLst>
                                      </p:cBhvr>
                                      <p:to>
                                        <p:strVal val="visible"/>
                                      </p:to>
                                    </p:set>
                                    <p:animEffect transition="in" filter="barn(outVertical)">
                                      <p:cBhvr>
                                        <p:cTn id="34" dur="500"/>
                                        <p:tgtEl>
                                          <p:spTgt spid="41"/>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37" fill="hold" nodeType="clickEffect">
                                  <p:stCondLst>
                                    <p:cond delay="0"/>
                                  </p:stCondLst>
                                  <p:childTnLst>
                                    <p:set>
                                      <p:cBhvr>
                                        <p:cTn id="38" dur="1" fill="hold">
                                          <p:stCondLst>
                                            <p:cond delay="0"/>
                                          </p:stCondLst>
                                        </p:cTn>
                                        <p:tgtEl>
                                          <p:spTgt spid="32"/>
                                        </p:tgtEl>
                                        <p:attrNameLst>
                                          <p:attrName>style.visibility</p:attrName>
                                        </p:attrNameLst>
                                      </p:cBhvr>
                                      <p:to>
                                        <p:strVal val="visible"/>
                                      </p:to>
                                    </p:set>
                                    <p:animEffect transition="in" filter="barn(outVertical)">
                                      <p:cBhvr>
                                        <p:cTn id="39" dur="500"/>
                                        <p:tgtEl>
                                          <p:spTgt spid="32"/>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37" fill="hold" nodeType="clickEffect">
                                  <p:stCondLst>
                                    <p:cond delay="0"/>
                                  </p:stCondLst>
                                  <p:childTnLst>
                                    <p:set>
                                      <p:cBhvr>
                                        <p:cTn id="43" dur="1" fill="hold">
                                          <p:stCondLst>
                                            <p:cond delay="0"/>
                                          </p:stCondLst>
                                        </p:cTn>
                                        <p:tgtEl>
                                          <p:spTgt spid="42"/>
                                        </p:tgtEl>
                                        <p:attrNameLst>
                                          <p:attrName>style.visibility</p:attrName>
                                        </p:attrNameLst>
                                      </p:cBhvr>
                                      <p:to>
                                        <p:strVal val="visible"/>
                                      </p:to>
                                    </p:set>
                                    <p:animEffect transition="in" filter="barn(outVertical)">
                                      <p:cBhvr>
                                        <p:cTn id="44" dur="500"/>
                                        <p:tgtEl>
                                          <p:spTgt spid="42"/>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xit" presetSubtype="0" fill="hold" nodeType="clickEffect">
                                  <p:stCondLst>
                                    <p:cond delay="0"/>
                                  </p:stCondLst>
                                  <p:childTnLst>
                                    <p:animEffect transition="out" filter="fade">
                                      <p:cBhvr>
                                        <p:cTn id="48" dur="500"/>
                                        <p:tgtEl>
                                          <p:spTgt spid="6"/>
                                        </p:tgtEl>
                                      </p:cBhvr>
                                    </p:animEffect>
                                    <p:set>
                                      <p:cBhvr>
                                        <p:cTn id="49" dur="1" fill="hold">
                                          <p:stCondLst>
                                            <p:cond delay="499"/>
                                          </p:stCondLst>
                                        </p:cTn>
                                        <p:tgtEl>
                                          <p:spTgt spid="6"/>
                                        </p:tgtEl>
                                        <p:attrNameLst>
                                          <p:attrName>style.visibility</p:attrName>
                                        </p:attrNameLst>
                                      </p:cBhvr>
                                      <p:to>
                                        <p:strVal val="hidden"/>
                                      </p:to>
                                    </p:set>
                                  </p:childTnLst>
                                </p:cTn>
                              </p:par>
                              <p:par>
                                <p:cTn id="50" presetID="10" presetClass="exit" presetSubtype="0" fill="hold" nodeType="withEffect">
                                  <p:stCondLst>
                                    <p:cond delay="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3">
                                            <p:txEl>
                                              <p:pRg st="9" end="9"/>
                                            </p:txEl>
                                          </p:spTgt>
                                        </p:tgtEl>
                                        <p:attrNameLst>
                                          <p:attrName>style.visibility</p:attrName>
                                        </p:attrNameLst>
                                      </p:cBhvr>
                                      <p:to>
                                        <p:strVal val="visible"/>
                                      </p:to>
                                    </p:set>
                                    <p:animEffect transition="in" filter="fade">
                                      <p:cBhvr>
                                        <p:cTn id="57" dur="1000"/>
                                        <p:tgtEl>
                                          <p:spTgt spid="3">
                                            <p:txEl>
                                              <p:pRg st="9" end="9"/>
                                            </p:txEl>
                                          </p:spTgt>
                                        </p:tgtEl>
                                      </p:cBhvr>
                                    </p:animEffect>
                                    <p:anim calcmode="lin" valueType="num">
                                      <p:cBhvr>
                                        <p:cTn id="58" dur="1000" fill="hold"/>
                                        <p:tgtEl>
                                          <p:spTgt spid="3">
                                            <p:txEl>
                                              <p:pRg st="9" end="9"/>
                                            </p:txEl>
                                          </p:spTgt>
                                        </p:tgtEl>
                                        <p:attrNameLst>
                                          <p:attrName>ppt_x</p:attrName>
                                        </p:attrNameLst>
                                      </p:cBhvr>
                                      <p:tavLst>
                                        <p:tav tm="0">
                                          <p:val>
                                            <p:strVal val="#ppt_x"/>
                                          </p:val>
                                        </p:tav>
                                        <p:tav tm="100000">
                                          <p:val>
                                            <p:strVal val="#ppt_x"/>
                                          </p:val>
                                        </p:tav>
                                      </p:tavLst>
                                    </p:anim>
                                    <p:anim calcmode="lin" valueType="num">
                                      <p:cBhvr>
                                        <p:cTn id="59" dur="1000" fill="hold"/>
                                        <p:tgtEl>
                                          <p:spTgt spid="3">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3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EEB204-9CC6-4B0A-8391-F3B8B3F619A1}"/>
              </a:ext>
            </a:extLst>
          </p:cNvPr>
          <p:cNvSpPr>
            <a:spLocks noGrp="1"/>
          </p:cNvSpPr>
          <p:nvPr>
            <p:ph idx="1"/>
          </p:nvPr>
        </p:nvSpPr>
        <p:spPr>
          <a:xfrm>
            <a:off x="1154955" y="2483556"/>
            <a:ext cx="10133934" cy="3536244"/>
          </a:xfrm>
        </p:spPr>
        <p:txBody>
          <a:bodyPr/>
          <a:lstStyle/>
          <a:p>
            <a:pPr marL="0" indent="0">
              <a:buNone/>
            </a:pPr>
            <a:r>
              <a:rPr lang="en-GB" dirty="0"/>
              <a:t>Going to focus on three of how to do three simple forms/types of statistical test in SPSS:</a:t>
            </a:r>
          </a:p>
          <a:p>
            <a:pPr marL="0" indent="0">
              <a:buNone/>
            </a:pPr>
            <a:endParaRPr lang="en-GB" dirty="0"/>
          </a:p>
          <a:p>
            <a:pPr marL="0" indent="0">
              <a:buNone/>
            </a:pPr>
            <a:endParaRPr lang="en-GB" dirty="0"/>
          </a:p>
        </p:txBody>
      </p:sp>
      <p:sp>
        <p:nvSpPr>
          <p:cNvPr id="3" name="Title 2">
            <a:extLst>
              <a:ext uri="{FF2B5EF4-FFF2-40B4-BE49-F238E27FC236}">
                <a16:creationId xmlns:a16="http://schemas.microsoft.com/office/drawing/2014/main" id="{9D32C057-4000-4864-9372-3FD70701480E}"/>
              </a:ext>
            </a:extLst>
          </p:cNvPr>
          <p:cNvSpPr>
            <a:spLocks noGrp="1"/>
          </p:cNvSpPr>
          <p:nvPr>
            <p:ph type="title"/>
          </p:nvPr>
        </p:nvSpPr>
        <p:spPr/>
        <p:txBody>
          <a:bodyPr/>
          <a:lstStyle/>
          <a:p>
            <a:r>
              <a:rPr lang="en-GB" dirty="0"/>
              <a:t>In this session</a:t>
            </a:r>
          </a:p>
        </p:txBody>
      </p:sp>
      <p:graphicFrame>
        <p:nvGraphicFramePr>
          <p:cNvPr id="4" name="Table 4">
            <a:extLst>
              <a:ext uri="{FF2B5EF4-FFF2-40B4-BE49-F238E27FC236}">
                <a16:creationId xmlns:a16="http://schemas.microsoft.com/office/drawing/2014/main" id="{6DE519D4-01D9-44B3-BEDA-A88DC74CA87B}"/>
              </a:ext>
            </a:extLst>
          </p:cNvPr>
          <p:cNvGraphicFramePr>
            <a:graphicFrameLocks noGrp="1"/>
          </p:cNvGraphicFramePr>
          <p:nvPr>
            <p:extLst>
              <p:ext uri="{D42A27DB-BD31-4B8C-83A1-F6EECF244321}">
                <p14:modId xmlns:p14="http://schemas.microsoft.com/office/powerpoint/2010/main" val="1843433736"/>
              </p:ext>
            </p:extLst>
          </p:nvPr>
        </p:nvGraphicFramePr>
        <p:xfrm>
          <a:off x="2157922" y="3342638"/>
          <a:ext cx="8034789" cy="14630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957983119"/>
                    </a:ext>
                  </a:extLst>
                </a:gridCol>
                <a:gridCol w="2402789">
                  <a:extLst>
                    <a:ext uri="{9D8B030D-6E8A-4147-A177-3AD203B41FA5}">
                      <a16:colId xmlns:a16="http://schemas.microsoft.com/office/drawing/2014/main" val="2252316851"/>
                    </a:ext>
                  </a:extLst>
                </a:gridCol>
                <a:gridCol w="1800000">
                  <a:extLst>
                    <a:ext uri="{9D8B030D-6E8A-4147-A177-3AD203B41FA5}">
                      <a16:colId xmlns:a16="http://schemas.microsoft.com/office/drawing/2014/main" val="3939684105"/>
                    </a:ext>
                  </a:extLst>
                </a:gridCol>
                <a:gridCol w="1800000">
                  <a:extLst>
                    <a:ext uri="{9D8B030D-6E8A-4147-A177-3AD203B41FA5}">
                      <a16:colId xmlns:a16="http://schemas.microsoft.com/office/drawing/2014/main" val="3498621817"/>
                    </a:ext>
                  </a:extLst>
                </a:gridCol>
              </a:tblGrid>
              <a:tr h="322745">
                <a:tc>
                  <a:txBody>
                    <a:bodyPr/>
                    <a:lstStyle/>
                    <a:p>
                      <a:endParaRPr lang="en-GB" dirty="0"/>
                    </a:p>
                  </a:txBody>
                  <a:tcPr/>
                </a:tc>
                <a:tc>
                  <a:txBody>
                    <a:bodyPr/>
                    <a:lstStyle/>
                    <a:p>
                      <a:pPr algn="ctr"/>
                      <a:r>
                        <a:rPr lang="en-GB" dirty="0"/>
                        <a:t>Test type</a:t>
                      </a:r>
                    </a:p>
                  </a:txBody>
                  <a:tcPr/>
                </a:tc>
                <a:tc>
                  <a:txBody>
                    <a:bodyPr/>
                    <a:lstStyle/>
                    <a:p>
                      <a:pPr algn="ctr"/>
                      <a:r>
                        <a:rPr lang="en-GB" dirty="0"/>
                        <a:t>1x IV</a:t>
                      </a:r>
                    </a:p>
                  </a:txBody>
                  <a:tcPr/>
                </a:tc>
                <a:tc>
                  <a:txBody>
                    <a:bodyPr/>
                    <a:lstStyle/>
                    <a:p>
                      <a:pPr algn="ctr"/>
                      <a:r>
                        <a:rPr lang="en-GB" dirty="0"/>
                        <a:t>1x DV</a:t>
                      </a:r>
                    </a:p>
                  </a:txBody>
                  <a:tcPr/>
                </a:tc>
                <a:extLst>
                  <a:ext uri="{0D108BD9-81ED-4DB2-BD59-A6C34878D82A}">
                    <a16:rowId xmlns:a16="http://schemas.microsoft.com/office/drawing/2014/main" val="368937"/>
                  </a:ext>
                </a:extLst>
              </a:tr>
              <a:tr h="322745">
                <a:tc>
                  <a:txBody>
                    <a:bodyPr/>
                    <a:lstStyle/>
                    <a:p>
                      <a:r>
                        <a:rPr lang="en-GB" dirty="0"/>
                        <a:t>Part 1</a:t>
                      </a:r>
                    </a:p>
                  </a:txBody>
                  <a:tcPr/>
                </a:tc>
                <a:tc>
                  <a:txBody>
                    <a:bodyPr/>
                    <a:lstStyle/>
                    <a:p>
                      <a:r>
                        <a:rPr lang="en-GB" dirty="0"/>
                        <a:t>Correlations</a:t>
                      </a:r>
                    </a:p>
                  </a:txBody>
                  <a:tcPr/>
                </a:tc>
                <a:tc>
                  <a:txBody>
                    <a:bodyPr/>
                    <a:lstStyle/>
                    <a:p>
                      <a:pPr algn="ctr"/>
                      <a:r>
                        <a:rPr lang="en-GB" dirty="0"/>
                        <a:t>Continuous</a:t>
                      </a:r>
                    </a:p>
                  </a:txBody>
                  <a:tcPr/>
                </a:tc>
                <a:tc>
                  <a:txBody>
                    <a:bodyPr/>
                    <a:lstStyle/>
                    <a:p>
                      <a:pPr algn="ctr"/>
                      <a:r>
                        <a:rPr lang="en-GB" dirty="0"/>
                        <a:t>Continuous</a:t>
                      </a:r>
                    </a:p>
                  </a:txBody>
                  <a:tcPr/>
                </a:tc>
                <a:extLst>
                  <a:ext uri="{0D108BD9-81ED-4DB2-BD59-A6C34878D82A}">
                    <a16:rowId xmlns:a16="http://schemas.microsoft.com/office/drawing/2014/main" val="1552162900"/>
                  </a:ext>
                </a:extLst>
              </a:tr>
              <a:tr h="322745">
                <a:tc>
                  <a:txBody>
                    <a:bodyPr/>
                    <a:lstStyle/>
                    <a:p>
                      <a:r>
                        <a:rPr lang="en-GB" dirty="0"/>
                        <a:t>Part 2</a:t>
                      </a:r>
                    </a:p>
                  </a:txBody>
                  <a:tcPr/>
                </a:tc>
                <a:tc>
                  <a:txBody>
                    <a:bodyPr/>
                    <a:lstStyle/>
                    <a:p>
                      <a:r>
                        <a:rPr lang="en-GB" dirty="0"/>
                        <a:t>T-tests</a:t>
                      </a:r>
                    </a:p>
                  </a:txBody>
                  <a:tcPr/>
                </a:tc>
                <a:tc>
                  <a:txBody>
                    <a:bodyPr/>
                    <a:lstStyle/>
                    <a:p>
                      <a:pPr algn="ctr"/>
                      <a:r>
                        <a:rPr lang="en-GB" dirty="0"/>
                        <a:t>Categorical</a:t>
                      </a:r>
                    </a:p>
                  </a:txBody>
                  <a:tcPr/>
                </a:tc>
                <a:tc>
                  <a:txBody>
                    <a:bodyPr/>
                    <a:lstStyle/>
                    <a:p>
                      <a:pPr algn="ctr"/>
                      <a:r>
                        <a:rPr lang="en-GB" dirty="0"/>
                        <a:t>Continuous</a:t>
                      </a:r>
                    </a:p>
                  </a:txBody>
                  <a:tcPr/>
                </a:tc>
                <a:extLst>
                  <a:ext uri="{0D108BD9-81ED-4DB2-BD59-A6C34878D82A}">
                    <a16:rowId xmlns:a16="http://schemas.microsoft.com/office/drawing/2014/main" val="3573896663"/>
                  </a:ext>
                </a:extLst>
              </a:tr>
              <a:tr h="322745">
                <a:tc>
                  <a:txBody>
                    <a:bodyPr/>
                    <a:lstStyle/>
                    <a:p>
                      <a:r>
                        <a:rPr lang="en-GB" dirty="0"/>
                        <a:t>Part 3</a:t>
                      </a:r>
                    </a:p>
                  </a:txBody>
                  <a:tcPr/>
                </a:tc>
                <a:tc>
                  <a:txBody>
                    <a:bodyPr/>
                    <a:lstStyle/>
                    <a:p>
                      <a:r>
                        <a:rPr lang="en-GB" dirty="0"/>
                        <a:t>Chi-squared tests</a:t>
                      </a:r>
                    </a:p>
                  </a:txBody>
                  <a:tcPr/>
                </a:tc>
                <a:tc>
                  <a:txBody>
                    <a:bodyPr/>
                    <a:lstStyle/>
                    <a:p>
                      <a:pPr algn="ctr"/>
                      <a:r>
                        <a:rPr lang="en-GB" dirty="0"/>
                        <a:t>Categorical</a:t>
                      </a:r>
                    </a:p>
                  </a:txBody>
                  <a:tcPr/>
                </a:tc>
                <a:tc>
                  <a:txBody>
                    <a:bodyPr/>
                    <a:lstStyle/>
                    <a:p>
                      <a:pPr algn="ctr"/>
                      <a:r>
                        <a:rPr lang="en-GB" dirty="0"/>
                        <a:t>Categorical</a:t>
                      </a:r>
                    </a:p>
                  </a:txBody>
                  <a:tcPr/>
                </a:tc>
                <a:extLst>
                  <a:ext uri="{0D108BD9-81ED-4DB2-BD59-A6C34878D82A}">
                    <a16:rowId xmlns:a16="http://schemas.microsoft.com/office/drawing/2014/main" val="2522501609"/>
                  </a:ext>
                </a:extLst>
              </a:tr>
            </a:tbl>
          </a:graphicData>
        </a:graphic>
      </p:graphicFrame>
    </p:spTree>
    <p:extLst>
      <p:ext uri="{BB962C8B-B14F-4D97-AF65-F5344CB8AC3E}">
        <p14:creationId xmlns:p14="http://schemas.microsoft.com/office/powerpoint/2010/main" val="7419903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EA2CC-015A-4387-B9B0-E1CCBE28FB99}"/>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96ECE35A-C1AD-4FD5-B9AC-D2266BFFE21B}"/>
              </a:ext>
            </a:extLst>
          </p:cNvPr>
          <p:cNvSpPr>
            <a:spLocks noGrp="1"/>
          </p:cNvSpPr>
          <p:nvPr>
            <p:ph idx="1"/>
          </p:nvPr>
        </p:nvSpPr>
        <p:spPr>
          <a:xfrm>
            <a:off x="1154953" y="2366434"/>
            <a:ext cx="8761412" cy="3416300"/>
          </a:xfrm>
        </p:spPr>
        <p:txBody>
          <a:bodyPr/>
          <a:lstStyle/>
          <a:p>
            <a:pPr>
              <a:buFont typeface="+mj-lt"/>
              <a:buAutoNum type="arabicPeriod"/>
            </a:pPr>
            <a:r>
              <a:rPr lang="en-GB" dirty="0"/>
              <a:t>Independent samples (like the last few slides) t-tests</a:t>
            </a:r>
          </a:p>
          <a:p>
            <a:pPr>
              <a:buFont typeface="+mj-lt"/>
              <a:buAutoNum type="arabicPeriod"/>
            </a:pPr>
            <a:endParaRPr lang="en-GB" dirty="0"/>
          </a:p>
          <a:p>
            <a:pPr>
              <a:buFont typeface="+mj-lt"/>
              <a:buAutoNum type="arabicPeriod"/>
            </a:pPr>
            <a:r>
              <a:rPr lang="en-GB" dirty="0"/>
              <a:t>Paired samples t-tests</a:t>
            </a:r>
          </a:p>
          <a:p>
            <a:pPr>
              <a:buFont typeface="+mj-lt"/>
              <a:buAutoNum type="arabicPeriod"/>
            </a:pPr>
            <a:endParaRPr lang="en-GB" dirty="0"/>
          </a:p>
          <a:p>
            <a:pPr>
              <a:buFont typeface="+mj-lt"/>
              <a:buAutoNum type="arabicPeriod"/>
            </a:pPr>
            <a:r>
              <a:rPr lang="en-GB" dirty="0"/>
              <a:t>Effect sizes (standardised versions or mean-diff + </a:t>
            </a:r>
            <a:r>
              <a:rPr lang="en-GB"/>
              <a:t>confidence interval?)</a:t>
            </a:r>
            <a:endParaRPr lang="en-GB" dirty="0"/>
          </a:p>
        </p:txBody>
      </p:sp>
    </p:spTree>
    <p:extLst>
      <p:ext uri="{BB962C8B-B14F-4D97-AF65-F5344CB8AC3E}">
        <p14:creationId xmlns:p14="http://schemas.microsoft.com/office/powerpoint/2010/main" val="39192160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768BA-5F52-4F68-9377-FEE16ECA4B3F}"/>
              </a:ext>
            </a:extLst>
          </p:cNvPr>
          <p:cNvSpPr>
            <a:spLocks noGrp="1"/>
          </p:cNvSpPr>
          <p:nvPr>
            <p:ph type="title"/>
          </p:nvPr>
        </p:nvSpPr>
        <p:spPr>
          <a:xfrm>
            <a:off x="832571" y="2287088"/>
            <a:ext cx="5263429" cy="2283824"/>
          </a:xfrm>
        </p:spPr>
        <p:txBody>
          <a:bodyPr/>
          <a:lstStyle/>
          <a:p>
            <a:r>
              <a:rPr lang="en-GB" sz="3600" b="1" dirty="0"/>
              <a:t>Section 3:</a:t>
            </a:r>
            <a:br>
              <a:rPr lang="en-GB" sz="3600" b="1" dirty="0"/>
            </a:br>
            <a:r>
              <a:rPr lang="en-GB" sz="3600" b="1" dirty="0"/>
              <a:t>Chi-squared Test</a:t>
            </a:r>
            <a:br>
              <a:rPr lang="en-GB" sz="3600" b="1" dirty="0"/>
            </a:br>
            <a:br>
              <a:rPr lang="en-GB" sz="3600" b="1" dirty="0"/>
            </a:br>
            <a:endParaRPr lang="en-GB" sz="3600" b="1" dirty="0"/>
          </a:p>
        </p:txBody>
      </p:sp>
    </p:spTree>
    <p:extLst>
      <p:ext uri="{BB962C8B-B14F-4D97-AF65-F5344CB8AC3E}">
        <p14:creationId xmlns:p14="http://schemas.microsoft.com/office/powerpoint/2010/main" val="42702766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405BB3C-9353-44E4-B159-0E5FF053AD17}"/>
              </a:ext>
            </a:extLst>
          </p:cNvPr>
          <p:cNvSpPr>
            <a:spLocks noGrp="1"/>
          </p:cNvSpPr>
          <p:nvPr>
            <p:ph type="title"/>
          </p:nvPr>
        </p:nvSpPr>
        <p:spPr>
          <a:xfrm>
            <a:off x="872732" y="662890"/>
            <a:ext cx="8761413" cy="706964"/>
          </a:xfrm>
        </p:spPr>
        <p:txBody>
          <a:bodyPr anchor="t"/>
          <a:lstStyle/>
          <a:p>
            <a:r>
              <a:rPr lang="en-GB" dirty="0"/>
              <a:t>Hypotheses with </a:t>
            </a:r>
            <a:r>
              <a:rPr lang="en-GB" b="1" i="1" dirty="0"/>
              <a:t>categorical</a:t>
            </a:r>
            <a:r>
              <a:rPr lang="en-GB" dirty="0"/>
              <a:t> dependent variables?</a:t>
            </a:r>
          </a:p>
        </p:txBody>
      </p:sp>
      <p:sp>
        <p:nvSpPr>
          <p:cNvPr id="7" name="Text Placeholder 6">
            <a:extLst>
              <a:ext uri="{FF2B5EF4-FFF2-40B4-BE49-F238E27FC236}">
                <a16:creationId xmlns:a16="http://schemas.microsoft.com/office/drawing/2014/main" id="{F0603781-1881-4324-902A-21EE0F4FF4AC}"/>
              </a:ext>
            </a:extLst>
          </p:cNvPr>
          <p:cNvSpPr>
            <a:spLocks noGrp="1"/>
          </p:cNvSpPr>
          <p:nvPr>
            <p:ph idx="1"/>
          </p:nvPr>
        </p:nvSpPr>
        <p:spPr>
          <a:xfrm>
            <a:off x="1018316" y="2473807"/>
            <a:ext cx="8761412" cy="2100100"/>
          </a:xfrm>
        </p:spPr>
        <p:txBody>
          <a:bodyPr>
            <a:normAutofit fontScale="47500" lnSpcReduction="20000"/>
          </a:bodyPr>
          <a:lstStyle/>
          <a:p>
            <a:r>
              <a:rPr lang="en-GB" sz="4000" b="1" dirty="0">
                <a:solidFill>
                  <a:srgbClr val="FF0000"/>
                </a:solidFill>
              </a:rPr>
              <a:t>Is there a “home” vs. “away” advantage in professional sports?</a:t>
            </a:r>
          </a:p>
          <a:p>
            <a:r>
              <a:rPr lang="en-GB" sz="4000" dirty="0">
                <a:solidFill>
                  <a:schemeClr val="tx1"/>
                </a:solidFill>
              </a:rPr>
              <a:t>The DV here is categorical, 3 levels: </a:t>
            </a:r>
          </a:p>
          <a:p>
            <a:pPr lvl="1"/>
            <a:r>
              <a:rPr lang="en-GB" sz="3800" b="1" i="1" dirty="0">
                <a:solidFill>
                  <a:schemeClr val="tx1"/>
                </a:solidFill>
              </a:rPr>
              <a:t>Result</a:t>
            </a:r>
            <a:r>
              <a:rPr lang="en-GB" sz="3800" dirty="0">
                <a:solidFill>
                  <a:schemeClr val="tx1"/>
                </a:solidFill>
              </a:rPr>
              <a:t> [</a:t>
            </a:r>
            <a:r>
              <a:rPr lang="en-GB" sz="3800" i="1" dirty="0">
                <a:solidFill>
                  <a:schemeClr val="tx1"/>
                </a:solidFill>
              </a:rPr>
              <a:t>Win, Lose or Draw</a:t>
            </a:r>
            <a:r>
              <a:rPr lang="en-GB" sz="3800" dirty="0">
                <a:solidFill>
                  <a:schemeClr val="tx1"/>
                </a:solidFill>
              </a:rPr>
              <a:t>]</a:t>
            </a:r>
            <a:endParaRPr lang="en-GB" sz="4000" dirty="0">
              <a:solidFill>
                <a:schemeClr val="tx1"/>
              </a:solidFill>
            </a:endParaRPr>
          </a:p>
          <a:p>
            <a:r>
              <a:rPr lang="en-GB" sz="4000" dirty="0">
                <a:solidFill>
                  <a:schemeClr val="tx1"/>
                </a:solidFill>
              </a:rPr>
              <a:t>The IV is categorical  too, 2 levels: </a:t>
            </a:r>
          </a:p>
          <a:p>
            <a:pPr lvl="1"/>
            <a:r>
              <a:rPr lang="en-GB" sz="3800" b="1" i="1" dirty="0">
                <a:solidFill>
                  <a:schemeClr val="tx1"/>
                </a:solidFill>
              </a:rPr>
              <a:t>Location </a:t>
            </a:r>
            <a:r>
              <a:rPr lang="en-GB" sz="3800" dirty="0">
                <a:solidFill>
                  <a:schemeClr val="tx1"/>
                </a:solidFill>
              </a:rPr>
              <a:t>[</a:t>
            </a:r>
            <a:r>
              <a:rPr lang="en-GB" sz="3800" i="1" dirty="0">
                <a:solidFill>
                  <a:schemeClr val="tx1"/>
                </a:solidFill>
              </a:rPr>
              <a:t>Home or Away</a:t>
            </a:r>
            <a:r>
              <a:rPr lang="en-GB" sz="3800" dirty="0">
                <a:solidFill>
                  <a:schemeClr val="tx1"/>
                </a:solidFill>
              </a:rPr>
              <a:t>] </a:t>
            </a:r>
          </a:p>
          <a:p>
            <a:endParaRPr lang="en-GB" sz="4000" dirty="0">
              <a:solidFill>
                <a:schemeClr val="tx1"/>
              </a:solidFill>
            </a:endParaRPr>
          </a:p>
          <a:p>
            <a:endParaRPr lang="en-GB" dirty="0"/>
          </a:p>
        </p:txBody>
      </p:sp>
      <p:sp>
        <p:nvSpPr>
          <p:cNvPr id="8" name="TextBox 7">
            <a:extLst>
              <a:ext uri="{FF2B5EF4-FFF2-40B4-BE49-F238E27FC236}">
                <a16:creationId xmlns:a16="http://schemas.microsoft.com/office/drawing/2014/main" id="{1560CC8E-51E0-4E82-A90A-C07BA33EE7D2}"/>
              </a:ext>
            </a:extLst>
          </p:cNvPr>
          <p:cNvSpPr txBox="1"/>
          <p:nvPr/>
        </p:nvSpPr>
        <p:spPr>
          <a:xfrm>
            <a:off x="872732" y="6468534"/>
            <a:ext cx="8794045" cy="307777"/>
          </a:xfrm>
          <a:prstGeom prst="rect">
            <a:avLst/>
          </a:prstGeom>
          <a:noFill/>
        </p:spPr>
        <p:txBody>
          <a:bodyPr wrap="square" rtlCol="0">
            <a:spAutoFit/>
          </a:bodyPr>
          <a:lstStyle/>
          <a:p>
            <a:r>
              <a:rPr lang="en-GB" sz="1400" dirty="0"/>
              <a:t>Data source: </a:t>
            </a:r>
            <a:r>
              <a:rPr lang="en-GB" sz="1400" dirty="0">
                <a:solidFill>
                  <a:schemeClr val="tx2"/>
                </a:solidFill>
              </a:rPr>
              <a:t>https://www.statmuse.com/fc/ask/newcastle-record-home-and-away</a:t>
            </a:r>
          </a:p>
        </p:txBody>
      </p:sp>
      <p:grpSp>
        <p:nvGrpSpPr>
          <p:cNvPr id="29" name="Group 28">
            <a:extLst>
              <a:ext uri="{FF2B5EF4-FFF2-40B4-BE49-F238E27FC236}">
                <a16:creationId xmlns:a16="http://schemas.microsoft.com/office/drawing/2014/main" id="{F7166D12-979B-42F0-8D36-56823A882A51}"/>
              </a:ext>
            </a:extLst>
          </p:cNvPr>
          <p:cNvGrpSpPr/>
          <p:nvPr/>
        </p:nvGrpSpPr>
        <p:grpSpPr>
          <a:xfrm>
            <a:off x="2278199" y="4625870"/>
            <a:ext cx="9869971" cy="1630691"/>
            <a:chOff x="2278199" y="4625870"/>
            <a:chExt cx="9869971" cy="1630691"/>
          </a:xfrm>
        </p:grpSpPr>
        <p:pic>
          <p:nvPicPr>
            <p:cNvPr id="6" name="Picture 5">
              <a:extLst>
                <a:ext uri="{FF2B5EF4-FFF2-40B4-BE49-F238E27FC236}">
                  <a16:creationId xmlns:a16="http://schemas.microsoft.com/office/drawing/2014/main" id="{E305EB99-F6F6-48B3-AF76-CD35ACDE5929}"/>
                </a:ext>
              </a:extLst>
            </p:cNvPr>
            <p:cNvPicPr>
              <a:picLocks noChangeAspect="1"/>
            </p:cNvPicPr>
            <p:nvPr/>
          </p:nvPicPr>
          <p:blipFill>
            <a:blip r:embed="rId2"/>
            <a:stretch>
              <a:fillRect/>
            </a:stretch>
          </p:blipFill>
          <p:spPr>
            <a:xfrm>
              <a:off x="2278199" y="4625870"/>
              <a:ext cx="5677536" cy="1630691"/>
            </a:xfrm>
            <a:prstGeom prst="rect">
              <a:avLst/>
            </a:prstGeom>
          </p:spPr>
        </p:pic>
        <p:sp>
          <p:nvSpPr>
            <p:cNvPr id="11" name="Rectangle 10">
              <a:extLst>
                <a:ext uri="{FF2B5EF4-FFF2-40B4-BE49-F238E27FC236}">
                  <a16:creationId xmlns:a16="http://schemas.microsoft.com/office/drawing/2014/main" id="{53DDEE02-E1C8-433A-BC27-5C33EFD738E8}"/>
                </a:ext>
              </a:extLst>
            </p:cNvPr>
            <p:cNvSpPr/>
            <p:nvPr/>
          </p:nvSpPr>
          <p:spPr>
            <a:xfrm>
              <a:off x="7018313" y="5144378"/>
              <a:ext cx="1240450" cy="449294"/>
            </a:xfrm>
            <a:prstGeom prst="rect">
              <a:avLst/>
            </a:prstGeom>
            <a:solidFill>
              <a:schemeClr val="accent1">
                <a:alpha val="2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Rectangle 11">
              <a:extLst>
                <a:ext uri="{FF2B5EF4-FFF2-40B4-BE49-F238E27FC236}">
                  <a16:creationId xmlns:a16="http://schemas.microsoft.com/office/drawing/2014/main" id="{8ED81BE7-7CA9-45DA-876E-CBC8A18927EE}"/>
                </a:ext>
              </a:extLst>
            </p:cNvPr>
            <p:cNvSpPr/>
            <p:nvPr/>
          </p:nvSpPr>
          <p:spPr>
            <a:xfrm>
              <a:off x="7018313" y="5656962"/>
              <a:ext cx="1240450" cy="449294"/>
            </a:xfrm>
            <a:prstGeom prst="rect">
              <a:avLst/>
            </a:prstGeom>
            <a:solidFill>
              <a:schemeClr val="accent3">
                <a:alpha val="2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GB"/>
            </a:p>
          </p:txBody>
        </p:sp>
        <p:cxnSp>
          <p:nvCxnSpPr>
            <p:cNvPr id="14" name="Connector: Elbow 13">
              <a:extLst>
                <a:ext uri="{FF2B5EF4-FFF2-40B4-BE49-F238E27FC236}">
                  <a16:creationId xmlns:a16="http://schemas.microsoft.com/office/drawing/2014/main" id="{35CEE259-0AF1-4090-B93B-17FB214AB26B}"/>
                </a:ext>
              </a:extLst>
            </p:cNvPr>
            <p:cNvCxnSpPr>
              <a:cxnSpLocks/>
              <a:stCxn id="11" idx="3"/>
              <a:endCxn id="12" idx="3"/>
            </p:cNvCxnSpPr>
            <p:nvPr/>
          </p:nvCxnSpPr>
          <p:spPr>
            <a:xfrm>
              <a:off x="8258763" y="5369025"/>
              <a:ext cx="12700" cy="512584"/>
            </a:xfrm>
            <a:prstGeom prst="bentConnector3">
              <a:avLst>
                <a:gd name="adj1" fmla="val 1800000"/>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 name="TextBox 15">
              <a:extLst>
                <a:ext uri="{FF2B5EF4-FFF2-40B4-BE49-F238E27FC236}">
                  <a16:creationId xmlns:a16="http://schemas.microsoft.com/office/drawing/2014/main" id="{73352820-B94C-4294-9E3B-F5D3FF2D7EC3}"/>
                </a:ext>
              </a:extLst>
            </p:cNvPr>
            <p:cNvSpPr txBox="1"/>
            <p:nvPr/>
          </p:nvSpPr>
          <p:spPr>
            <a:xfrm>
              <a:off x="8561791" y="5472296"/>
              <a:ext cx="3586379" cy="369332"/>
            </a:xfrm>
            <a:prstGeom prst="rect">
              <a:avLst/>
            </a:prstGeom>
            <a:noFill/>
          </p:spPr>
          <p:txBody>
            <a:bodyPr wrap="square" rtlCol="0">
              <a:spAutoFit/>
            </a:bodyPr>
            <a:lstStyle/>
            <a:p>
              <a:r>
                <a:rPr lang="en-GB" dirty="0"/>
                <a:t>Do these distributions differ?</a:t>
              </a:r>
            </a:p>
          </p:txBody>
        </p:sp>
      </p:grpSp>
      <p:sp>
        <p:nvSpPr>
          <p:cNvPr id="28" name="Rectangle: Rounded Corners 27">
            <a:extLst>
              <a:ext uri="{FF2B5EF4-FFF2-40B4-BE49-F238E27FC236}">
                <a16:creationId xmlns:a16="http://schemas.microsoft.com/office/drawing/2014/main" id="{9420C83B-DB5B-4615-B8A9-8488672D9654}"/>
              </a:ext>
            </a:extLst>
          </p:cNvPr>
          <p:cNvSpPr/>
          <p:nvPr/>
        </p:nvSpPr>
        <p:spPr>
          <a:xfrm>
            <a:off x="8561791" y="4118700"/>
            <a:ext cx="3330223" cy="96237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Reasons why?</a:t>
            </a:r>
          </a:p>
          <a:p>
            <a:pPr algn="ctr"/>
            <a:r>
              <a:rPr lang="en-GB" sz="1800" dirty="0">
                <a:solidFill>
                  <a:schemeClr val="tx2"/>
                </a:solidFill>
              </a:rPr>
              <a:t>(</a:t>
            </a:r>
            <a:r>
              <a:rPr lang="en-GB" sz="1800" dirty="0">
                <a:solidFill>
                  <a:schemeClr val="tx2"/>
                </a:solidFill>
                <a:hlinkClick r:id="rId3">
                  <a:extLst>
                    <a:ext uri="{A12FA001-AC4F-418D-AE19-62706E023703}">
                      <ahyp:hlinkClr xmlns:ahyp="http://schemas.microsoft.com/office/drawing/2018/hyperlinkcolor" val="tx"/>
                    </a:ext>
                  </a:extLst>
                </a:hlinkClick>
              </a:rPr>
              <a:t>McCarrick et al., 2021</a:t>
            </a:r>
            <a:r>
              <a:rPr lang="en-GB" sz="1800" dirty="0">
                <a:solidFill>
                  <a:schemeClr val="tx2"/>
                </a:solidFill>
              </a:rPr>
              <a:t>)</a:t>
            </a:r>
            <a:endParaRPr lang="en-GB" dirty="0"/>
          </a:p>
        </p:txBody>
      </p:sp>
    </p:spTree>
    <p:extLst>
      <p:ext uri="{BB962C8B-B14F-4D97-AF65-F5344CB8AC3E}">
        <p14:creationId xmlns:p14="http://schemas.microsoft.com/office/powerpoint/2010/main" val="11319956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fade">
                                      <p:cBhvr>
                                        <p:cTn id="7" dur="50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28"/>
                                        </p:tgtEl>
                                        <p:attrNameLst>
                                          <p:attrName>style.visibility</p:attrName>
                                        </p:attrNameLst>
                                      </p:cBhvr>
                                      <p:to>
                                        <p:strVal val="visible"/>
                                      </p:to>
                                    </p:set>
                                    <p:animEffect transition="in" filter="fade">
                                      <p:cBhvr>
                                        <p:cTn id="12" dur="1000"/>
                                        <p:tgtEl>
                                          <p:spTgt spid="28"/>
                                        </p:tgtEl>
                                      </p:cBhvr>
                                    </p:animEffect>
                                    <p:anim calcmode="lin" valueType="num">
                                      <p:cBhvr>
                                        <p:cTn id="13" dur="1000" fill="hold"/>
                                        <p:tgtEl>
                                          <p:spTgt spid="28"/>
                                        </p:tgtEl>
                                        <p:attrNameLst>
                                          <p:attrName>ppt_x</p:attrName>
                                        </p:attrNameLst>
                                      </p:cBhvr>
                                      <p:tavLst>
                                        <p:tav tm="0">
                                          <p:val>
                                            <p:strVal val="#ppt_x"/>
                                          </p:val>
                                        </p:tav>
                                        <p:tav tm="100000">
                                          <p:val>
                                            <p:strVal val="#ppt_x"/>
                                          </p:val>
                                        </p:tav>
                                      </p:tavLst>
                                    </p:anim>
                                    <p:anim calcmode="lin" valueType="num">
                                      <p:cBhvr>
                                        <p:cTn id="14"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D048B-2A6F-4A5B-B3E4-7E38F85C40E7}"/>
              </a:ext>
            </a:extLst>
          </p:cNvPr>
          <p:cNvSpPr>
            <a:spLocks noGrp="1"/>
          </p:cNvSpPr>
          <p:nvPr>
            <p:ph type="title"/>
          </p:nvPr>
        </p:nvSpPr>
        <p:spPr/>
        <p:txBody>
          <a:bodyPr/>
          <a:lstStyle/>
          <a:p>
            <a:r>
              <a:rPr lang="en-GB" dirty="0"/>
              <a:t>Exercises</a:t>
            </a:r>
          </a:p>
        </p:txBody>
      </p:sp>
      <p:sp>
        <p:nvSpPr>
          <p:cNvPr id="3" name="Content Placeholder 2">
            <a:extLst>
              <a:ext uri="{FF2B5EF4-FFF2-40B4-BE49-F238E27FC236}">
                <a16:creationId xmlns:a16="http://schemas.microsoft.com/office/drawing/2014/main" id="{CF3A51E2-75B5-4434-A930-B31AC45A4C38}"/>
              </a:ext>
            </a:extLst>
          </p:cNvPr>
          <p:cNvSpPr>
            <a:spLocks noGrp="1"/>
          </p:cNvSpPr>
          <p:nvPr>
            <p:ph idx="1"/>
          </p:nvPr>
        </p:nvSpPr>
        <p:spPr>
          <a:xfrm>
            <a:off x="1154953" y="2468032"/>
            <a:ext cx="8761412" cy="3416300"/>
          </a:xfrm>
        </p:spPr>
        <p:txBody>
          <a:bodyPr>
            <a:noAutofit/>
          </a:bodyPr>
          <a:lstStyle/>
          <a:p>
            <a:r>
              <a:rPr lang="en-GB" sz="1600" b="1" i="1" dirty="0">
                <a:solidFill>
                  <a:schemeClr val="tx2"/>
                </a:solidFill>
              </a:rPr>
              <a:t>Example 1 </a:t>
            </a:r>
            <a:r>
              <a:rPr lang="en-GB" sz="1600" dirty="0"/>
              <a:t>– Introduced with “by hand” calculation</a:t>
            </a:r>
          </a:p>
          <a:p>
            <a:pPr lvl="1"/>
            <a:r>
              <a:rPr lang="en-GB" dirty="0"/>
              <a:t>Discussion of </a:t>
            </a:r>
            <a:r>
              <a:rPr lang="en-GB" b="1" dirty="0"/>
              <a:t>assumptions</a:t>
            </a:r>
            <a:endParaRPr lang="en-GB" sz="1600" dirty="0"/>
          </a:p>
          <a:p>
            <a:r>
              <a:rPr lang="en-GB" sz="1600" b="1" i="1" dirty="0">
                <a:solidFill>
                  <a:schemeClr val="tx2"/>
                </a:solidFill>
              </a:rPr>
              <a:t>Example 2 </a:t>
            </a:r>
            <a:r>
              <a:rPr lang="en-GB" sz="1600" dirty="0"/>
              <a:t>– Implementation in SPSS</a:t>
            </a:r>
          </a:p>
          <a:p>
            <a:pPr marL="742950" lvl="1" indent="-285750">
              <a:lnSpc>
                <a:spcPct val="107000"/>
              </a:lnSpc>
              <a:buFont typeface="Symbol" panose="05050102010706020507" pitchFamily="18" charset="2"/>
              <a:buChar char=""/>
            </a:pPr>
            <a:r>
              <a:rPr lang="en-GB" b="1" dirty="0">
                <a:effectLst/>
                <a:ea typeface="Calibri" panose="020F0502020204030204" pitchFamily="34" charset="0"/>
                <a:cs typeface="Times New Roman" panose="02020603050405020304" pitchFamily="18" charset="0"/>
              </a:rPr>
              <a:t>Chi-square</a:t>
            </a:r>
          </a:p>
          <a:p>
            <a:pPr marL="742950" lvl="1" indent="-285750">
              <a:lnSpc>
                <a:spcPct val="107000"/>
              </a:lnSpc>
              <a:buFont typeface="Symbol" panose="05050102010706020507" pitchFamily="18" charset="2"/>
              <a:buChar char=""/>
            </a:pPr>
            <a:r>
              <a:rPr lang="en-GB" b="1" dirty="0">
                <a:effectLst/>
                <a:ea typeface="Calibri" panose="020F0502020204030204" pitchFamily="34" charset="0"/>
                <a:cs typeface="Times New Roman" panose="02020603050405020304" pitchFamily="18" charset="0"/>
              </a:rPr>
              <a:t>Contingency Coefficient</a:t>
            </a:r>
          </a:p>
          <a:p>
            <a:pPr marL="742950" lvl="1" indent="-285750">
              <a:lnSpc>
                <a:spcPct val="107000"/>
              </a:lnSpc>
              <a:spcAft>
                <a:spcPts val="800"/>
              </a:spcAft>
              <a:buFont typeface="Symbol" panose="05050102010706020507" pitchFamily="18" charset="2"/>
              <a:buChar char=""/>
            </a:pPr>
            <a:r>
              <a:rPr lang="en-GB" b="1" dirty="0">
                <a:effectLst/>
                <a:ea typeface="Calibri" panose="020F0502020204030204" pitchFamily="34" charset="0"/>
                <a:cs typeface="Times New Roman" panose="02020603050405020304" pitchFamily="18" charset="0"/>
              </a:rPr>
              <a:t>Phi and Cramer’s V</a:t>
            </a:r>
          </a:p>
          <a:p>
            <a:pPr marL="742950" lvl="1" indent="-285750">
              <a:lnSpc>
                <a:spcPct val="107000"/>
              </a:lnSpc>
              <a:spcAft>
                <a:spcPts val="800"/>
              </a:spcAft>
              <a:buFont typeface="Symbol" panose="05050102010706020507" pitchFamily="18" charset="2"/>
              <a:buChar char=""/>
            </a:pPr>
            <a:r>
              <a:rPr lang="en-GB" b="1" dirty="0"/>
              <a:t>Fisher’s Exact </a:t>
            </a:r>
            <a:r>
              <a:rPr lang="en-GB" i="1" dirty="0"/>
              <a:t>(good for 2x2 with a small sample size)</a:t>
            </a:r>
            <a:endParaRPr lang="en-GB" sz="1600" b="1" dirty="0"/>
          </a:p>
          <a:p>
            <a:pPr marL="57150" indent="0">
              <a:lnSpc>
                <a:spcPct val="107000"/>
              </a:lnSpc>
              <a:spcAft>
                <a:spcPts val="800"/>
              </a:spcAft>
              <a:buNone/>
            </a:pPr>
            <a:r>
              <a:rPr lang="en-GB" sz="1600" b="1" dirty="0"/>
              <a:t>Odds Ratios </a:t>
            </a:r>
            <a:r>
              <a:rPr lang="en-GB" sz="1600" i="1" dirty="0"/>
              <a:t>(as a measure of effect size)</a:t>
            </a:r>
          </a:p>
        </p:txBody>
      </p:sp>
    </p:spTree>
    <p:extLst>
      <p:ext uri="{BB962C8B-B14F-4D97-AF65-F5344CB8AC3E}">
        <p14:creationId xmlns:p14="http://schemas.microsoft.com/office/powerpoint/2010/main" val="2738866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Title 1"/>
          <p:cNvSpPr>
            <a:spLocks noGrp="1"/>
          </p:cNvSpPr>
          <p:nvPr>
            <p:ph type="ctrTitle"/>
          </p:nvPr>
        </p:nvSpPr>
        <p:spPr/>
        <p:txBody>
          <a:bodyPr>
            <a:normAutofit/>
          </a:bodyPr>
          <a:lstStyle/>
          <a:p>
            <a:r>
              <a:rPr lang="en-US" dirty="0">
                <a:ea typeface="MS PGothic"/>
              </a:rPr>
              <a:t>Thanks for Listening!</a:t>
            </a:r>
            <a:br>
              <a:rPr lang="en-US" dirty="0">
                <a:ea typeface="MS PGothic"/>
              </a:rPr>
            </a:br>
            <a:br>
              <a:rPr lang="en-US" dirty="0">
                <a:ea typeface="MS PGothic"/>
              </a:rPr>
            </a:br>
            <a:r>
              <a:rPr lang="en-US" dirty="0">
                <a:solidFill>
                  <a:schemeClr val="accent1"/>
                </a:solidFill>
                <a:ea typeface="MS PGothic"/>
              </a:rPr>
              <a:t>Any questions?</a:t>
            </a:r>
          </a:p>
        </p:txBody>
      </p:sp>
      <p:sp>
        <p:nvSpPr>
          <p:cNvPr id="3" name="Content Placeholder 2">
            <a:extLst>
              <a:ext uri="{FF2B5EF4-FFF2-40B4-BE49-F238E27FC236}">
                <a16:creationId xmlns:a16="http://schemas.microsoft.com/office/drawing/2014/main" id="{4C5C6D29-CD8E-58E5-5ACA-3E812DFDC5CE}"/>
              </a:ext>
            </a:extLst>
          </p:cNvPr>
          <p:cNvSpPr>
            <a:spLocks noGrp="1"/>
          </p:cNvSpPr>
          <p:nvPr>
            <p:ph type="subTitle" idx="1"/>
          </p:nvPr>
        </p:nvSpPr>
        <p:spPr/>
        <p:txBody>
          <a:bodyPr vert="horz" lIns="91440" tIns="45720" rIns="91440" bIns="45720" rtlCol="0" anchor="t">
            <a:normAutofit/>
          </a:bodyPr>
          <a:lstStyle/>
          <a:p>
            <a:pPr marL="0" indent="0">
              <a:buNone/>
            </a:pPr>
            <a:endParaRPr lang="en-GB" sz="2000" dirty="0"/>
          </a:p>
          <a:p>
            <a:pPr marL="0" indent="0">
              <a:buNone/>
            </a:pPr>
            <a:endParaRPr lang="en-GB" dirty="0"/>
          </a:p>
        </p:txBody>
      </p:sp>
      <p:sp>
        <p:nvSpPr>
          <p:cNvPr id="8" name="TextBox 7">
            <a:extLst>
              <a:ext uri="{FF2B5EF4-FFF2-40B4-BE49-F238E27FC236}">
                <a16:creationId xmlns:a16="http://schemas.microsoft.com/office/drawing/2014/main" id="{FCCA05A8-7277-4310-883B-5A8E00EBE3FE}"/>
              </a:ext>
            </a:extLst>
          </p:cNvPr>
          <p:cNvSpPr txBox="1"/>
          <p:nvPr/>
        </p:nvSpPr>
        <p:spPr>
          <a:xfrm>
            <a:off x="1095375" y="6391156"/>
            <a:ext cx="840921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t>@liamjbhill.bsky.social            liam.hill@ed.ac.uk  </a:t>
            </a:r>
          </a:p>
        </p:txBody>
      </p:sp>
      <p:pic>
        <p:nvPicPr>
          <p:cNvPr id="9" name="Picture 8" descr="A black and white envelope&#10;&#10;Description automatically generated">
            <a:extLst>
              <a:ext uri="{FF2B5EF4-FFF2-40B4-BE49-F238E27FC236}">
                <a16:creationId xmlns:a16="http://schemas.microsoft.com/office/drawing/2014/main" id="{B1FF462A-A9DE-42C9-AC3E-FCA882C9606B}"/>
              </a:ext>
            </a:extLst>
          </p:cNvPr>
          <p:cNvPicPr>
            <a:picLocks noChangeAspect="1"/>
          </p:cNvPicPr>
          <p:nvPr/>
        </p:nvPicPr>
        <p:blipFill>
          <a:blip r:embed="rId3"/>
          <a:stretch>
            <a:fillRect/>
          </a:stretch>
        </p:blipFill>
        <p:spPr>
          <a:xfrm>
            <a:off x="4279568" y="6438841"/>
            <a:ext cx="352425" cy="352425"/>
          </a:xfrm>
          <a:prstGeom prst="rect">
            <a:avLst/>
          </a:prstGeom>
        </p:spPr>
      </p:pic>
      <p:pic>
        <p:nvPicPr>
          <p:cNvPr id="10" name="Picture 9" descr="Bluesky butterfly icon">
            <a:extLst>
              <a:ext uri="{FF2B5EF4-FFF2-40B4-BE49-F238E27FC236}">
                <a16:creationId xmlns:a16="http://schemas.microsoft.com/office/drawing/2014/main" id="{B05B2E11-C786-4BDC-B703-485A9588B09C}"/>
              </a:ext>
            </a:extLst>
          </p:cNvPr>
          <p:cNvPicPr>
            <a:picLocks noChangeAspect="1"/>
          </p:cNvPicPr>
          <p:nvPr/>
        </p:nvPicPr>
        <p:blipFill>
          <a:blip r:embed="rId4"/>
          <a:stretch>
            <a:fillRect/>
          </a:stretch>
        </p:blipFill>
        <p:spPr>
          <a:xfrm>
            <a:off x="776008" y="6433858"/>
            <a:ext cx="396876" cy="352426"/>
          </a:xfrm>
          <a:prstGeom prst="rect">
            <a:avLst/>
          </a:prstGeom>
        </p:spPr>
      </p:pic>
    </p:spTree>
    <p:extLst>
      <p:ext uri="{BB962C8B-B14F-4D97-AF65-F5344CB8AC3E}">
        <p14:creationId xmlns:p14="http://schemas.microsoft.com/office/powerpoint/2010/main" val="35342451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3BF3D-A042-4248-B502-380824E39386}"/>
              </a:ext>
            </a:extLst>
          </p:cNvPr>
          <p:cNvSpPr>
            <a:spLocks noGrp="1"/>
          </p:cNvSpPr>
          <p:nvPr>
            <p:ph type="title"/>
          </p:nvPr>
        </p:nvSpPr>
        <p:spPr>
          <a:xfrm>
            <a:off x="1154953" y="973668"/>
            <a:ext cx="8761413" cy="706964"/>
          </a:xfrm>
        </p:spPr>
        <p:txBody>
          <a:bodyPr/>
          <a:lstStyle/>
          <a:p>
            <a:r>
              <a:rPr lang="en-GB" dirty="0"/>
              <a:t>More generally: Choosing a model</a:t>
            </a:r>
          </a:p>
        </p:txBody>
      </p:sp>
      <p:sp>
        <p:nvSpPr>
          <p:cNvPr id="3" name="Content Placeholder 2">
            <a:extLst>
              <a:ext uri="{FF2B5EF4-FFF2-40B4-BE49-F238E27FC236}">
                <a16:creationId xmlns:a16="http://schemas.microsoft.com/office/drawing/2014/main" id="{A83A290E-E2B8-42D6-87B1-7089EF748ACE}"/>
              </a:ext>
            </a:extLst>
          </p:cNvPr>
          <p:cNvSpPr>
            <a:spLocks noGrp="1"/>
          </p:cNvSpPr>
          <p:nvPr>
            <p:ph idx="1"/>
          </p:nvPr>
        </p:nvSpPr>
        <p:spPr>
          <a:xfrm>
            <a:off x="1154953" y="2379436"/>
            <a:ext cx="10503645" cy="4254500"/>
          </a:xfrm>
        </p:spPr>
        <p:txBody>
          <a:bodyPr>
            <a:normAutofit/>
          </a:bodyPr>
          <a:lstStyle/>
          <a:p>
            <a:r>
              <a:rPr lang="en-GB" dirty="0"/>
              <a:t>Choosing the specific type of Inferential Statistical Test to use depends on a few factors, defined by your projects’ hypothesis and its variables: </a:t>
            </a:r>
          </a:p>
          <a:p>
            <a:endParaRPr lang="en-GB" sz="600" dirty="0"/>
          </a:p>
          <a:p>
            <a:pPr lvl="1">
              <a:buFont typeface="+mj-lt"/>
              <a:buAutoNum type="arabicPeriod"/>
            </a:pPr>
            <a:r>
              <a:rPr lang="en-GB" sz="1800" dirty="0"/>
              <a:t>The </a:t>
            </a:r>
            <a:r>
              <a:rPr lang="en-GB" sz="1800" b="1" dirty="0"/>
              <a:t>number of Dependent Variables (DV)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The </a:t>
            </a:r>
            <a:r>
              <a:rPr lang="en-GB" sz="1800" b="1" dirty="0"/>
              <a:t>number of Independent Variables (IV) </a:t>
            </a:r>
            <a:r>
              <a:rPr lang="en-GB" sz="1800" dirty="0"/>
              <a:t>specified in our Hypothesis</a:t>
            </a:r>
          </a:p>
          <a:p>
            <a:pPr lvl="1">
              <a:buFont typeface="+mj-lt"/>
              <a:buAutoNum type="arabicPeriod"/>
            </a:pPr>
            <a:endParaRPr lang="en-GB" sz="600" dirty="0"/>
          </a:p>
          <a:p>
            <a:pPr lvl="1">
              <a:buFont typeface="+mj-lt"/>
              <a:buAutoNum type="arabicPeriod"/>
            </a:pPr>
            <a:r>
              <a:rPr lang="en-GB" sz="1800" dirty="0"/>
              <a:t>How each of these variables are operationalised</a:t>
            </a:r>
          </a:p>
          <a:p>
            <a:pPr lvl="2"/>
            <a:r>
              <a:rPr lang="en-GB" sz="1800" dirty="0"/>
              <a:t>Are they </a:t>
            </a:r>
            <a:r>
              <a:rPr lang="en-GB" sz="1800" b="1" dirty="0"/>
              <a:t>continuous or categorical </a:t>
            </a:r>
            <a:r>
              <a:rPr lang="en-GB" sz="1800" dirty="0"/>
              <a:t>scales of measurement?</a:t>
            </a:r>
          </a:p>
          <a:p>
            <a:pPr lvl="2"/>
            <a:r>
              <a:rPr lang="en-GB" sz="1800" dirty="0"/>
              <a:t>For categorical variables:</a:t>
            </a:r>
          </a:p>
          <a:p>
            <a:pPr lvl="3"/>
            <a:r>
              <a:rPr lang="en-GB" sz="1800" b="1" dirty="0"/>
              <a:t>How many categories </a:t>
            </a:r>
            <a:r>
              <a:rPr lang="en-GB" sz="1800" dirty="0"/>
              <a:t>(binary or multi-category)?</a:t>
            </a:r>
          </a:p>
        </p:txBody>
      </p:sp>
      <p:sp>
        <p:nvSpPr>
          <p:cNvPr id="4" name="Speech Bubble: Rectangle with Corners Rounded 3">
            <a:extLst>
              <a:ext uri="{FF2B5EF4-FFF2-40B4-BE49-F238E27FC236}">
                <a16:creationId xmlns:a16="http://schemas.microsoft.com/office/drawing/2014/main" id="{3BE7186E-0B2C-426F-8F4F-9589E9E57190}"/>
              </a:ext>
            </a:extLst>
          </p:cNvPr>
          <p:cNvSpPr/>
          <p:nvPr/>
        </p:nvSpPr>
        <p:spPr>
          <a:xfrm>
            <a:off x="9787467" y="2798819"/>
            <a:ext cx="2209279" cy="3935003"/>
          </a:xfrm>
          <a:prstGeom prst="wedgeRoundRectCallout">
            <a:avLst>
              <a:gd name="adj1" fmla="val -59144"/>
              <a:gd name="adj2" fmla="val -30272"/>
              <a:gd name="adj3" fmla="val 16667"/>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1" i="0" u="none" strike="noStrike" kern="1200" cap="none" spc="0" normalizeH="0" baseline="0" noProof="0" dirty="0">
                <a:ln>
                  <a:noFill/>
                </a:ln>
                <a:solidFill>
                  <a:prstClr val="black"/>
                </a:solidFill>
                <a:effectLst/>
                <a:uLnTx/>
                <a:uFillTx/>
                <a:latin typeface="Century Gothic" panose="020B0502020202020204"/>
                <a:ea typeface="+mn-ea"/>
                <a:cs typeface="+mn-cs"/>
              </a:rPr>
              <a:t>Sidenote: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In the following slides, </a:t>
            </a:r>
            <a:r>
              <a:rPr lang="en-GB" dirty="0">
                <a:solidFill>
                  <a:prstClr val="black"/>
                </a:solidFill>
                <a:latin typeface="Century Gothic" panose="020B0502020202020204"/>
              </a:rPr>
              <a:t>I’m</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going to briefly discuss cases where you have 1x DV but methods do exist for testing multiple DVs in a single model </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r>
              <a:rPr lang="en-GB" dirty="0">
                <a:solidFill>
                  <a:prstClr val="black"/>
                </a:solidFill>
                <a:latin typeface="Century Gothic" panose="020B0502020202020204"/>
              </a:rPr>
              <a:t>e.g.</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800" b="0" i="0" u="none" strike="noStrike" kern="1200" cap="none" spc="0" normalizeH="0" baseline="0" noProof="0" dirty="0">
                <a:ln>
                  <a:noFill/>
                </a:ln>
                <a:solidFill>
                  <a:prstClr val="white"/>
                </a:solidFill>
                <a:effectLst/>
                <a:uLnTx/>
                <a:uFillTx/>
                <a:latin typeface="Century Gothic" panose="020B0502020202020204"/>
                <a:ea typeface="+mn-ea"/>
                <a:cs typeface="+mn-cs"/>
                <a:hlinkClick r:id="rId3">
                  <a:extLst>
                    <a:ext uri="{A12FA001-AC4F-418D-AE19-62706E023703}">
                      <ahyp:hlinkClr xmlns:ahyp="http://schemas.microsoft.com/office/drawing/2018/hyperlinkcolor" val="tx"/>
                    </a:ext>
                  </a:extLst>
                </a:hlinkClick>
              </a:rPr>
              <a:t>MANOVA</a:t>
            </a: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p:txBody>
      </p:sp>
    </p:spTree>
    <p:extLst>
      <p:ext uri="{BB962C8B-B14F-4D97-AF65-F5344CB8AC3E}">
        <p14:creationId xmlns:p14="http://schemas.microsoft.com/office/powerpoint/2010/main" val="27698821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A Garden of Forking Paths!</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579879"/>
          </a:xfrm>
        </p:spPr>
        <p:style>
          <a:lnRef idx="2">
            <a:schemeClr val="accent6"/>
          </a:lnRef>
          <a:fillRef idx="1">
            <a:schemeClr val="lt1"/>
          </a:fillRef>
          <a:effectRef idx="0">
            <a:schemeClr val="accent6"/>
          </a:effectRef>
          <a:fontRef idx="minor">
            <a:schemeClr val="dk1"/>
          </a:fontRef>
        </p:style>
        <p:txBody>
          <a:bodyPr/>
          <a:lstStyle/>
          <a:p>
            <a:r>
              <a:rPr lang="en-GB" dirty="0"/>
              <a:t>Are your Independent Variables:</a:t>
            </a:r>
          </a:p>
          <a:p>
            <a:pPr marL="800100" lvl="1" indent="-342900">
              <a:buClr>
                <a:schemeClr val="tx1"/>
              </a:buClr>
              <a:buFont typeface="+mj-lt"/>
              <a:buAutoNum type="arabicPeriod"/>
            </a:pPr>
            <a:r>
              <a:rPr lang="en-GB" dirty="0">
                <a:solidFill>
                  <a:schemeClr val="tx1"/>
                </a:solidFill>
              </a:rPr>
              <a:t>Measured on a Categorical Scale?</a:t>
            </a:r>
          </a:p>
          <a:p>
            <a:pPr marL="800100" lvl="1" indent="-342900">
              <a:buClr>
                <a:schemeClr val="tx1"/>
              </a:buClr>
              <a:buFont typeface="+mj-lt"/>
              <a:buAutoNum type="arabicPeriod"/>
            </a:pPr>
            <a:r>
              <a:rPr lang="en-GB" dirty="0">
                <a:solidFill>
                  <a:schemeClr val="tx1"/>
                </a:solidFill>
              </a:rPr>
              <a:t>Measured on a Continuous Scale?</a:t>
            </a:r>
          </a:p>
          <a:p>
            <a:pPr marL="800100" lvl="1" indent="-342900">
              <a:buClr>
                <a:schemeClr val="tx1"/>
              </a:buClr>
              <a:buFont typeface="+mj-lt"/>
              <a:buAutoNum type="arabicPeriod"/>
            </a:pPr>
            <a:r>
              <a:rPr lang="en-GB" dirty="0">
                <a:solidFill>
                  <a:schemeClr val="tx1"/>
                </a:solidFill>
              </a:rPr>
              <a:t>A mixture (i.e. when you have more than one IV)?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2" y="569722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Continuous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20" y="6273483"/>
            <a:ext cx="2518520" cy="477838"/>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p>
            <a:r>
              <a:rPr lang="en-GB" dirty="0">
                <a:solidFill>
                  <a:schemeClr val="tx2"/>
                </a:solidFill>
                <a:hlinkClick r:id="rId3" action="ppaction://hlinksldjump">
                  <a:extLst>
                    <a:ext uri="{A12FA001-AC4F-418D-AE19-62706E023703}">
                      <ahyp:hlinkClr xmlns:ahyp="http://schemas.microsoft.com/office/drawing/2018/hyperlinkcolor" val="tx"/>
                    </a:ext>
                  </a:extLst>
                </a:hlinkClick>
              </a:rPr>
              <a:t>Go to slide 7</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your Dependent Variable measured on a Continuous or Categorical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048527" y="1953865"/>
            <a:ext cx="2789238" cy="4697471"/>
          </a:xfrm>
          <a:prstGeom prst="bentConnector3">
            <a:avLst>
              <a:gd name="adj1" fmla="val 7792"/>
            </a:avLst>
          </a:prstGeom>
          <a:ln w="19050">
            <a:tailEnd type="triangle"/>
          </a:ln>
        </p:spPr>
        <p:style>
          <a:lnRef idx="1">
            <a:schemeClr val="dk1"/>
          </a:lnRef>
          <a:fillRef idx="0">
            <a:schemeClr val="dk1"/>
          </a:fillRef>
          <a:effectRef idx="0">
            <a:schemeClr val="dk1"/>
          </a:effectRef>
          <a:fontRef idx="minor">
            <a:schemeClr val="tx1"/>
          </a:fontRef>
        </p:style>
      </p:cxnSp>
      <p:sp>
        <p:nvSpPr>
          <p:cNvPr id="28" name="Text Placeholder 9">
            <a:extLst>
              <a:ext uri="{FF2B5EF4-FFF2-40B4-BE49-F238E27FC236}">
                <a16:creationId xmlns:a16="http://schemas.microsoft.com/office/drawing/2014/main" id="{A664A656-2046-4BED-AF0C-B099E484F4F6}"/>
              </a:ext>
            </a:extLst>
          </p:cNvPr>
          <p:cNvSpPr txBox="1">
            <a:spLocks/>
          </p:cNvSpPr>
          <p:nvPr/>
        </p:nvSpPr>
        <p:spPr>
          <a:xfrm>
            <a:off x="6554253" y="5750561"/>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 or 3</a:t>
            </a:r>
          </a:p>
        </p:txBody>
      </p:sp>
      <p:sp>
        <p:nvSpPr>
          <p:cNvPr id="29" name="Content Placeholder 10">
            <a:extLst>
              <a:ext uri="{FF2B5EF4-FFF2-40B4-BE49-F238E27FC236}">
                <a16:creationId xmlns:a16="http://schemas.microsoft.com/office/drawing/2014/main" id="{5AC7C54A-276D-4974-894A-FA3ABE9E2277}"/>
              </a:ext>
            </a:extLst>
          </p:cNvPr>
          <p:cNvSpPr txBox="1">
            <a:spLocks/>
          </p:cNvSpPr>
          <p:nvPr/>
        </p:nvSpPr>
        <p:spPr>
          <a:xfrm>
            <a:off x="6554251" y="6326824"/>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Go to slide </a:t>
            </a:r>
            <a:r>
              <a:rPr lang="en-GB" dirty="0">
                <a:solidFill>
                  <a:srgbClr val="0E5580"/>
                </a:solidFill>
                <a:latin typeface="Century Gothic" panose="020B0502020202020204"/>
                <a:hlinkClick r:id="rId4" action="ppaction://hlinksldjump">
                  <a:extLst>
                    <a:ext uri="{A12FA001-AC4F-418D-AE19-62706E023703}">
                      <ahyp:hlinkClr xmlns:ahyp="http://schemas.microsoft.com/office/drawing/2018/hyperlinkcolor" val="tx"/>
                    </a:ext>
                  </a:extLst>
                </a:hlinkClick>
              </a:rPr>
              <a:t>6</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30" name="Text Placeholder 9">
            <a:extLst>
              <a:ext uri="{FF2B5EF4-FFF2-40B4-BE49-F238E27FC236}">
                <a16:creationId xmlns:a16="http://schemas.microsoft.com/office/drawing/2014/main" id="{CA916537-9708-41CE-BC3C-C1A25B69AB7E}"/>
              </a:ext>
            </a:extLst>
          </p:cNvPr>
          <p:cNvSpPr txBox="1">
            <a:spLocks/>
          </p:cNvSpPr>
          <p:nvPr/>
        </p:nvSpPr>
        <p:spPr>
          <a:xfrm>
            <a:off x="1388688" y="5750561"/>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31" name="Content Placeholder 10">
            <a:extLst>
              <a:ext uri="{FF2B5EF4-FFF2-40B4-BE49-F238E27FC236}">
                <a16:creationId xmlns:a16="http://schemas.microsoft.com/office/drawing/2014/main" id="{D216EBC2-B647-4BA8-9EF8-EC3E67CD95CB}"/>
              </a:ext>
            </a:extLst>
          </p:cNvPr>
          <p:cNvSpPr txBox="1">
            <a:spLocks/>
          </p:cNvSpPr>
          <p:nvPr/>
        </p:nvSpPr>
        <p:spPr>
          <a:xfrm>
            <a:off x="1388686" y="6326824"/>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5"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34" name="Connector: Elbow 33">
            <a:extLst>
              <a:ext uri="{FF2B5EF4-FFF2-40B4-BE49-F238E27FC236}">
                <a16:creationId xmlns:a16="http://schemas.microsoft.com/office/drawing/2014/main" id="{AEFDAA0E-A80A-495E-AE18-DBA6F9DFAE89}"/>
              </a:ext>
            </a:extLst>
          </p:cNvPr>
          <p:cNvCxnSpPr>
            <a:cxnSpLocks/>
            <a:stCxn id="9" idx="2"/>
            <a:endCxn id="30" idx="0"/>
          </p:cNvCxnSpPr>
          <p:nvPr/>
        </p:nvCxnSpPr>
        <p:spPr>
          <a:xfrm rot="5400000">
            <a:off x="3832036" y="4307392"/>
            <a:ext cx="259081" cy="2627256"/>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37" name="Connector: Elbow 36">
            <a:extLst>
              <a:ext uri="{FF2B5EF4-FFF2-40B4-BE49-F238E27FC236}">
                <a16:creationId xmlns:a16="http://schemas.microsoft.com/office/drawing/2014/main" id="{9253E576-DA10-404A-B4C1-761C9EEFC313}"/>
              </a:ext>
            </a:extLst>
          </p:cNvPr>
          <p:cNvCxnSpPr>
            <a:cxnSpLocks/>
            <a:stCxn id="9" idx="2"/>
            <a:endCxn id="28" idx="0"/>
          </p:cNvCxnSpPr>
          <p:nvPr/>
        </p:nvCxnSpPr>
        <p:spPr>
          <a:xfrm rot="16200000" flipH="1">
            <a:off x="6414818" y="4351865"/>
            <a:ext cx="259081" cy="2538309"/>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8490448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Categorical IV(s)</a:t>
            </a:r>
          </a:p>
        </p:txBody>
      </p:sp>
      <p:graphicFrame>
        <p:nvGraphicFramePr>
          <p:cNvPr id="8" name="Table 8">
            <a:extLst>
              <a:ext uri="{FF2B5EF4-FFF2-40B4-BE49-F238E27FC236}">
                <a16:creationId xmlns:a16="http://schemas.microsoft.com/office/drawing/2014/main" id="{C8EDEB93-213B-4C1C-A535-1462EF17C129}"/>
              </a:ext>
            </a:extLst>
          </p:cNvPr>
          <p:cNvGraphicFramePr>
            <a:graphicFrameLocks noGrp="1"/>
          </p:cNvGraphicFramePr>
          <p:nvPr/>
        </p:nvGraphicFramePr>
        <p:xfrm>
          <a:off x="1084000" y="2326640"/>
          <a:ext cx="10024000" cy="148336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32236412"/>
                    </a:ext>
                  </a:extLst>
                </a:gridCol>
                <a:gridCol w="3996000">
                  <a:extLst>
                    <a:ext uri="{9D8B030D-6E8A-4147-A177-3AD203B41FA5}">
                      <a16:colId xmlns:a16="http://schemas.microsoft.com/office/drawing/2014/main" val="590202164"/>
                    </a:ext>
                  </a:extLst>
                </a:gridCol>
                <a:gridCol w="3996000">
                  <a:extLst>
                    <a:ext uri="{9D8B030D-6E8A-4147-A177-3AD203B41FA5}">
                      <a16:colId xmlns:a16="http://schemas.microsoft.com/office/drawing/2014/main" val="1401087659"/>
                    </a:ext>
                  </a:extLst>
                </a:gridCol>
              </a:tblGrid>
              <a:tr h="370840">
                <a:tc>
                  <a:txBody>
                    <a:bodyPr/>
                    <a:lstStyle/>
                    <a:p>
                      <a:endParaRPr lang="en-GB" dirty="0"/>
                    </a:p>
                  </a:txBody>
                  <a:tcPr/>
                </a:tc>
                <a:tc>
                  <a:txBody>
                    <a:bodyPr/>
                    <a:lstStyle/>
                    <a:p>
                      <a:pPr algn="ctr"/>
                      <a:r>
                        <a:rPr lang="en-GB" dirty="0">
                          <a:solidFill>
                            <a:schemeClr val="tx1"/>
                          </a:solidFill>
                        </a:rPr>
                        <a:t>Binary DV</a:t>
                      </a:r>
                    </a:p>
                  </a:txBody>
                  <a:tcPr/>
                </a:tc>
                <a:tc>
                  <a:txBody>
                    <a:bodyPr/>
                    <a:lstStyle/>
                    <a:p>
                      <a:pPr algn="ctr"/>
                      <a:r>
                        <a:rPr lang="en-GB" dirty="0">
                          <a:solidFill>
                            <a:schemeClr val="tx1"/>
                          </a:solidFill>
                        </a:rPr>
                        <a:t> Non-Binary DV</a:t>
                      </a:r>
                    </a:p>
                  </a:txBody>
                  <a:tcPr/>
                </a:tc>
                <a:extLst>
                  <a:ext uri="{0D108BD9-81ED-4DB2-BD59-A6C34878D82A}">
                    <a16:rowId xmlns:a16="http://schemas.microsoft.com/office/drawing/2014/main" val="1859062806"/>
                  </a:ext>
                </a:extLst>
              </a:tr>
              <a:tr h="370840">
                <a:tc>
                  <a:txBody>
                    <a:bodyPr/>
                    <a:lstStyle/>
                    <a:p>
                      <a:r>
                        <a:rPr lang="en-GB" dirty="0"/>
                        <a:t>1x Binary IV</a:t>
                      </a:r>
                    </a:p>
                  </a:txBody>
                  <a:tcPr/>
                </a:tc>
                <a:tc>
                  <a:txBody>
                    <a:bodyPr/>
                    <a:lstStyle/>
                    <a:p>
                      <a:pPr algn="ct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04591286"/>
                  </a:ext>
                </a:extLst>
              </a:tr>
              <a:tr h="370840">
                <a:tc>
                  <a:txBody>
                    <a:bodyPr/>
                    <a:lstStyle/>
                    <a:p>
                      <a:r>
                        <a:rPr lang="en-GB" dirty="0"/>
                        <a:t>1x Non-Binary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rgbClr val="F1F7E8"/>
                    </a:solidFill>
                  </a:tcPr>
                </a:tc>
                <a:extLst>
                  <a:ext uri="{0D108BD9-81ED-4DB2-BD59-A6C34878D82A}">
                    <a16:rowId xmlns:a16="http://schemas.microsoft.com/office/drawing/2014/main" val="3357676919"/>
                  </a:ext>
                </a:extLst>
              </a:tr>
              <a:tr h="370840">
                <a:tc>
                  <a:txBody>
                    <a:bodyPr/>
                    <a:lstStyle/>
                    <a:p>
                      <a:r>
                        <a:rPr lang="en-GB" dirty="0"/>
                        <a:t>&gt;1 IV</a:t>
                      </a:r>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solidFill>
                      <a:schemeClr val="accent1">
                        <a:lumMod val="40000"/>
                        <a:lumOff val="60000"/>
                      </a:schemeClr>
                    </a:solidFill>
                  </a:tcPr>
                </a:tc>
                <a:extLst>
                  <a:ext uri="{0D108BD9-81ED-4DB2-BD59-A6C34878D82A}">
                    <a16:rowId xmlns:a16="http://schemas.microsoft.com/office/drawing/2014/main" val="558848646"/>
                  </a:ext>
                </a:extLst>
              </a:tr>
            </a:tbl>
          </a:graphicData>
        </a:graphic>
      </p:graphicFrame>
      <p:sp>
        <p:nvSpPr>
          <p:cNvPr id="9" name="TextBox 8">
            <a:extLst>
              <a:ext uri="{FF2B5EF4-FFF2-40B4-BE49-F238E27FC236}">
                <a16:creationId xmlns:a16="http://schemas.microsoft.com/office/drawing/2014/main" id="{48675076-CC72-4139-A076-A9FBF5CD5219}"/>
              </a:ext>
            </a:extLst>
          </p:cNvPr>
          <p:cNvSpPr txBox="1"/>
          <p:nvPr/>
        </p:nvSpPr>
        <p:spPr>
          <a:xfrm>
            <a:off x="1084000" y="651944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the DV and IV are not independent (repeated measures) then use a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McNemar’s</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test instead. </a:t>
            </a:r>
          </a:p>
        </p:txBody>
      </p:sp>
      <p:sp>
        <p:nvSpPr>
          <p:cNvPr id="17" name="TextBox 16">
            <a:extLst>
              <a:ext uri="{FF2B5EF4-FFF2-40B4-BE49-F238E27FC236}">
                <a16:creationId xmlns:a16="http://schemas.microsoft.com/office/drawing/2014/main" id="{D7558440-ADFA-4ECF-BF5F-E59E9F63088B}"/>
              </a:ext>
            </a:extLst>
          </p:cNvPr>
          <p:cNvSpPr txBox="1"/>
          <p:nvPr/>
        </p:nvSpPr>
        <p:spPr>
          <a:xfrm>
            <a:off x="4080510" y="2680664"/>
            <a:ext cx="2674620" cy="36933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Fisher’s Exact test*</a:t>
            </a:r>
          </a:p>
        </p:txBody>
      </p:sp>
      <p:sp>
        <p:nvSpPr>
          <p:cNvPr id="18" name="TextBox 17">
            <a:extLst>
              <a:ext uri="{FF2B5EF4-FFF2-40B4-BE49-F238E27FC236}">
                <a16:creationId xmlns:a16="http://schemas.microsoft.com/office/drawing/2014/main" id="{E1AFCFE6-99EB-49BB-97F1-F7E642E1EC9F}"/>
              </a:ext>
            </a:extLst>
          </p:cNvPr>
          <p:cNvSpPr txBox="1"/>
          <p:nvPr/>
        </p:nvSpPr>
        <p:spPr>
          <a:xfrm>
            <a:off x="5730240" y="3071336"/>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Chi-Squared test</a:t>
            </a:r>
          </a:p>
        </p:txBody>
      </p:sp>
      <p:sp>
        <p:nvSpPr>
          <p:cNvPr id="19" name="TextBox 18">
            <a:extLst>
              <a:ext uri="{FF2B5EF4-FFF2-40B4-BE49-F238E27FC236}">
                <a16:creationId xmlns:a16="http://schemas.microsoft.com/office/drawing/2014/main" id="{6E2154BB-5397-4E72-919D-EA19509196C6}"/>
              </a:ext>
            </a:extLst>
          </p:cNvPr>
          <p:cNvSpPr txBox="1"/>
          <p:nvPr/>
        </p:nvSpPr>
        <p:spPr>
          <a:xfrm>
            <a:off x="7707630" y="3440668"/>
            <a:ext cx="2674620" cy="369332"/>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Loglinear Analysis</a:t>
            </a:r>
          </a:p>
        </p:txBody>
      </p:sp>
      <p:grpSp>
        <p:nvGrpSpPr>
          <p:cNvPr id="31" name="Group 30">
            <a:extLst>
              <a:ext uri="{FF2B5EF4-FFF2-40B4-BE49-F238E27FC236}">
                <a16:creationId xmlns:a16="http://schemas.microsoft.com/office/drawing/2014/main" id="{6DB034AC-22A6-4F8F-96CD-5C9D4CB30FA6}"/>
              </a:ext>
            </a:extLst>
          </p:cNvPr>
          <p:cNvGrpSpPr/>
          <p:nvPr/>
        </p:nvGrpSpPr>
        <p:grpSpPr>
          <a:xfrm>
            <a:off x="1154953" y="2865330"/>
            <a:ext cx="9953047" cy="1845096"/>
            <a:chOff x="1154953" y="2865330"/>
            <a:chExt cx="9953047" cy="1845096"/>
          </a:xfrm>
        </p:grpSpPr>
        <p:sp>
          <p:nvSpPr>
            <p:cNvPr id="10" name="Rectangle: Rounded Corners 9">
              <a:extLst>
                <a:ext uri="{FF2B5EF4-FFF2-40B4-BE49-F238E27FC236}">
                  <a16:creationId xmlns:a16="http://schemas.microsoft.com/office/drawing/2014/main" id="{858329BC-AD96-4568-B51C-47A3AD573D89}"/>
                </a:ext>
              </a:extLst>
            </p:cNvPr>
            <p:cNvSpPr/>
            <p:nvPr/>
          </p:nvSpPr>
          <p:spPr>
            <a:xfrm>
              <a:off x="1154953" y="3941228"/>
              <a:ext cx="9953047" cy="769198"/>
            </a:xfrm>
            <a:prstGeom prst="roundRect">
              <a:avLst/>
            </a:prstGeom>
            <a:solidFill>
              <a:srgbClr val="E3EFC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your likelihood of being excluded in secondary school (Excluded vs. Not Excluded)? </a:t>
              </a:r>
            </a:p>
          </p:txBody>
        </p:sp>
        <p:cxnSp>
          <p:nvCxnSpPr>
            <p:cNvPr id="21" name="Connector: Elbow 20">
              <a:extLst>
                <a:ext uri="{FF2B5EF4-FFF2-40B4-BE49-F238E27FC236}">
                  <a16:creationId xmlns:a16="http://schemas.microsoft.com/office/drawing/2014/main" id="{62489567-F105-4CA2-8CFB-517F1D1C55E2}"/>
                </a:ext>
              </a:extLst>
            </p:cNvPr>
            <p:cNvCxnSpPr>
              <a:endCxn id="10" idx="3"/>
            </p:cNvCxnSpPr>
            <p:nvPr/>
          </p:nvCxnSpPr>
          <p:spPr>
            <a:xfrm>
              <a:off x="6755130" y="2865330"/>
              <a:ext cx="4352870" cy="1460497"/>
            </a:xfrm>
            <a:prstGeom prst="bentConnector3">
              <a:avLst>
                <a:gd name="adj1" fmla="val 105252"/>
              </a:avLst>
            </a:prstGeom>
            <a:ln>
              <a:tailEnd type="triangle"/>
            </a:ln>
          </p:spPr>
          <p:style>
            <a:lnRef idx="1">
              <a:schemeClr val="dk1"/>
            </a:lnRef>
            <a:fillRef idx="0">
              <a:schemeClr val="dk1"/>
            </a:fillRef>
            <a:effectRef idx="0">
              <a:schemeClr val="dk1"/>
            </a:effectRef>
            <a:fontRef idx="minor">
              <a:schemeClr val="tx1"/>
            </a:fontRef>
          </p:style>
        </p:cxnSp>
      </p:grpSp>
      <p:grpSp>
        <p:nvGrpSpPr>
          <p:cNvPr id="32" name="Group 31">
            <a:extLst>
              <a:ext uri="{FF2B5EF4-FFF2-40B4-BE49-F238E27FC236}">
                <a16:creationId xmlns:a16="http://schemas.microsoft.com/office/drawing/2014/main" id="{11635E35-F955-4702-A8EE-1B5484283055}"/>
              </a:ext>
            </a:extLst>
          </p:cNvPr>
          <p:cNvGrpSpPr/>
          <p:nvPr/>
        </p:nvGrpSpPr>
        <p:grpSpPr>
          <a:xfrm>
            <a:off x="1154953" y="3256002"/>
            <a:ext cx="9953047" cy="2223622"/>
            <a:chOff x="1154953" y="3256002"/>
            <a:chExt cx="9953047" cy="2223622"/>
          </a:xfrm>
        </p:grpSpPr>
        <p:sp>
          <p:nvSpPr>
            <p:cNvPr id="11" name="Rectangle: Rounded Corners 10">
              <a:extLst>
                <a:ext uri="{FF2B5EF4-FFF2-40B4-BE49-F238E27FC236}">
                  <a16:creationId xmlns:a16="http://schemas.microsoft.com/office/drawing/2014/main" id="{8E6616DB-F8E7-4619-8718-11B4DBD4868C}"/>
                </a:ext>
              </a:extLst>
            </p:cNvPr>
            <p:cNvSpPr/>
            <p:nvPr/>
          </p:nvSpPr>
          <p:spPr>
            <a:xfrm>
              <a:off x="1154953" y="4710426"/>
              <a:ext cx="9953047" cy="769198"/>
            </a:xfrm>
            <a:prstGeom prst="roundRect">
              <a:avLst/>
            </a:prstGeom>
            <a:solidFill>
              <a:srgbClr val="F1F7E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having additional support needs (ASN) in primary school (Yes or No?) associated with level of degree classification at University (Distinction, Merit, Pass or Fail)?</a:t>
              </a:r>
            </a:p>
          </p:txBody>
        </p:sp>
        <p:cxnSp>
          <p:nvCxnSpPr>
            <p:cNvPr id="23" name="Connector: Elbow 22">
              <a:extLst>
                <a:ext uri="{FF2B5EF4-FFF2-40B4-BE49-F238E27FC236}">
                  <a16:creationId xmlns:a16="http://schemas.microsoft.com/office/drawing/2014/main" id="{975ECB71-9BED-45AD-841B-24FD5C81F48D}"/>
                </a:ext>
              </a:extLst>
            </p:cNvPr>
            <p:cNvCxnSpPr>
              <a:stCxn id="18" idx="3"/>
              <a:endCxn id="11" idx="3"/>
            </p:cNvCxnSpPr>
            <p:nvPr/>
          </p:nvCxnSpPr>
          <p:spPr>
            <a:xfrm>
              <a:off x="8404860" y="3256002"/>
              <a:ext cx="2703140" cy="1839023"/>
            </a:xfrm>
            <a:prstGeom prst="bentConnector3">
              <a:avLst>
                <a:gd name="adj1" fmla="val 118183"/>
              </a:avLst>
            </a:prstGeom>
            <a:ln>
              <a:tailEnd type="triangle"/>
            </a:ln>
          </p:spPr>
          <p:style>
            <a:lnRef idx="1">
              <a:schemeClr val="dk1"/>
            </a:lnRef>
            <a:fillRef idx="0">
              <a:schemeClr val="dk1"/>
            </a:fillRef>
            <a:effectRef idx="0">
              <a:schemeClr val="dk1"/>
            </a:effectRef>
            <a:fontRef idx="minor">
              <a:schemeClr val="tx1"/>
            </a:fontRef>
          </p:style>
        </p:cxnSp>
      </p:grpSp>
      <p:grpSp>
        <p:nvGrpSpPr>
          <p:cNvPr id="33" name="Group 32">
            <a:extLst>
              <a:ext uri="{FF2B5EF4-FFF2-40B4-BE49-F238E27FC236}">
                <a16:creationId xmlns:a16="http://schemas.microsoft.com/office/drawing/2014/main" id="{CAF361EF-ABF3-45D1-B4AC-C315063333C2}"/>
              </a:ext>
            </a:extLst>
          </p:cNvPr>
          <p:cNvGrpSpPr/>
          <p:nvPr/>
        </p:nvGrpSpPr>
        <p:grpSpPr>
          <a:xfrm>
            <a:off x="1154953" y="3625334"/>
            <a:ext cx="9953047" cy="2745522"/>
            <a:chOff x="1154953" y="3625334"/>
            <a:chExt cx="9953047" cy="2745522"/>
          </a:xfrm>
        </p:grpSpPr>
        <p:sp>
          <p:nvSpPr>
            <p:cNvPr id="12" name="Rectangle: Rounded Corners 11">
              <a:extLst>
                <a:ext uri="{FF2B5EF4-FFF2-40B4-BE49-F238E27FC236}">
                  <a16:creationId xmlns:a16="http://schemas.microsoft.com/office/drawing/2014/main" id="{71641446-669C-4AC9-9C01-4461431A3D6D}"/>
                </a:ext>
              </a:extLst>
            </p:cNvPr>
            <p:cNvSpPr/>
            <p:nvPr/>
          </p:nvSpPr>
          <p:spPr>
            <a:xfrm>
              <a:off x="1154953" y="5479624"/>
              <a:ext cx="9953047" cy="891232"/>
            </a:xfrm>
            <a:prstGeom prst="roundRect">
              <a:avLst/>
            </a:prstGeom>
            <a:solidFill>
              <a:srgbClr val="DEEEAD"/>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Is there a relationship between having ASN in primary school (Yes or No?) , whether you are later excluded in high school (Excluded vs. Not) and subsequent degree classification at University (Distinction, Merit, Pass or Fail)?</a:t>
              </a:r>
            </a:p>
          </p:txBody>
        </p:sp>
        <p:cxnSp>
          <p:nvCxnSpPr>
            <p:cNvPr id="26" name="Connector: Elbow 25">
              <a:extLst>
                <a:ext uri="{FF2B5EF4-FFF2-40B4-BE49-F238E27FC236}">
                  <a16:creationId xmlns:a16="http://schemas.microsoft.com/office/drawing/2014/main" id="{408AA5B9-1C82-44E4-A619-47236CDB765F}"/>
                </a:ext>
              </a:extLst>
            </p:cNvPr>
            <p:cNvCxnSpPr>
              <a:cxnSpLocks/>
              <a:stCxn id="19" idx="3"/>
              <a:endCxn id="12" idx="3"/>
            </p:cNvCxnSpPr>
            <p:nvPr/>
          </p:nvCxnSpPr>
          <p:spPr>
            <a:xfrm>
              <a:off x="10382250" y="3625334"/>
              <a:ext cx="725750" cy="2299906"/>
            </a:xfrm>
            <a:prstGeom prst="bentConnector3">
              <a:avLst>
                <a:gd name="adj1" fmla="val 203944"/>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985877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2000"/>
                                        <p:tgtEl>
                                          <p:spTgt spid="3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2"/>
                                        </p:tgtEl>
                                        <p:attrNameLst>
                                          <p:attrName>style.visibility</p:attrName>
                                        </p:attrNameLst>
                                      </p:cBhvr>
                                      <p:to>
                                        <p:strVal val="visible"/>
                                      </p:to>
                                    </p:set>
                                    <p:animEffect transition="in" filter="wheel(1)">
                                      <p:cBhvr>
                                        <p:cTn id="12" dur="2000"/>
                                        <p:tgtEl>
                                          <p:spTgt spid="3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wheel(1)">
                                      <p:cBhvr>
                                        <p:cTn id="17" dur="20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70098-6B55-4831-A983-2A1AA9C37D9F}"/>
              </a:ext>
            </a:extLst>
          </p:cNvPr>
          <p:cNvSpPr>
            <a:spLocks noGrp="1"/>
          </p:cNvSpPr>
          <p:nvPr>
            <p:ph type="title"/>
          </p:nvPr>
        </p:nvSpPr>
        <p:spPr>
          <a:xfrm>
            <a:off x="1154953" y="973668"/>
            <a:ext cx="8761413" cy="706964"/>
          </a:xfrm>
        </p:spPr>
        <p:txBody>
          <a:bodyPr/>
          <a:lstStyle/>
          <a:p>
            <a:r>
              <a:rPr lang="en-GB" dirty="0"/>
              <a:t>Categorical DV with continuous IV(s)*</a:t>
            </a:r>
          </a:p>
        </p:txBody>
      </p:sp>
      <p:graphicFrame>
        <p:nvGraphicFramePr>
          <p:cNvPr id="4" name="Table 8">
            <a:extLst>
              <a:ext uri="{FF2B5EF4-FFF2-40B4-BE49-F238E27FC236}">
                <a16:creationId xmlns:a16="http://schemas.microsoft.com/office/drawing/2014/main" id="{EB6CD569-F527-492B-BA9D-31ADB0F61548}"/>
              </a:ext>
            </a:extLst>
          </p:cNvPr>
          <p:cNvGraphicFramePr>
            <a:graphicFrameLocks noGrp="1"/>
          </p:cNvGraphicFramePr>
          <p:nvPr>
            <p:ph idx="1"/>
          </p:nvPr>
        </p:nvGraphicFramePr>
        <p:xfrm>
          <a:off x="814000" y="2532224"/>
          <a:ext cx="10564000" cy="1010920"/>
        </p:xfrm>
        <a:graphic>
          <a:graphicData uri="http://schemas.openxmlformats.org/drawingml/2006/table">
            <a:tbl>
              <a:tblPr firstRow="1" bandRow="1">
                <a:tableStyleId>{F5AB1C69-6EDB-4FF4-983F-18BD219EF322}</a:tableStyleId>
              </a:tblPr>
              <a:tblGrid>
                <a:gridCol w="2032000">
                  <a:extLst>
                    <a:ext uri="{9D8B030D-6E8A-4147-A177-3AD203B41FA5}">
                      <a16:colId xmlns:a16="http://schemas.microsoft.com/office/drawing/2014/main" val="1832236412"/>
                    </a:ext>
                  </a:extLst>
                </a:gridCol>
                <a:gridCol w="2844000">
                  <a:extLst>
                    <a:ext uri="{9D8B030D-6E8A-4147-A177-3AD203B41FA5}">
                      <a16:colId xmlns:a16="http://schemas.microsoft.com/office/drawing/2014/main" val="1401087659"/>
                    </a:ext>
                  </a:extLst>
                </a:gridCol>
                <a:gridCol w="2844000">
                  <a:extLst>
                    <a:ext uri="{9D8B030D-6E8A-4147-A177-3AD203B41FA5}">
                      <a16:colId xmlns:a16="http://schemas.microsoft.com/office/drawing/2014/main" val="712317100"/>
                    </a:ext>
                  </a:extLst>
                </a:gridCol>
                <a:gridCol w="2844000">
                  <a:extLst>
                    <a:ext uri="{9D8B030D-6E8A-4147-A177-3AD203B41FA5}">
                      <a16:colId xmlns:a16="http://schemas.microsoft.com/office/drawing/2014/main" val="2158027449"/>
                    </a:ext>
                  </a:extLst>
                </a:gridCol>
              </a:tblGrid>
              <a:tr h="370840">
                <a:tc>
                  <a:txBody>
                    <a:bodyPr/>
                    <a:lstStyle/>
                    <a:p>
                      <a:endParaRPr lang="en-GB" dirty="0"/>
                    </a:p>
                  </a:txBody>
                  <a:tcPr/>
                </a:tc>
                <a:tc>
                  <a:txBody>
                    <a:bodyPr/>
                    <a:lstStyle/>
                    <a:p>
                      <a:pPr algn="ctr"/>
                      <a:r>
                        <a:rPr lang="en-GB" dirty="0">
                          <a:solidFill>
                            <a:schemeClr val="tx1"/>
                          </a:solidFill>
                        </a:rPr>
                        <a:t> Binary DV</a:t>
                      </a:r>
                    </a:p>
                  </a:txBody>
                  <a:tcPr/>
                </a:tc>
                <a:tc>
                  <a:txBody>
                    <a:bodyPr/>
                    <a:lstStyle/>
                    <a:p>
                      <a:pPr algn="ctr"/>
                      <a:r>
                        <a:rPr lang="en-GB" dirty="0">
                          <a:solidFill>
                            <a:schemeClr val="tx1"/>
                          </a:solidFill>
                        </a:rPr>
                        <a:t>Ordinal Non-binary DV</a:t>
                      </a:r>
                    </a:p>
                  </a:txBody>
                  <a:tcPr/>
                </a:tc>
                <a:tc>
                  <a:txBody>
                    <a:bodyPr/>
                    <a:lstStyle/>
                    <a:p>
                      <a:pPr algn="ctr"/>
                      <a:r>
                        <a:rPr lang="en-GB" dirty="0">
                          <a:solidFill>
                            <a:schemeClr val="tx1"/>
                          </a:solidFill>
                        </a:rPr>
                        <a:t>Nominal Non-binary DV</a:t>
                      </a:r>
                    </a:p>
                  </a:txBody>
                  <a:tcPr/>
                </a:tc>
                <a:extLst>
                  <a:ext uri="{0D108BD9-81ED-4DB2-BD59-A6C34878D82A}">
                    <a16:rowId xmlns:a16="http://schemas.microsoft.com/office/drawing/2014/main" val="1859062806"/>
                  </a:ext>
                </a:extLst>
              </a:tr>
              <a:tr h="370840">
                <a:tc>
                  <a:txBody>
                    <a:bodyPr/>
                    <a:lstStyle/>
                    <a:p>
                      <a:r>
                        <a:rPr lang="en-GB" dirty="0"/>
                        <a:t>At least one continuous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20000"/>
                        <a:lumOff val="8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40000"/>
                        <a:lumOff val="6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dirty="0"/>
                    </a:p>
                  </a:txBody>
                  <a:tcPr anchor="ctr">
                    <a:solidFill>
                      <a:schemeClr val="accent3">
                        <a:lumMod val="60000"/>
                        <a:lumOff val="40000"/>
                      </a:schemeClr>
                    </a:solidFill>
                  </a:tcPr>
                </a:tc>
                <a:extLst>
                  <a:ext uri="{0D108BD9-81ED-4DB2-BD59-A6C34878D82A}">
                    <a16:rowId xmlns:a16="http://schemas.microsoft.com/office/drawing/2014/main" val="3304591286"/>
                  </a:ext>
                </a:extLst>
              </a:tr>
            </a:tbl>
          </a:graphicData>
        </a:graphic>
      </p:graphicFrame>
      <p:sp>
        <p:nvSpPr>
          <p:cNvPr id="8" name="TextBox 7">
            <a:extLst>
              <a:ext uri="{FF2B5EF4-FFF2-40B4-BE49-F238E27FC236}">
                <a16:creationId xmlns:a16="http://schemas.microsoft.com/office/drawing/2014/main" id="{9E8B9521-E1AB-4F49-85BC-A7C336354CC3}"/>
              </a:ext>
            </a:extLst>
          </p:cNvPr>
          <p:cNvSpPr txBox="1"/>
          <p:nvPr/>
        </p:nvSpPr>
        <p:spPr>
          <a:xfrm>
            <a:off x="972820" y="6416576"/>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more than one IV, these types of model can come with a mixture of categorical AND continuous IVs</a:t>
            </a:r>
          </a:p>
        </p:txBody>
      </p:sp>
      <p:sp>
        <p:nvSpPr>
          <p:cNvPr id="6" name="TextBox 5">
            <a:extLst>
              <a:ext uri="{FF2B5EF4-FFF2-40B4-BE49-F238E27FC236}">
                <a16:creationId xmlns:a16="http://schemas.microsoft.com/office/drawing/2014/main" id="{E10AD194-EDBD-48A7-93E8-44820926106F}"/>
              </a:ext>
            </a:extLst>
          </p:cNvPr>
          <p:cNvSpPr txBox="1"/>
          <p:nvPr/>
        </p:nvSpPr>
        <p:spPr>
          <a:xfrm>
            <a:off x="309991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Binary</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0" name="TextBox 9">
            <a:extLst>
              <a:ext uri="{FF2B5EF4-FFF2-40B4-BE49-F238E27FC236}">
                <a16:creationId xmlns:a16="http://schemas.microsoft.com/office/drawing/2014/main" id="{BA96F40B-9BEE-45B1-A189-355176EE4BED}"/>
              </a:ext>
            </a:extLst>
          </p:cNvPr>
          <p:cNvSpPr txBox="1"/>
          <p:nvPr/>
        </p:nvSpPr>
        <p:spPr>
          <a:xfrm>
            <a:off x="5892645" y="2903102"/>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Ordinal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sp>
        <p:nvSpPr>
          <p:cNvPr id="12" name="TextBox 11">
            <a:extLst>
              <a:ext uri="{FF2B5EF4-FFF2-40B4-BE49-F238E27FC236}">
                <a16:creationId xmlns:a16="http://schemas.microsoft.com/office/drawing/2014/main" id="{29B075A0-72EF-4738-9EF4-EFA345F30326}"/>
              </a:ext>
            </a:extLst>
          </p:cNvPr>
          <p:cNvSpPr txBox="1"/>
          <p:nvPr/>
        </p:nvSpPr>
        <p:spPr>
          <a:xfrm>
            <a:off x="8788493" y="2902537"/>
            <a:ext cx="2255746" cy="646331"/>
          </a:xfrm>
          <a:prstGeom prst="rect">
            <a:avLst/>
          </a:prstGeom>
          <a:noFill/>
        </p:spPr>
        <p:txBody>
          <a:bodyPr wrap="non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1" u="none" strike="noStrike" kern="1200" cap="none" spc="0" normalizeH="0" baseline="0" noProof="0" dirty="0">
                <a:ln>
                  <a:noFill/>
                </a:ln>
                <a:solidFill>
                  <a:prstClr val="black"/>
                </a:solidFill>
                <a:effectLst/>
                <a:uLnTx/>
                <a:uFillTx/>
                <a:latin typeface="Century Gothic" panose="020B0502020202020204"/>
                <a:ea typeface="+mn-ea"/>
                <a:cs typeface="+mn-cs"/>
              </a:rPr>
              <a:t>Multinomial</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Logistic Regression</a:t>
            </a:r>
          </a:p>
        </p:txBody>
      </p:sp>
      <p:grpSp>
        <p:nvGrpSpPr>
          <p:cNvPr id="41" name="Group 40">
            <a:extLst>
              <a:ext uri="{FF2B5EF4-FFF2-40B4-BE49-F238E27FC236}">
                <a16:creationId xmlns:a16="http://schemas.microsoft.com/office/drawing/2014/main" id="{61B45643-9FD3-4C23-BB0F-C7FDA8FC51E1}"/>
              </a:ext>
            </a:extLst>
          </p:cNvPr>
          <p:cNvGrpSpPr/>
          <p:nvPr/>
        </p:nvGrpSpPr>
        <p:grpSpPr>
          <a:xfrm>
            <a:off x="605789" y="3549432"/>
            <a:ext cx="6014453" cy="1616727"/>
            <a:chOff x="605789" y="3549432"/>
            <a:chExt cx="6014453" cy="1616727"/>
          </a:xfrm>
        </p:grpSpPr>
        <p:sp>
          <p:nvSpPr>
            <p:cNvPr id="9" name="Rectangle: Rounded Corners 8">
              <a:extLst>
                <a:ext uri="{FF2B5EF4-FFF2-40B4-BE49-F238E27FC236}">
                  <a16:creationId xmlns:a16="http://schemas.microsoft.com/office/drawing/2014/main" id="{16207476-C265-4E04-AFBC-0A69D4520766}"/>
                </a:ext>
              </a:extLst>
            </p:cNvPr>
            <p:cNvSpPr/>
            <p:nvPr/>
          </p:nvSpPr>
          <p:spPr>
            <a:xfrm>
              <a:off x="605789" y="3871582"/>
              <a:ext cx="6014453" cy="1294577"/>
            </a:xfrm>
            <a:prstGeom prst="roundRect">
              <a:avLst/>
            </a:prstGeom>
            <a:solidFill>
              <a:srgbClr val="FCE4D3"/>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University Degree (Has a Degree vs. Does not have a degree) associated with their grade point average (GPA, 0-100) whilst at Secondary School?</a:t>
              </a:r>
            </a:p>
          </p:txBody>
        </p:sp>
        <p:cxnSp>
          <p:nvCxnSpPr>
            <p:cNvPr id="14" name="Connector: Elbow 13">
              <a:extLst>
                <a:ext uri="{FF2B5EF4-FFF2-40B4-BE49-F238E27FC236}">
                  <a16:creationId xmlns:a16="http://schemas.microsoft.com/office/drawing/2014/main" id="{04F6956B-AC70-42D0-AF72-35FDDF970472}"/>
                </a:ext>
              </a:extLst>
            </p:cNvPr>
            <p:cNvCxnSpPr>
              <a:cxnSpLocks/>
              <a:stCxn id="6" idx="2"/>
              <a:endCxn id="9" idx="0"/>
            </p:cNvCxnSpPr>
            <p:nvPr/>
          </p:nvCxnSpPr>
          <p:spPr>
            <a:xfrm rot="5400000">
              <a:off x="3759328" y="3403121"/>
              <a:ext cx="322149" cy="614772"/>
            </a:xfrm>
            <a:prstGeom prst="bentConnector3">
              <a:avLst>
                <a:gd name="adj1" fmla="val 50000"/>
              </a:avLst>
            </a:prstGeom>
            <a:ln>
              <a:tailEnd type="triangle"/>
            </a:ln>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CA9B7E8C-12FC-40AC-A2FB-EDCD21ADCF74}"/>
              </a:ext>
            </a:extLst>
          </p:cNvPr>
          <p:cNvGrpSpPr/>
          <p:nvPr/>
        </p:nvGrpSpPr>
        <p:grpSpPr>
          <a:xfrm>
            <a:off x="720090" y="3549432"/>
            <a:ext cx="7028027" cy="2827156"/>
            <a:chOff x="720090" y="3549432"/>
            <a:chExt cx="7028027" cy="2827156"/>
          </a:xfrm>
        </p:grpSpPr>
        <p:sp>
          <p:nvSpPr>
            <p:cNvPr id="17" name="Rectangle: Rounded Corners 16">
              <a:extLst>
                <a:ext uri="{FF2B5EF4-FFF2-40B4-BE49-F238E27FC236}">
                  <a16:creationId xmlns:a16="http://schemas.microsoft.com/office/drawing/2014/main" id="{730EA896-D380-4941-BD5A-C237E82D7B3A}"/>
                </a:ext>
              </a:extLst>
            </p:cNvPr>
            <p:cNvSpPr/>
            <p:nvPr/>
          </p:nvSpPr>
          <p:spPr>
            <a:xfrm>
              <a:off x="720090" y="5082011"/>
              <a:ext cx="7028027" cy="1294577"/>
            </a:xfrm>
            <a:prstGeom prst="roundRect">
              <a:avLst/>
            </a:prstGeom>
            <a:solidFill>
              <a:srgbClr val="F9CAA7"/>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obtaining a higher Degree Classification at University (Fail &gt; Pass &gt; Merit &gt; Distinction) associated with their grade point average (GPA, 0-100) whilst at Secondary School?</a:t>
              </a:r>
            </a:p>
          </p:txBody>
        </p:sp>
        <p:cxnSp>
          <p:nvCxnSpPr>
            <p:cNvPr id="18" name="Connector: Elbow 17">
              <a:extLst>
                <a:ext uri="{FF2B5EF4-FFF2-40B4-BE49-F238E27FC236}">
                  <a16:creationId xmlns:a16="http://schemas.microsoft.com/office/drawing/2014/main" id="{2C4A8DAC-128B-45AC-B42C-68A4AF0FD6D9}"/>
                </a:ext>
              </a:extLst>
            </p:cNvPr>
            <p:cNvCxnSpPr>
              <a:cxnSpLocks/>
              <a:stCxn id="10" idx="2"/>
              <a:endCxn id="17" idx="3"/>
            </p:cNvCxnSpPr>
            <p:nvPr/>
          </p:nvCxnSpPr>
          <p:spPr>
            <a:xfrm rot="16200000" flipH="1">
              <a:off x="6294384" y="4275566"/>
              <a:ext cx="2179867" cy="727599"/>
            </a:xfrm>
            <a:prstGeom prst="bentConnector4">
              <a:avLst>
                <a:gd name="adj1" fmla="val 35153"/>
                <a:gd name="adj2" fmla="val 122023"/>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53DC29D7-98EA-4EC2-B489-A887EB84BA03}"/>
              </a:ext>
            </a:extLst>
          </p:cNvPr>
          <p:cNvGrpSpPr/>
          <p:nvPr/>
        </p:nvGrpSpPr>
        <p:grpSpPr>
          <a:xfrm>
            <a:off x="7985940" y="3548868"/>
            <a:ext cx="3860851" cy="2731943"/>
            <a:chOff x="7985940" y="3548868"/>
            <a:chExt cx="3860851" cy="2731943"/>
          </a:xfrm>
        </p:grpSpPr>
        <p:sp>
          <p:nvSpPr>
            <p:cNvPr id="22" name="Rectangle: Rounded Corners 21">
              <a:extLst>
                <a:ext uri="{FF2B5EF4-FFF2-40B4-BE49-F238E27FC236}">
                  <a16:creationId xmlns:a16="http://schemas.microsoft.com/office/drawing/2014/main" id="{371E4510-C514-4C9B-90D8-6189EDAE9663}"/>
                </a:ext>
              </a:extLst>
            </p:cNvPr>
            <p:cNvSpPr/>
            <p:nvPr/>
          </p:nvSpPr>
          <p:spPr>
            <a:xfrm>
              <a:off x="7985940" y="4083184"/>
              <a:ext cx="3860851" cy="2197627"/>
            </a:xfrm>
            <a:prstGeom prst="roundRect">
              <a:avLst/>
            </a:prstGeom>
            <a:solidFill>
              <a:srgbClr val="F5AF7C"/>
            </a:solidFill>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the odds of someone choosing to study within a specific discipline at University (Arts, Medicine, Engineering) associated with their grade point average (GPA, 0-100) whilst at Secondary School?</a:t>
              </a:r>
            </a:p>
          </p:txBody>
        </p:sp>
        <p:cxnSp>
          <p:nvCxnSpPr>
            <p:cNvPr id="27" name="Straight Arrow Connector 26">
              <a:extLst>
                <a:ext uri="{FF2B5EF4-FFF2-40B4-BE49-F238E27FC236}">
                  <a16:creationId xmlns:a16="http://schemas.microsoft.com/office/drawing/2014/main" id="{AD26B779-297E-4472-BF95-E872DBC75C64}"/>
                </a:ext>
              </a:extLst>
            </p:cNvPr>
            <p:cNvCxnSpPr>
              <a:cxnSpLocks/>
              <a:stCxn id="12" idx="2"/>
              <a:endCxn id="22" idx="0"/>
            </p:cNvCxnSpPr>
            <p:nvPr/>
          </p:nvCxnSpPr>
          <p:spPr>
            <a:xfrm>
              <a:off x="9916366" y="3548868"/>
              <a:ext cx="0" cy="53431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4188283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up)">
                                      <p:cBhvr>
                                        <p:cTn id="7" dur="500"/>
                                        <p:tgtEl>
                                          <p:spTgt spid="41"/>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2"/>
                                        </p:tgtEl>
                                        <p:attrNameLst>
                                          <p:attrName>style.visibility</p:attrName>
                                        </p:attrNameLst>
                                      </p:cBhvr>
                                      <p:to>
                                        <p:strVal val="visible"/>
                                      </p:to>
                                    </p:set>
                                    <p:animEffect transition="in" filter="wheel(1)">
                                      <p:cBhvr>
                                        <p:cTn id="12" dur="2000"/>
                                        <p:tgtEl>
                                          <p:spTgt spid="4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43"/>
                                        </p:tgtEl>
                                        <p:attrNameLst>
                                          <p:attrName>style.visibility</p:attrName>
                                        </p:attrNameLst>
                                      </p:cBhvr>
                                      <p:to>
                                        <p:strVal val="visible"/>
                                      </p:to>
                                    </p:set>
                                    <p:animEffect transition="in" filter="wipe(up)">
                                      <p:cBhvr>
                                        <p:cTn id="17"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D1BDFB-C652-46D7-8A23-6931289D3F5B}"/>
              </a:ext>
            </a:extLst>
          </p:cNvPr>
          <p:cNvSpPr>
            <a:spLocks noGrp="1"/>
          </p:cNvSpPr>
          <p:nvPr>
            <p:ph type="title"/>
          </p:nvPr>
        </p:nvSpPr>
        <p:spPr/>
        <p:txBody>
          <a:bodyPr/>
          <a:lstStyle/>
          <a:p>
            <a:r>
              <a:rPr lang="en-GB" dirty="0"/>
              <a:t>For a Continuous Dependent Variable</a:t>
            </a:r>
          </a:p>
        </p:txBody>
      </p:sp>
      <p:sp>
        <p:nvSpPr>
          <p:cNvPr id="8" name="Text Placeholder 7">
            <a:extLst>
              <a:ext uri="{FF2B5EF4-FFF2-40B4-BE49-F238E27FC236}">
                <a16:creationId xmlns:a16="http://schemas.microsoft.com/office/drawing/2014/main" id="{7368E134-88EC-4785-88C7-C53EE06F62D5}"/>
              </a:ext>
            </a:extLst>
          </p:cNvPr>
          <p:cNvSpPr>
            <a:spLocks noGrp="1"/>
          </p:cNvSpPr>
          <p:nvPr>
            <p:ph type="body" idx="1"/>
          </p:nvPr>
        </p:nvSpPr>
        <p:spPr>
          <a:xfrm>
            <a:off x="1154952" y="3335338"/>
            <a:ext cx="8240505" cy="576262"/>
          </a:xfrm>
        </p:spPr>
        <p:style>
          <a:lnRef idx="2">
            <a:schemeClr val="accent6">
              <a:shade val="50000"/>
            </a:schemeClr>
          </a:lnRef>
          <a:fillRef idx="1">
            <a:schemeClr val="accent6"/>
          </a:fillRef>
          <a:effectRef idx="0">
            <a:schemeClr val="accent6"/>
          </a:effectRef>
          <a:fontRef idx="minor">
            <a:schemeClr val="lt1"/>
          </a:fontRef>
        </p:style>
        <p:txBody>
          <a:bodyPr/>
          <a:lstStyle/>
          <a:p>
            <a:r>
              <a:rPr lang="en-GB" dirty="0">
                <a:solidFill>
                  <a:schemeClr val="bg1"/>
                </a:solidFill>
              </a:rPr>
              <a:t>No (all Categorical)</a:t>
            </a:r>
          </a:p>
        </p:txBody>
      </p:sp>
      <p:sp>
        <p:nvSpPr>
          <p:cNvPr id="9" name="Content Placeholder 8">
            <a:extLst>
              <a:ext uri="{FF2B5EF4-FFF2-40B4-BE49-F238E27FC236}">
                <a16:creationId xmlns:a16="http://schemas.microsoft.com/office/drawing/2014/main" id="{1E4CD422-D0C7-4788-91CC-A9AF0C3542C3}"/>
              </a:ext>
            </a:extLst>
          </p:cNvPr>
          <p:cNvSpPr>
            <a:spLocks noGrp="1"/>
          </p:cNvSpPr>
          <p:nvPr>
            <p:ph sz="half" idx="2"/>
          </p:nvPr>
        </p:nvSpPr>
        <p:spPr>
          <a:xfrm>
            <a:off x="1154952" y="3911601"/>
            <a:ext cx="8240503" cy="1266190"/>
          </a:xfrm>
        </p:spPr>
        <p:style>
          <a:lnRef idx="2">
            <a:schemeClr val="accent6"/>
          </a:lnRef>
          <a:fillRef idx="1">
            <a:schemeClr val="lt1"/>
          </a:fillRef>
          <a:effectRef idx="0">
            <a:schemeClr val="accent6"/>
          </a:effectRef>
          <a:fontRef idx="minor">
            <a:schemeClr val="dk1"/>
          </a:fontRef>
        </p:style>
        <p:txBody>
          <a:bodyPr/>
          <a:lstStyle/>
          <a:p>
            <a:r>
              <a:rPr lang="en-GB" dirty="0"/>
              <a:t>Do you have:</a:t>
            </a:r>
          </a:p>
          <a:p>
            <a:pPr lvl="1"/>
            <a:r>
              <a:rPr lang="en-GB" dirty="0"/>
              <a:t>One independent variable? </a:t>
            </a:r>
          </a:p>
          <a:p>
            <a:pPr lvl="1"/>
            <a:r>
              <a:rPr lang="en-GB" dirty="0"/>
              <a:t>More than one independent variable? </a:t>
            </a:r>
          </a:p>
        </p:txBody>
      </p:sp>
      <p:sp>
        <p:nvSpPr>
          <p:cNvPr id="10" name="Text Placeholder 9">
            <a:extLst>
              <a:ext uri="{FF2B5EF4-FFF2-40B4-BE49-F238E27FC236}">
                <a16:creationId xmlns:a16="http://schemas.microsoft.com/office/drawing/2014/main" id="{A0C26321-1299-4084-81DC-0AE1C374FCDF}"/>
              </a:ext>
            </a:extLst>
          </p:cNvPr>
          <p:cNvSpPr>
            <a:spLocks noGrp="1"/>
          </p:cNvSpPr>
          <p:nvPr>
            <p:ph type="body" sz="quarter" idx="3"/>
          </p:nvPr>
        </p:nvSpPr>
        <p:spPr>
          <a:xfrm>
            <a:off x="9532620" y="5491480"/>
            <a:ext cx="2518520" cy="576262"/>
          </a:xfrm>
        </p:spPr>
        <p:style>
          <a:lnRef idx="2">
            <a:schemeClr val="accent3">
              <a:shade val="50000"/>
            </a:schemeClr>
          </a:lnRef>
          <a:fillRef idx="1">
            <a:schemeClr val="accent3"/>
          </a:fillRef>
          <a:effectRef idx="0">
            <a:schemeClr val="accent3"/>
          </a:effectRef>
          <a:fontRef idx="minor">
            <a:schemeClr val="lt1"/>
          </a:fontRef>
        </p:style>
        <p:txBody>
          <a:bodyPr/>
          <a:lstStyle/>
          <a:p>
            <a:r>
              <a:rPr lang="en-GB" dirty="0">
                <a:solidFill>
                  <a:schemeClr val="bg1"/>
                </a:solidFill>
              </a:rPr>
              <a:t>Yes</a:t>
            </a:r>
          </a:p>
        </p:txBody>
      </p:sp>
      <p:sp>
        <p:nvSpPr>
          <p:cNvPr id="11" name="Content Placeholder 10">
            <a:extLst>
              <a:ext uri="{FF2B5EF4-FFF2-40B4-BE49-F238E27FC236}">
                <a16:creationId xmlns:a16="http://schemas.microsoft.com/office/drawing/2014/main" id="{E73EA0A5-4866-4F30-8378-9683630799F1}"/>
              </a:ext>
            </a:extLst>
          </p:cNvPr>
          <p:cNvSpPr>
            <a:spLocks noGrp="1"/>
          </p:cNvSpPr>
          <p:nvPr>
            <p:ph sz="quarter" idx="4"/>
          </p:nvPr>
        </p:nvSpPr>
        <p:spPr>
          <a:xfrm>
            <a:off x="9532618" y="6067743"/>
            <a:ext cx="2518520" cy="477838"/>
          </a:xfr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p>
            <a:r>
              <a:rPr lang="en-GB" dirty="0">
                <a:solidFill>
                  <a:schemeClr val="tx2"/>
                </a:solidFill>
                <a:hlinkClick r:id="rId2" action="ppaction://hlinksldjump">
                  <a:extLst>
                    <a:ext uri="{A12FA001-AC4F-418D-AE19-62706E023703}">
                      <ahyp:hlinkClr xmlns:ahyp="http://schemas.microsoft.com/office/drawing/2018/hyperlinkcolor" val="tx"/>
                    </a:ext>
                  </a:extLst>
                </a:hlinkClick>
              </a:rPr>
              <a:t>Go to slide 10</a:t>
            </a:r>
            <a:endParaRPr lang="en-GB" dirty="0">
              <a:solidFill>
                <a:schemeClr val="tx2"/>
              </a:solidFill>
            </a:endParaRPr>
          </a:p>
        </p:txBody>
      </p:sp>
      <p:sp>
        <p:nvSpPr>
          <p:cNvPr id="12" name="Rectangle: Rounded Corners 11">
            <a:extLst>
              <a:ext uri="{FF2B5EF4-FFF2-40B4-BE49-F238E27FC236}">
                <a16:creationId xmlns:a16="http://schemas.microsoft.com/office/drawing/2014/main" id="{46CB8C3F-B10A-4B72-AE8A-892C0D503C74}"/>
              </a:ext>
            </a:extLst>
          </p:cNvPr>
          <p:cNvSpPr/>
          <p:nvPr/>
        </p:nvSpPr>
        <p:spPr>
          <a:xfrm>
            <a:off x="1154953" y="2331720"/>
            <a:ext cx="9878915" cy="57626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800" b="0" i="0" u="none" strike="noStrike" kern="1200" cap="none" spc="0" normalizeH="0" baseline="0" noProof="0" dirty="0">
                <a:ln>
                  <a:noFill/>
                </a:ln>
                <a:solidFill>
                  <a:prstClr val="black"/>
                </a:solidFill>
                <a:effectLst/>
                <a:uLnTx/>
                <a:uFillTx/>
                <a:latin typeface="Century Gothic" panose="020B0502020202020204"/>
                <a:ea typeface="+mn-ea"/>
                <a:cs typeface="+mn-cs"/>
              </a:rPr>
              <a:t>Are any of your Independent Variable(s) measured on a Continuous scale?</a:t>
            </a:r>
          </a:p>
        </p:txBody>
      </p:sp>
      <p:cxnSp>
        <p:nvCxnSpPr>
          <p:cNvPr id="18" name="Connector: Elbow 17">
            <a:extLst>
              <a:ext uri="{FF2B5EF4-FFF2-40B4-BE49-F238E27FC236}">
                <a16:creationId xmlns:a16="http://schemas.microsoft.com/office/drawing/2014/main" id="{93948A45-2644-4090-9875-4A90D87FDEFB}"/>
              </a:ext>
            </a:extLst>
          </p:cNvPr>
          <p:cNvCxnSpPr>
            <a:stCxn id="12" idx="2"/>
            <a:endCxn id="8" idx="0"/>
          </p:cNvCxnSpPr>
          <p:nvPr/>
        </p:nvCxnSpPr>
        <p:spPr>
          <a:xfrm rot="5400000">
            <a:off x="5471130" y="2712057"/>
            <a:ext cx="427356" cy="819206"/>
          </a:xfrm>
          <a:prstGeom prst="bentConnector3">
            <a:avLst/>
          </a:prstGeom>
          <a:ln w="19050">
            <a:tailEnd type="triangle"/>
          </a:ln>
        </p:spPr>
        <p:style>
          <a:lnRef idx="1">
            <a:schemeClr val="dk1"/>
          </a:lnRef>
          <a:fillRef idx="0">
            <a:schemeClr val="dk1"/>
          </a:fillRef>
          <a:effectRef idx="0">
            <a:schemeClr val="dk1"/>
          </a:effectRef>
          <a:fontRef idx="minor">
            <a:schemeClr val="tx1"/>
          </a:fontRef>
        </p:style>
      </p:cxnSp>
      <p:cxnSp>
        <p:nvCxnSpPr>
          <p:cNvPr id="19" name="Connector: Elbow 18">
            <a:extLst>
              <a:ext uri="{FF2B5EF4-FFF2-40B4-BE49-F238E27FC236}">
                <a16:creationId xmlns:a16="http://schemas.microsoft.com/office/drawing/2014/main" id="{4FABF247-5EFC-4636-B403-81FFB85EE247}"/>
              </a:ext>
            </a:extLst>
          </p:cNvPr>
          <p:cNvCxnSpPr>
            <a:cxnSpLocks/>
            <a:stCxn id="12" idx="2"/>
            <a:endCxn id="10" idx="0"/>
          </p:cNvCxnSpPr>
          <p:nvPr/>
        </p:nvCxnSpPr>
        <p:spPr>
          <a:xfrm rot="16200000" flipH="1">
            <a:off x="7151396" y="1850996"/>
            <a:ext cx="2583498" cy="4697469"/>
          </a:xfrm>
          <a:prstGeom prst="bentConnector3">
            <a:avLst>
              <a:gd name="adj1" fmla="val 7970"/>
            </a:avLst>
          </a:prstGeom>
          <a:ln w="19050">
            <a:tailEnd type="triangle"/>
          </a:ln>
        </p:spPr>
        <p:style>
          <a:lnRef idx="1">
            <a:schemeClr val="dk1"/>
          </a:lnRef>
          <a:fillRef idx="0">
            <a:schemeClr val="dk1"/>
          </a:fillRef>
          <a:effectRef idx="0">
            <a:schemeClr val="dk1"/>
          </a:effectRef>
          <a:fontRef idx="minor">
            <a:schemeClr val="tx1"/>
          </a:fontRef>
        </p:style>
      </p:cxnSp>
      <p:sp>
        <p:nvSpPr>
          <p:cNvPr id="13" name="Text Placeholder 9">
            <a:extLst>
              <a:ext uri="{FF2B5EF4-FFF2-40B4-BE49-F238E27FC236}">
                <a16:creationId xmlns:a16="http://schemas.microsoft.com/office/drawing/2014/main" id="{6E755B50-9CCF-461B-BC75-07EDD05FEE1C}"/>
              </a:ext>
            </a:extLst>
          </p:cNvPr>
          <p:cNvSpPr txBox="1">
            <a:spLocks/>
          </p:cNvSpPr>
          <p:nvPr/>
        </p:nvSpPr>
        <p:spPr>
          <a:xfrm>
            <a:off x="6618515" y="5582815"/>
            <a:ext cx="2518520" cy="57626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2</a:t>
            </a:r>
          </a:p>
        </p:txBody>
      </p:sp>
      <p:sp>
        <p:nvSpPr>
          <p:cNvPr id="14" name="Content Placeholder 10">
            <a:extLst>
              <a:ext uri="{FF2B5EF4-FFF2-40B4-BE49-F238E27FC236}">
                <a16:creationId xmlns:a16="http://schemas.microsoft.com/office/drawing/2014/main" id="{19574137-DF2C-4CA4-AC66-7F74B1BD0C43}"/>
              </a:ext>
            </a:extLst>
          </p:cNvPr>
          <p:cNvSpPr txBox="1">
            <a:spLocks/>
          </p:cNvSpPr>
          <p:nvPr/>
        </p:nvSpPr>
        <p:spPr>
          <a:xfrm>
            <a:off x="6618513" y="6159078"/>
            <a:ext cx="2518520" cy="477838"/>
          </a:xfrm>
          <a:prstGeom prst="rect">
            <a:avLst/>
          </a:prstGeom>
        </p:spPr>
        <p:style>
          <a:lnRef idx="2">
            <a:schemeClr val="accent3"/>
          </a:lnRef>
          <a:fillRef idx="1">
            <a:schemeClr val="lt1"/>
          </a:fillRef>
          <a:effectRef idx="0">
            <a:schemeClr val="accent3"/>
          </a:effectRef>
          <a:fontRef idx="minor">
            <a:schemeClr val="dk1"/>
          </a:fontRef>
        </p:style>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3" action="ppaction://hlinksldjump">
                  <a:extLst>
                    <a:ext uri="{A12FA001-AC4F-418D-AE19-62706E023703}">
                      <ahyp:hlinkClr xmlns:ahyp="http://schemas.microsoft.com/office/drawing/2018/hyperlinkcolor" val="tx"/>
                    </a:ext>
                  </a:extLst>
                </a:hlinkClick>
              </a:rPr>
              <a:t>Go to slide </a:t>
            </a:r>
            <a:r>
              <a:rPr lang="en-GB" dirty="0">
                <a:solidFill>
                  <a:srgbClr val="0E5580"/>
                </a:solidFill>
                <a:latin typeface="Century Gothic" panose="020B0502020202020204"/>
                <a:hlinkClick r:id="rId3" action="ppaction://hlinksldjump">
                  <a:extLst>
                    <a:ext uri="{A12FA001-AC4F-418D-AE19-62706E023703}">
                      <ahyp:hlinkClr xmlns:ahyp="http://schemas.microsoft.com/office/drawing/2018/hyperlinkcolor" val="tx"/>
                    </a:ext>
                  </a:extLst>
                </a:hlinkClick>
              </a:rPr>
              <a:t>9</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sp>
        <p:nvSpPr>
          <p:cNvPr id="15" name="Text Placeholder 9">
            <a:extLst>
              <a:ext uri="{FF2B5EF4-FFF2-40B4-BE49-F238E27FC236}">
                <a16:creationId xmlns:a16="http://schemas.microsoft.com/office/drawing/2014/main" id="{D3125383-1026-4B93-B20C-710DB7176C63}"/>
              </a:ext>
            </a:extLst>
          </p:cNvPr>
          <p:cNvSpPr txBox="1">
            <a:spLocks/>
          </p:cNvSpPr>
          <p:nvPr/>
        </p:nvSpPr>
        <p:spPr>
          <a:xfrm>
            <a:off x="1452950" y="5582815"/>
            <a:ext cx="2518520" cy="57626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vert="horz" lIns="91440" tIns="45720" rIns="91440" bIns="45720" rtlCol="0" anchor="b">
            <a:no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400" b="0" i="0" kern="1200">
                <a:solidFill>
                  <a:schemeClr val="accent1"/>
                </a:solidFill>
                <a:latin typeface="+mn-lt"/>
                <a:ea typeface="+mn-ea"/>
                <a:cs typeface="+mn-cs"/>
              </a:defRPr>
            </a:lvl1pPr>
            <a:lvl2pPr marL="457200" indent="0" algn="l" defTabSz="457200" rtl="0" eaLnBrk="1" latinLnBrk="0" hangingPunct="1">
              <a:spcBef>
                <a:spcPts val="1000"/>
              </a:spcBef>
              <a:spcAft>
                <a:spcPts val="0"/>
              </a:spcAft>
              <a:buClr>
                <a:schemeClr val="accent1"/>
              </a:buClr>
              <a:buSzPct val="80000"/>
              <a:buFont typeface="Wingdings 3" charset="2"/>
              <a:buNone/>
              <a:defRPr sz="2000" b="1" i="0" kern="1200">
                <a:solidFill>
                  <a:schemeClr val="lt1"/>
                </a:solidFill>
                <a:latin typeface="+mn-lt"/>
                <a:ea typeface="+mn-ea"/>
                <a:cs typeface="+mn-cs"/>
              </a:defRPr>
            </a:lvl2pPr>
            <a:lvl3pPr marL="914400" indent="0" algn="l" defTabSz="457200" rtl="0" eaLnBrk="1" latinLnBrk="0" hangingPunct="1">
              <a:spcBef>
                <a:spcPts val="1000"/>
              </a:spcBef>
              <a:spcAft>
                <a:spcPts val="0"/>
              </a:spcAft>
              <a:buClr>
                <a:schemeClr val="accent1"/>
              </a:buClr>
              <a:buSzPct val="80000"/>
              <a:buFont typeface="Wingdings 3" charset="2"/>
              <a:buNone/>
              <a:defRPr sz="1800" b="1" i="0" kern="1200">
                <a:solidFill>
                  <a:schemeClr val="lt1"/>
                </a:solidFill>
                <a:latin typeface="+mn-lt"/>
                <a:ea typeface="+mn-ea"/>
                <a:cs typeface="+mn-cs"/>
              </a:defRPr>
            </a:lvl3pPr>
            <a:lvl4pPr marL="1371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4pPr>
            <a:lvl5pPr marL="18288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5pPr>
            <a:lvl6pPr marL="22860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6pPr>
            <a:lvl7pPr marL="27432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7pPr>
            <a:lvl8pPr marL="32004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8pPr>
            <a:lvl9pPr marL="3657600" indent="0" algn="l" defTabSz="457200" rtl="0" eaLnBrk="1" latinLnBrk="0" hangingPunct="1">
              <a:spcBef>
                <a:spcPts val="1000"/>
              </a:spcBef>
              <a:spcAft>
                <a:spcPts val="0"/>
              </a:spcAft>
              <a:buClr>
                <a:schemeClr val="accent1"/>
              </a:buClr>
              <a:buSzPct val="80000"/>
              <a:buFont typeface="Wingdings 3" charset="2"/>
              <a:buNone/>
              <a:defRPr sz="1600" b="1" i="0" kern="1200">
                <a:solidFill>
                  <a:schemeClr val="lt1"/>
                </a:solidFill>
                <a:latin typeface="+mn-lt"/>
                <a:ea typeface="+mn-ea"/>
                <a:cs typeface="+mn-cs"/>
              </a:defRPr>
            </a:lvl9pPr>
          </a:lstStyle>
          <a:p>
            <a:pPr marL="0" marR="0" lvl="0" indent="0" algn="l" defTabSz="457200" rtl="0" eaLnBrk="1" fontAlgn="auto" latinLnBrk="0" hangingPunct="1">
              <a:lnSpc>
                <a:spcPct val="100000"/>
              </a:lnSpc>
              <a:spcBef>
                <a:spcPts val="1000"/>
              </a:spcBef>
              <a:spcAft>
                <a:spcPts val="0"/>
              </a:spcAft>
              <a:buClr>
                <a:srgbClr val="ACD433"/>
              </a:buClr>
              <a:buSzPct val="80000"/>
              <a:buFont typeface="Wingdings 3" charset="2"/>
              <a:buNone/>
              <a:tabLst/>
              <a:defRPr/>
            </a:pPr>
            <a:r>
              <a:rPr kumimoji="0" lang="en-GB" sz="2400" b="0" i="0" u="none" strike="noStrike" kern="1200" cap="none" spc="0" normalizeH="0" baseline="0" noProof="0" dirty="0">
                <a:ln>
                  <a:noFill/>
                </a:ln>
                <a:solidFill>
                  <a:prstClr val="white"/>
                </a:solidFill>
                <a:effectLst/>
                <a:uLnTx/>
                <a:uFillTx/>
                <a:latin typeface="Century Gothic" panose="020B0502020202020204"/>
                <a:ea typeface="+mn-ea"/>
                <a:cs typeface="+mn-cs"/>
              </a:rPr>
              <a:t>Option 1</a:t>
            </a:r>
          </a:p>
        </p:txBody>
      </p:sp>
      <p:sp>
        <p:nvSpPr>
          <p:cNvPr id="16" name="Content Placeholder 10">
            <a:extLst>
              <a:ext uri="{FF2B5EF4-FFF2-40B4-BE49-F238E27FC236}">
                <a16:creationId xmlns:a16="http://schemas.microsoft.com/office/drawing/2014/main" id="{B4583D11-3B9F-4E7B-B35D-D070164C6CB5}"/>
              </a:ext>
            </a:extLst>
          </p:cNvPr>
          <p:cNvSpPr txBox="1">
            <a:spLocks/>
          </p:cNvSpPr>
          <p:nvPr/>
        </p:nvSpPr>
        <p:spPr>
          <a:xfrm>
            <a:off x="1452948" y="6159078"/>
            <a:ext cx="2518520" cy="477838"/>
          </a:xfrm>
          <a:prstGeom prst="rect">
            <a:avLst/>
          </a:prstGeom>
        </p:spPr>
        <p:style>
          <a:lnRef idx="2">
            <a:schemeClr val="accent6"/>
          </a:lnRef>
          <a:fillRef idx="1">
            <a:schemeClr val="lt1"/>
          </a:fillRef>
          <a:effectRef idx="0">
            <a:schemeClr val="accent6"/>
          </a:effectRef>
          <a:fontRef idx="minor">
            <a:schemeClr val="dk1"/>
          </a:fontRef>
        </p:style>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dk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dk1"/>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dk1"/>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dk1"/>
                </a:solidFill>
                <a:latin typeface="+mn-lt"/>
                <a:ea typeface="+mn-ea"/>
                <a:cs typeface="+mn-cs"/>
              </a:defRPr>
            </a:lvl9pPr>
          </a:lstStyle>
          <a:p>
            <a:pPr marL="342900" marR="0" lvl="0" indent="-342900" algn="l" defTabSz="457200" rtl="0" eaLnBrk="1" fontAlgn="auto" latinLnBrk="0" hangingPunct="1">
              <a:lnSpc>
                <a:spcPct val="100000"/>
              </a:lnSpc>
              <a:spcBef>
                <a:spcPts val="1000"/>
              </a:spcBef>
              <a:spcAft>
                <a:spcPts val="0"/>
              </a:spcAft>
              <a:buClr>
                <a:srgbClr val="ACD433"/>
              </a:buClr>
              <a:buSzPct val="80000"/>
              <a:buFont typeface="Wingdings 3" charset="2"/>
              <a:buChar char=""/>
              <a:tabLst/>
              <a:defRPr/>
            </a:pPr>
            <a:r>
              <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hlinkClick r:id="rId4" action="ppaction://hlinksldjump">
                  <a:extLst>
                    <a:ext uri="{A12FA001-AC4F-418D-AE19-62706E023703}">
                      <ahyp:hlinkClr xmlns:ahyp="http://schemas.microsoft.com/office/drawing/2018/hyperlinkcolor" val="tx"/>
                    </a:ext>
                  </a:extLst>
                </a:hlinkClick>
              </a:rPr>
              <a:t>See next slide</a:t>
            </a:r>
            <a:endParaRPr kumimoji="0" lang="en-GB" sz="1800" b="0" i="0" u="none" strike="noStrike" kern="1200" cap="none" spc="0" normalizeH="0" baseline="0" noProof="0" dirty="0">
              <a:ln>
                <a:noFill/>
              </a:ln>
              <a:solidFill>
                <a:srgbClr val="0E5580"/>
              </a:solidFill>
              <a:effectLst/>
              <a:uLnTx/>
              <a:uFillTx/>
              <a:latin typeface="Century Gothic" panose="020B0502020202020204"/>
              <a:ea typeface="+mn-ea"/>
              <a:cs typeface="+mn-cs"/>
            </a:endParaRPr>
          </a:p>
        </p:txBody>
      </p:sp>
      <p:cxnSp>
        <p:nvCxnSpPr>
          <p:cNvPr id="17" name="Connector: Elbow 16">
            <a:extLst>
              <a:ext uri="{FF2B5EF4-FFF2-40B4-BE49-F238E27FC236}">
                <a16:creationId xmlns:a16="http://schemas.microsoft.com/office/drawing/2014/main" id="{7BBB3AD6-CD05-473E-81E4-A83AF6E3FFE9}"/>
              </a:ext>
            </a:extLst>
          </p:cNvPr>
          <p:cNvCxnSpPr>
            <a:cxnSpLocks/>
            <a:stCxn id="9" idx="2"/>
            <a:endCxn id="15" idx="0"/>
          </p:cNvCxnSpPr>
          <p:nvPr/>
        </p:nvCxnSpPr>
        <p:spPr>
          <a:xfrm rot="5400000">
            <a:off x="3791195" y="4098806"/>
            <a:ext cx="405024" cy="2562994"/>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0A893CE1-3691-44D1-A5EB-0CC71F68DE89}"/>
              </a:ext>
            </a:extLst>
          </p:cNvPr>
          <p:cNvCxnSpPr>
            <a:cxnSpLocks/>
            <a:stCxn id="9" idx="2"/>
            <a:endCxn id="13" idx="0"/>
          </p:cNvCxnSpPr>
          <p:nvPr/>
        </p:nvCxnSpPr>
        <p:spPr>
          <a:xfrm rot="16200000" flipH="1">
            <a:off x="6373977" y="4079017"/>
            <a:ext cx="405024" cy="2602571"/>
          </a:xfrm>
          <a:prstGeom prst="bentConnector3">
            <a:avLst>
              <a:gd name="adj1" fmla="val 50000"/>
            </a:avLst>
          </a:prstGeom>
          <a:ln w="190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2246396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C0635-DA0F-411A-B4F6-D764837DB0E9}"/>
              </a:ext>
            </a:extLst>
          </p:cNvPr>
          <p:cNvSpPr>
            <a:spLocks noGrp="1"/>
          </p:cNvSpPr>
          <p:nvPr>
            <p:ph type="title"/>
          </p:nvPr>
        </p:nvSpPr>
        <p:spPr>
          <a:xfrm>
            <a:off x="1017793" y="802218"/>
            <a:ext cx="8761413" cy="706964"/>
          </a:xfrm>
        </p:spPr>
        <p:txBody>
          <a:bodyPr/>
          <a:lstStyle/>
          <a:p>
            <a:r>
              <a:rPr lang="en-GB" sz="3200"/>
              <a:t>Continuous DV with only 1 Categorical IV</a:t>
            </a:r>
            <a:endParaRPr lang="en-GB" sz="3200" dirty="0"/>
          </a:p>
        </p:txBody>
      </p:sp>
      <p:graphicFrame>
        <p:nvGraphicFramePr>
          <p:cNvPr id="3" name="Table 3">
            <a:extLst>
              <a:ext uri="{FF2B5EF4-FFF2-40B4-BE49-F238E27FC236}">
                <a16:creationId xmlns:a16="http://schemas.microsoft.com/office/drawing/2014/main" id="{1BBC5B39-D326-4C6C-9F6E-403888825FEE}"/>
              </a:ext>
            </a:extLst>
          </p:cNvPr>
          <p:cNvGraphicFramePr>
            <a:graphicFrameLocks noGrp="1"/>
          </p:cNvGraphicFramePr>
          <p:nvPr/>
        </p:nvGraphicFramePr>
        <p:xfrm>
          <a:off x="1708353" y="2287624"/>
          <a:ext cx="8538245" cy="2062480"/>
        </p:xfrm>
        <a:graphic>
          <a:graphicData uri="http://schemas.openxmlformats.org/drawingml/2006/table">
            <a:tbl>
              <a:tblPr firstRow="1" bandRow="1">
                <a:tableStyleId>{21E4AEA4-8DFA-4A89-87EB-49C32662AFE0}</a:tableStyleId>
              </a:tblPr>
              <a:tblGrid>
                <a:gridCol w="1944000">
                  <a:extLst>
                    <a:ext uri="{9D8B030D-6E8A-4147-A177-3AD203B41FA5}">
                      <a16:colId xmlns:a16="http://schemas.microsoft.com/office/drawing/2014/main" val="2869357346"/>
                    </a:ext>
                  </a:extLst>
                </a:gridCol>
                <a:gridCol w="1944000">
                  <a:extLst>
                    <a:ext uri="{9D8B030D-6E8A-4147-A177-3AD203B41FA5}">
                      <a16:colId xmlns:a16="http://schemas.microsoft.com/office/drawing/2014/main" val="1113720604"/>
                    </a:ext>
                  </a:extLst>
                </a:gridCol>
                <a:gridCol w="4650245">
                  <a:extLst>
                    <a:ext uri="{9D8B030D-6E8A-4147-A177-3AD203B41FA5}">
                      <a16:colId xmlns:a16="http://schemas.microsoft.com/office/drawing/2014/main" val="123866002"/>
                    </a:ext>
                  </a:extLst>
                </a:gridCol>
              </a:tblGrid>
              <a:tr h="370840">
                <a:tc>
                  <a:txBody>
                    <a:bodyPr/>
                    <a:lstStyle/>
                    <a:p>
                      <a:pPr algn="ctr"/>
                      <a:r>
                        <a:rPr lang="en-GB" sz="1600" b="0" dirty="0">
                          <a:solidFill>
                            <a:schemeClr val="bg1"/>
                          </a:solidFill>
                        </a:rPr>
                        <a:t>No. of Levels in Categorical IV?</a:t>
                      </a:r>
                    </a:p>
                  </a:txBody>
                  <a:tcPr>
                    <a:solidFill>
                      <a:schemeClr val="accent2">
                        <a:lumMod val="75000"/>
                      </a:schemeClr>
                    </a:solidFill>
                  </a:tcPr>
                </a:tc>
                <a:tc>
                  <a:txBody>
                    <a:bodyPr/>
                    <a:lstStyle/>
                    <a:p>
                      <a:pPr algn="ctr"/>
                      <a:r>
                        <a:rPr lang="en-GB" sz="1600" b="0" dirty="0">
                          <a:solidFill>
                            <a:schemeClr val="bg1"/>
                          </a:solidFill>
                        </a:rPr>
                        <a:t>Are Levels Independent?</a:t>
                      </a:r>
                    </a:p>
                  </a:txBody>
                  <a:tcPr>
                    <a:solidFill>
                      <a:schemeClr val="accent2">
                        <a:lumMod val="75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sz="1600" b="0" dirty="0">
                          <a:solidFill>
                            <a:schemeClr val="bg1"/>
                          </a:solidFill>
                        </a:rPr>
                        <a:t>Test</a:t>
                      </a:r>
                    </a:p>
                  </a:txBody>
                  <a:tcPr anchor="ctr">
                    <a:solidFill>
                      <a:schemeClr val="accent2">
                        <a:lumMod val="75000"/>
                      </a:schemeClr>
                    </a:solidFill>
                  </a:tcPr>
                </a:tc>
                <a:extLst>
                  <a:ext uri="{0D108BD9-81ED-4DB2-BD59-A6C34878D82A}">
                    <a16:rowId xmlns:a16="http://schemas.microsoft.com/office/drawing/2014/main" val="1202459987"/>
                  </a:ext>
                </a:extLst>
              </a:tr>
              <a:tr h="370840">
                <a:tc>
                  <a:txBody>
                    <a:bodyPr/>
                    <a:lstStyle/>
                    <a:p>
                      <a:pPr algn="ctr"/>
                      <a:r>
                        <a:rPr lang="en-GB" sz="1600" dirty="0"/>
                        <a:t>2</a:t>
                      </a:r>
                    </a:p>
                  </a:txBody>
                  <a:tcPr>
                    <a:solidFill>
                      <a:schemeClr val="accent2">
                        <a:lumMod val="20000"/>
                        <a:lumOff val="80000"/>
                      </a:schemeClr>
                    </a:solidFill>
                  </a:tcPr>
                </a:tc>
                <a:tc>
                  <a:txBody>
                    <a:bodyPr/>
                    <a:lstStyle/>
                    <a:p>
                      <a:pPr algn="ctr"/>
                      <a:r>
                        <a:rPr lang="en-GB" sz="1600" dirty="0"/>
                        <a:t>Y</a:t>
                      </a:r>
                    </a:p>
                  </a:txBody>
                  <a:tcPr>
                    <a:solidFill>
                      <a:schemeClr val="accent2">
                        <a:lumMod val="20000"/>
                        <a:lumOff val="80000"/>
                      </a:schemeClr>
                    </a:solidFill>
                  </a:tcPr>
                </a:tc>
                <a:tc>
                  <a:txBody>
                    <a:bodyPr/>
                    <a:lstStyle/>
                    <a:p>
                      <a:pPr algn="ctr"/>
                      <a:endParaRPr lang="en-GB" sz="1600" dirty="0"/>
                    </a:p>
                  </a:txBody>
                  <a:tcPr>
                    <a:solidFill>
                      <a:schemeClr val="accent2">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sz="1600" dirty="0"/>
                        <a:t>&gt;2</a:t>
                      </a:r>
                    </a:p>
                  </a:txBody>
                  <a:tcPr>
                    <a:solidFill>
                      <a:schemeClr val="accent2">
                        <a:lumMod val="40000"/>
                        <a:lumOff val="60000"/>
                      </a:schemeClr>
                    </a:solidFill>
                  </a:tcPr>
                </a:tc>
                <a:tc>
                  <a:txBody>
                    <a:bodyPr/>
                    <a:lstStyle/>
                    <a:p>
                      <a:pPr algn="ctr"/>
                      <a:r>
                        <a:rPr lang="en-GB" sz="1600" dirty="0"/>
                        <a:t>Y</a:t>
                      </a:r>
                    </a:p>
                  </a:txBody>
                  <a:tcPr>
                    <a:solidFill>
                      <a:schemeClr val="accent2">
                        <a:lumMod val="40000"/>
                        <a:lumOff val="60000"/>
                      </a:schemeClr>
                    </a:solidFill>
                  </a:tcPr>
                </a:tc>
                <a:tc>
                  <a:txBody>
                    <a:bodyPr/>
                    <a:lstStyle/>
                    <a:p>
                      <a:pPr algn="ctr"/>
                      <a:endParaRPr lang="en-GB" sz="1600" dirty="0"/>
                    </a:p>
                  </a:txBody>
                  <a:tcPr>
                    <a:solidFill>
                      <a:schemeClr val="accent2">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sz="1600" dirty="0"/>
                        <a:t>2</a:t>
                      </a:r>
                    </a:p>
                  </a:txBody>
                  <a:tcPr>
                    <a:solidFill>
                      <a:schemeClr val="accent2">
                        <a:lumMod val="60000"/>
                        <a:lumOff val="40000"/>
                      </a:schemeClr>
                    </a:solidFill>
                  </a:tcPr>
                </a:tc>
                <a:tc>
                  <a:txBody>
                    <a:bodyPr/>
                    <a:lstStyle/>
                    <a:p>
                      <a:pPr algn="ctr"/>
                      <a:r>
                        <a:rPr lang="en-GB" sz="1600" dirty="0"/>
                        <a:t>N</a:t>
                      </a:r>
                    </a:p>
                  </a:txBody>
                  <a:tcPr>
                    <a:solidFill>
                      <a:schemeClr val="accent2">
                        <a:lumMod val="60000"/>
                        <a:lumOff val="40000"/>
                      </a:schemeClr>
                    </a:solidFill>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GB" sz="1600" dirty="0"/>
                    </a:p>
                  </a:txBody>
                  <a:tcPr>
                    <a:solidFill>
                      <a:schemeClr val="accent2">
                        <a:lumMod val="60000"/>
                        <a:lumOff val="40000"/>
                      </a:schemeClr>
                    </a:solidFill>
                  </a:tcPr>
                </a:tc>
                <a:extLst>
                  <a:ext uri="{0D108BD9-81ED-4DB2-BD59-A6C34878D82A}">
                    <a16:rowId xmlns:a16="http://schemas.microsoft.com/office/drawing/2014/main" val="2178567017"/>
                  </a:ext>
                </a:extLst>
              </a:tr>
              <a:tr h="370840">
                <a:tc>
                  <a:txBody>
                    <a:bodyPr/>
                    <a:lstStyle/>
                    <a:p>
                      <a:pPr algn="ctr"/>
                      <a:r>
                        <a:rPr lang="en-GB" sz="1600" dirty="0"/>
                        <a:t>&gt;2</a:t>
                      </a:r>
                    </a:p>
                  </a:txBody>
                  <a:tcPr>
                    <a:solidFill>
                      <a:schemeClr val="accent2"/>
                    </a:solidFill>
                  </a:tcPr>
                </a:tc>
                <a:tc>
                  <a:txBody>
                    <a:bodyPr/>
                    <a:lstStyle/>
                    <a:p>
                      <a:pPr algn="ctr"/>
                      <a:r>
                        <a:rPr lang="en-GB" sz="1600" dirty="0"/>
                        <a:t>N</a:t>
                      </a:r>
                    </a:p>
                  </a:txBody>
                  <a:tcPr>
                    <a:solidFill>
                      <a:schemeClr val="accent2"/>
                    </a:solidFill>
                  </a:tcPr>
                </a:tc>
                <a:tc>
                  <a:txBody>
                    <a:bodyPr/>
                    <a:lstStyle/>
                    <a:p>
                      <a:pPr algn="ctr"/>
                      <a:endParaRPr lang="en-GB" sz="1600" dirty="0"/>
                    </a:p>
                  </a:txBody>
                  <a:tcPr>
                    <a:solidFill>
                      <a:schemeClr val="accent2"/>
                    </a:solidFill>
                  </a:tcPr>
                </a:tc>
                <a:extLst>
                  <a:ext uri="{0D108BD9-81ED-4DB2-BD59-A6C34878D82A}">
                    <a16:rowId xmlns:a16="http://schemas.microsoft.com/office/drawing/2014/main" val="2888682643"/>
                  </a:ext>
                </a:extLst>
              </a:tr>
            </a:tbl>
          </a:graphicData>
        </a:graphic>
      </p:graphicFrame>
      <p:sp>
        <p:nvSpPr>
          <p:cNvPr id="4" name="TextBox 3">
            <a:extLst>
              <a:ext uri="{FF2B5EF4-FFF2-40B4-BE49-F238E27FC236}">
                <a16:creationId xmlns:a16="http://schemas.microsoft.com/office/drawing/2014/main" id="{23711FB1-F95D-4F85-B5DB-375AE05D2D09}"/>
              </a:ext>
            </a:extLst>
          </p:cNvPr>
          <p:cNvSpPr txBox="1"/>
          <p:nvPr/>
        </p:nvSpPr>
        <p:spPr>
          <a:xfrm>
            <a:off x="6370317" y="2899897"/>
            <a:ext cx="3683206"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Independent Samples t-test</a:t>
            </a:r>
          </a:p>
        </p:txBody>
      </p:sp>
      <p:sp>
        <p:nvSpPr>
          <p:cNvPr id="7" name="TextBox 6">
            <a:extLst>
              <a:ext uri="{FF2B5EF4-FFF2-40B4-BE49-F238E27FC236}">
                <a16:creationId xmlns:a16="http://schemas.microsoft.com/office/drawing/2014/main" id="{9275536E-BE2A-415C-B023-FAB00735F26B}"/>
              </a:ext>
            </a:extLst>
          </p:cNvPr>
          <p:cNvSpPr txBox="1"/>
          <p:nvPr/>
        </p:nvSpPr>
        <p:spPr>
          <a:xfrm>
            <a:off x="5816632" y="3259610"/>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between-subjects ANOVA</a:t>
            </a:r>
          </a:p>
        </p:txBody>
      </p:sp>
      <p:sp>
        <p:nvSpPr>
          <p:cNvPr id="14" name="TextBox 13">
            <a:extLst>
              <a:ext uri="{FF2B5EF4-FFF2-40B4-BE49-F238E27FC236}">
                <a16:creationId xmlns:a16="http://schemas.microsoft.com/office/drawing/2014/main" id="{7068E80C-35AB-4F91-8AF7-73DE300CDFC4}"/>
              </a:ext>
            </a:extLst>
          </p:cNvPr>
          <p:cNvSpPr txBox="1"/>
          <p:nvPr/>
        </p:nvSpPr>
        <p:spPr>
          <a:xfrm>
            <a:off x="5816632" y="3648803"/>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Paired Samples t-test</a:t>
            </a:r>
          </a:p>
        </p:txBody>
      </p:sp>
      <p:sp>
        <p:nvSpPr>
          <p:cNvPr id="18" name="TextBox 17">
            <a:extLst>
              <a:ext uri="{FF2B5EF4-FFF2-40B4-BE49-F238E27FC236}">
                <a16:creationId xmlns:a16="http://schemas.microsoft.com/office/drawing/2014/main" id="{403FF664-4A40-417C-B5E0-9E509FC4BE58}"/>
              </a:ext>
            </a:extLst>
          </p:cNvPr>
          <p:cNvSpPr txBox="1"/>
          <p:nvPr/>
        </p:nvSpPr>
        <p:spPr>
          <a:xfrm>
            <a:off x="5816632" y="3987357"/>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One-way within-subjects ANOVA</a:t>
            </a:r>
          </a:p>
        </p:txBody>
      </p:sp>
      <p:grpSp>
        <p:nvGrpSpPr>
          <p:cNvPr id="34" name="Group 33">
            <a:extLst>
              <a:ext uri="{FF2B5EF4-FFF2-40B4-BE49-F238E27FC236}">
                <a16:creationId xmlns:a16="http://schemas.microsoft.com/office/drawing/2014/main" id="{26F2070A-1D44-4B9A-8B51-018B5B03A17F}"/>
              </a:ext>
            </a:extLst>
          </p:cNvPr>
          <p:cNvGrpSpPr/>
          <p:nvPr/>
        </p:nvGrpSpPr>
        <p:grpSpPr>
          <a:xfrm>
            <a:off x="312516" y="3069174"/>
            <a:ext cx="9741007" cy="2053645"/>
            <a:chOff x="312516" y="3069174"/>
            <a:chExt cx="9741007" cy="2053645"/>
          </a:xfrm>
        </p:grpSpPr>
        <p:sp>
          <p:nvSpPr>
            <p:cNvPr id="5" name="Rectangle: Rounded Corners 4">
              <a:extLst>
                <a:ext uri="{FF2B5EF4-FFF2-40B4-BE49-F238E27FC236}">
                  <a16:creationId xmlns:a16="http://schemas.microsoft.com/office/drawing/2014/main" id="{4F3E01F2-191A-496F-8DFA-34D68A904482}"/>
                </a:ext>
              </a:extLst>
            </p:cNvPr>
            <p:cNvSpPr/>
            <p:nvPr/>
          </p:nvSpPr>
          <p:spPr>
            <a:xfrm>
              <a:off x="312516" y="4498725"/>
              <a:ext cx="7048983" cy="624094"/>
            </a:xfrm>
            <a:prstGeom prst="roundRect">
              <a:avLst/>
            </a:prstGeom>
            <a:solidFill>
              <a:srgbClr val="FAF3D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vs. Secondary education)?  </a:t>
              </a:r>
            </a:p>
          </p:txBody>
        </p:sp>
        <p:cxnSp>
          <p:nvCxnSpPr>
            <p:cNvPr id="19" name="Connector: Elbow 18">
              <a:extLst>
                <a:ext uri="{FF2B5EF4-FFF2-40B4-BE49-F238E27FC236}">
                  <a16:creationId xmlns:a16="http://schemas.microsoft.com/office/drawing/2014/main" id="{9FBA2DE1-79E1-4253-B1DF-1426A78E1DE3}"/>
                </a:ext>
              </a:extLst>
            </p:cNvPr>
            <p:cNvCxnSpPr>
              <a:cxnSpLocks/>
              <a:stCxn id="4" idx="3"/>
              <a:endCxn id="5" idx="3"/>
            </p:cNvCxnSpPr>
            <p:nvPr/>
          </p:nvCxnSpPr>
          <p:spPr>
            <a:xfrm flipH="1">
              <a:off x="7361499" y="3069174"/>
              <a:ext cx="2692024" cy="1741598"/>
            </a:xfrm>
            <a:prstGeom prst="bentConnector3">
              <a:avLst>
                <a:gd name="adj1" fmla="val -17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5" name="Group 34">
            <a:extLst>
              <a:ext uri="{FF2B5EF4-FFF2-40B4-BE49-F238E27FC236}">
                <a16:creationId xmlns:a16="http://schemas.microsoft.com/office/drawing/2014/main" id="{72A656CE-F20D-4434-A395-C4E38D6F4F39}"/>
              </a:ext>
            </a:extLst>
          </p:cNvPr>
          <p:cNvGrpSpPr/>
          <p:nvPr/>
        </p:nvGrpSpPr>
        <p:grpSpPr>
          <a:xfrm>
            <a:off x="509287" y="3428887"/>
            <a:ext cx="9737311" cy="2264148"/>
            <a:chOff x="509287" y="3428887"/>
            <a:chExt cx="9737311" cy="2264148"/>
          </a:xfrm>
        </p:grpSpPr>
        <p:sp>
          <p:nvSpPr>
            <p:cNvPr id="8" name="Rectangle: Rounded Corners 7">
              <a:extLst>
                <a:ext uri="{FF2B5EF4-FFF2-40B4-BE49-F238E27FC236}">
                  <a16:creationId xmlns:a16="http://schemas.microsoft.com/office/drawing/2014/main" id="{7C3CDBB5-D6F9-4982-9F95-7423500A286E}"/>
                </a:ext>
              </a:extLst>
            </p:cNvPr>
            <p:cNvSpPr/>
            <p:nvPr/>
          </p:nvSpPr>
          <p:spPr>
            <a:xfrm>
              <a:off x="509287" y="5068941"/>
              <a:ext cx="7315199" cy="624094"/>
            </a:xfrm>
            <a:prstGeom prst="roundRect">
              <a:avLst/>
            </a:prstGeom>
            <a:solidFill>
              <a:srgbClr val="F5E6A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(0-100 scale) vary depending on the age group they teach (Primary, Secondary or Tertiary education)?  </a:t>
              </a:r>
            </a:p>
          </p:txBody>
        </p:sp>
        <p:cxnSp>
          <p:nvCxnSpPr>
            <p:cNvPr id="23" name="Connector: Elbow 22">
              <a:extLst>
                <a:ext uri="{FF2B5EF4-FFF2-40B4-BE49-F238E27FC236}">
                  <a16:creationId xmlns:a16="http://schemas.microsoft.com/office/drawing/2014/main" id="{F204F03E-F276-4693-BCBB-582AF4C77DBD}"/>
                </a:ext>
              </a:extLst>
            </p:cNvPr>
            <p:cNvCxnSpPr>
              <a:cxnSpLocks/>
              <a:stCxn id="7" idx="3"/>
              <a:endCxn id="8" idx="3"/>
            </p:cNvCxnSpPr>
            <p:nvPr/>
          </p:nvCxnSpPr>
          <p:spPr>
            <a:xfrm flipH="1">
              <a:off x="7824486" y="3428887"/>
              <a:ext cx="2422112" cy="1952101"/>
            </a:xfrm>
            <a:prstGeom prst="bentConnector3">
              <a:avLst>
                <a:gd name="adj1" fmla="val -19951"/>
              </a:avLst>
            </a:prstGeom>
            <a:ln>
              <a:tailEnd type="triangle"/>
            </a:ln>
          </p:spPr>
          <p:style>
            <a:lnRef idx="1">
              <a:schemeClr val="dk1"/>
            </a:lnRef>
            <a:fillRef idx="0">
              <a:schemeClr val="dk1"/>
            </a:fillRef>
            <a:effectRef idx="0">
              <a:schemeClr val="dk1"/>
            </a:effectRef>
            <a:fontRef idx="minor">
              <a:schemeClr val="tx1"/>
            </a:fontRef>
          </p:style>
        </p:cxnSp>
      </p:grpSp>
      <p:grpSp>
        <p:nvGrpSpPr>
          <p:cNvPr id="36" name="Group 35">
            <a:extLst>
              <a:ext uri="{FF2B5EF4-FFF2-40B4-BE49-F238E27FC236}">
                <a16:creationId xmlns:a16="http://schemas.microsoft.com/office/drawing/2014/main" id="{9F5680DE-6B21-455D-8666-49D2C005BC4D}"/>
              </a:ext>
            </a:extLst>
          </p:cNvPr>
          <p:cNvGrpSpPr/>
          <p:nvPr/>
        </p:nvGrpSpPr>
        <p:grpSpPr>
          <a:xfrm>
            <a:off x="787079" y="3818080"/>
            <a:ext cx="9459519" cy="2445171"/>
            <a:chOff x="787079" y="3818080"/>
            <a:chExt cx="9459519" cy="2445171"/>
          </a:xfrm>
        </p:grpSpPr>
        <p:sp>
          <p:nvSpPr>
            <p:cNvPr id="16" name="Rectangle: Rounded Corners 15">
              <a:extLst>
                <a:ext uri="{FF2B5EF4-FFF2-40B4-BE49-F238E27FC236}">
                  <a16:creationId xmlns:a16="http://schemas.microsoft.com/office/drawing/2014/main" id="{F4B8D68C-6DA2-4DA9-886C-846C6A9A19EA}"/>
                </a:ext>
              </a:extLst>
            </p:cNvPr>
            <p:cNvSpPr/>
            <p:nvPr/>
          </p:nvSpPr>
          <p:spPr>
            <a:xfrm>
              <a:off x="787079" y="5639157"/>
              <a:ext cx="8796759" cy="624094"/>
            </a:xfrm>
            <a:prstGeom prst="roundRect">
              <a:avLst/>
            </a:prstGeom>
            <a:solidFill>
              <a:srgbClr val="F0DA85"/>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(stress measured twice: pre- vs. post-program)?</a:t>
              </a:r>
            </a:p>
          </p:txBody>
        </p:sp>
        <p:cxnSp>
          <p:nvCxnSpPr>
            <p:cNvPr id="27" name="Connector: Elbow 26">
              <a:extLst>
                <a:ext uri="{FF2B5EF4-FFF2-40B4-BE49-F238E27FC236}">
                  <a16:creationId xmlns:a16="http://schemas.microsoft.com/office/drawing/2014/main" id="{BC10D185-FCB4-4918-9444-7599F7E53285}"/>
                </a:ext>
              </a:extLst>
            </p:cNvPr>
            <p:cNvCxnSpPr>
              <a:cxnSpLocks/>
              <a:stCxn id="14" idx="3"/>
              <a:endCxn id="16" idx="3"/>
            </p:cNvCxnSpPr>
            <p:nvPr/>
          </p:nvCxnSpPr>
          <p:spPr>
            <a:xfrm flipH="1">
              <a:off x="9583838" y="3818080"/>
              <a:ext cx="662760" cy="2133124"/>
            </a:xfrm>
            <a:prstGeom prst="bentConnector3">
              <a:avLst>
                <a:gd name="adj1" fmla="val -102603"/>
              </a:avLst>
            </a:prstGeom>
            <a:ln>
              <a:tailEnd type="triangle"/>
            </a:ln>
          </p:spPr>
          <p:style>
            <a:lnRef idx="1">
              <a:schemeClr val="dk1"/>
            </a:lnRef>
            <a:fillRef idx="0">
              <a:schemeClr val="dk1"/>
            </a:fillRef>
            <a:effectRef idx="0">
              <a:schemeClr val="dk1"/>
            </a:effectRef>
            <a:fontRef idx="minor">
              <a:schemeClr val="tx1"/>
            </a:fontRef>
          </p:style>
        </p:cxnSp>
      </p:grpSp>
      <p:grpSp>
        <p:nvGrpSpPr>
          <p:cNvPr id="37" name="Group 36">
            <a:extLst>
              <a:ext uri="{FF2B5EF4-FFF2-40B4-BE49-F238E27FC236}">
                <a16:creationId xmlns:a16="http://schemas.microsoft.com/office/drawing/2014/main" id="{4980DB56-1AFA-4681-8E6D-059DCB0FF04E}"/>
              </a:ext>
            </a:extLst>
          </p:cNvPr>
          <p:cNvGrpSpPr/>
          <p:nvPr/>
        </p:nvGrpSpPr>
        <p:grpSpPr>
          <a:xfrm>
            <a:off x="3831220" y="4156634"/>
            <a:ext cx="7419370" cy="2676833"/>
            <a:chOff x="3831220" y="4156634"/>
            <a:chExt cx="7419370" cy="2676833"/>
          </a:xfrm>
        </p:grpSpPr>
        <p:sp>
          <p:nvSpPr>
            <p:cNvPr id="17" name="Rectangle: Rounded Corners 16">
              <a:extLst>
                <a:ext uri="{FF2B5EF4-FFF2-40B4-BE49-F238E27FC236}">
                  <a16:creationId xmlns:a16="http://schemas.microsoft.com/office/drawing/2014/main" id="{A79AF6AE-57D8-4EAD-B4DB-EFEF134CD6E0}"/>
                </a:ext>
              </a:extLst>
            </p:cNvPr>
            <p:cNvSpPr/>
            <p:nvPr/>
          </p:nvSpPr>
          <p:spPr>
            <a:xfrm>
              <a:off x="3831220" y="6209373"/>
              <a:ext cx="7419370" cy="624094"/>
            </a:xfrm>
            <a:prstGeom prst="roundRect">
              <a:avLst/>
            </a:prstGeom>
            <a:solidFill>
              <a:srgbClr val="E6C13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 Teacher’s self-reported stress levels vary across the academic year (stress measured four times: </a:t>
              </a:r>
              <a:r>
                <a:rPr kumimoji="0" lang="en-GB"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Autumn</a:t>
              </a: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Winter, Spring, Summer Semesters)?</a:t>
              </a:r>
            </a:p>
          </p:txBody>
        </p:sp>
        <p:cxnSp>
          <p:nvCxnSpPr>
            <p:cNvPr id="31" name="Connector: Elbow 30">
              <a:extLst>
                <a:ext uri="{FF2B5EF4-FFF2-40B4-BE49-F238E27FC236}">
                  <a16:creationId xmlns:a16="http://schemas.microsoft.com/office/drawing/2014/main" id="{BC0D4606-1B22-490D-A404-10BFD5D9A884}"/>
                </a:ext>
              </a:extLst>
            </p:cNvPr>
            <p:cNvCxnSpPr>
              <a:cxnSpLocks/>
              <a:stCxn id="18" idx="3"/>
              <a:endCxn id="17" idx="3"/>
            </p:cNvCxnSpPr>
            <p:nvPr/>
          </p:nvCxnSpPr>
          <p:spPr>
            <a:xfrm>
              <a:off x="10246598" y="4156634"/>
              <a:ext cx="1003992" cy="2364786"/>
            </a:xfrm>
            <a:prstGeom prst="bentConnector3">
              <a:avLst>
                <a:gd name="adj1" fmla="val 122769"/>
              </a:avLst>
            </a:prstGeom>
            <a:ln>
              <a:tailEnd type="triangle"/>
            </a:ln>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359536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wheel(1)">
                                      <p:cBhvr>
                                        <p:cTn id="7" dur="2000"/>
                                        <p:tgtEl>
                                          <p:spTgt spid="34"/>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35"/>
                                        </p:tgtEl>
                                        <p:attrNameLst>
                                          <p:attrName>style.visibility</p:attrName>
                                        </p:attrNameLst>
                                      </p:cBhvr>
                                      <p:to>
                                        <p:strVal val="visible"/>
                                      </p:to>
                                    </p:set>
                                    <p:animEffect transition="in" filter="wheel(1)">
                                      <p:cBhvr>
                                        <p:cTn id="12" dur="2000"/>
                                        <p:tgtEl>
                                          <p:spTgt spid="35"/>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wheel(1)">
                                      <p:cBhvr>
                                        <p:cTn id="17" dur="20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nodeType="clickEffect">
                                  <p:stCondLst>
                                    <p:cond delay="0"/>
                                  </p:stCondLst>
                                  <p:childTnLst>
                                    <p:set>
                                      <p:cBhvr>
                                        <p:cTn id="21" dur="1" fill="hold">
                                          <p:stCondLst>
                                            <p:cond delay="0"/>
                                          </p:stCondLst>
                                        </p:cTn>
                                        <p:tgtEl>
                                          <p:spTgt spid="37"/>
                                        </p:tgtEl>
                                        <p:attrNameLst>
                                          <p:attrName>style.visibility</p:attrName>
                                        </p:attrNameLst>
                                      </p:cBhvr>
                                      <p:to>
                                        <p:strVal val="visible"/>
                                      </p:to>
                                    </p:set>
                                    <p:animEffect transition="in" filter="wheel(1)">
                                      <p:cBhvr>
                                        <p:cTn id="22" dur="20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305454B-9DD4-4DA9-AC2D-7347F9219730}"/>
              </a:ext>
            </a:extLst>
          </p:cNvPr>
          <p:cNvSpPr>
            <a:spLocks noGrp="1"/>
          </p:cNvSpPr>
          <p:nvPr>
            <p:ph type="title"/>
          </p:nvPr>
        </p:nvSpPr>
        <p:spPr>
          <a:xfrm>
            <a:off x="767080" y="904558"/>
            <a:ext cx="9759950" cy="708025"/>
          </a:xfrm>
        </p:spPr>
        <p:txBody>
          <a:bodyPr/>
          <a:lstStyle/>
          <a:p>
            <a:r>
              <a:rPr lang="en-GB" sz="3200" dirty="0"/>
              <a:t>Continuous DV with more than 1 Categorical IV*</a:t>
            </a:r>
          </a:p>
        </p:txBody>
      </p:sp>
      <p:graphicFrame>
        <p:nvGraphicFramePr>
          <p:cNvPr id="3" name="Table 3">
            <a:extLst>
              <a:ext uri="{FF2B5EF4-FFF2-40B4-BE49-F238E27FC236}">
                <a16:creationId xmlns:a16="http://schemas.microsoft.com/office/drawing/2014/main" id="{EB8BB186-0A2D-4636-9E70-75AE7AD0D337}"/>
              </a:ext>
            </a:extLst>
          </p:cNvPr>
          <p:cNvGraphicFramePr>
            <a:graphicFrameLocks noGrp="1"/>
          </p:cNvGraphicFramePr>
          <p:nvPr/>
        </p:nvGraphicFramePr>
        <p:xfrm>
          <a:off x="838724" y="2321951"/>
          <a:ext cx="10584000" cy="1752600"/>
        </p:xfrm>
        <a:graphic>
          <a:graphicData uri="http://schemas.openxmlformats.org/drawingml/2006/table">
            <a:tbl>
              <a:tblPr firstRow="1" bandRow="1">
                <a:tableStyleId>{00A15C55-8517-42AA-B614-E9B94910E393}</a:tableStyleId>
              </a:tblPr>
              <a:tblGrid>
                <a:gridCol w="3024000">
                  <a:extLst>
                    <a:ext uri="{9D8B030D-6E8A-4147-A177-3AD203B41FA5}">
                      <a16:colId xmlns:a16="http://schemas.microsoft.com/office/drawing/2014/main" val="1113720604"/>
                    </a:ext>
                  </a:extLst>
                </a:gridCol>
                <a:gridCol w="3024000">
                  <a:extLst>
                    <a:ext uri="{9D8B030D-6E8A-4147-A177-3AD203B41FA5}">
                      <a16:colId xmlns:a16="http://schemas.microsoft.com/office/drawing/2014/main" val="3850266296"/>
                    </a:ext>
                  </a:extLst>
                </a:gridCol>
                <a:gridCol w="4536000">
                  <a:extLst>
                    <a:ext uri="{9D8B030D-6E8A-4147-A177-3AD203B41FA5}">
                      <a16:colId xmlns:a16="http://schemas.microsoft.com/office/drawing/2014/main" val="123866002"/>
                    </a:ext>
                  </a:extLst>
                </a:gridCol>
              </a:tblGrid>
              <a:tr h="370840">
                <a:tc>
                  <a:txBody>
                    <a:bodyPr/>
                    <a:lstStyle/>
                    <a:p>
                      <a:pPr algn="ctr"/>
                      <a:r>
                        <a:rPr lang="en-GB" b="0" dirty="0">
                          <a:solidFill>
                            <a:schemeClr val="bg1"/>
                          </a:solidFill>
                        </a:rPr>
                        <a:t>Are Levels Independent in </a:t>
                      </a:r>
                      <a:r>
                        <a:rPr lang="en-GB" b="1" dirty="0">
                          <a:solidFill>
                            <a:schemeClr val="bg1"/>
                          </a:solidFill>
                        </a:rPr>
                        <a:t>first</a:t>
                      </a:r>
                      <a:r>
                        <a:rPr lang="en-GB" b="0" dirty="0">
                          <a:solidFill>
                            <a:schemeClr val="bg1"/>
                          </a:solidFill>
                        </a:rPr>
                        <a:t> IV?</a:t>
                      </a:r>
                    </a:p>
                  </a:txBody>
                  <a:tcPr/>
                </a:tc>
                <a:tc>
                  <a:txBody>
                    <a:bodyPr/>
                    <a:lstStyle/>
                    <a:p>
                      <a:pPr algn="ctr"/>
                      <a:r>
                        <a:rPr lang="en-GB" b="0" dirty="0">
                          <a:solidFill>
                            <a:schemeClr val="bg1"/>
                          </a:solidFill>
                        </a:rPr>
                        <a:t>Are Levels Independent in </a:t>
                      </a:r>
                      <a:r>
                        <a:rPr lang="en-GB" b="1" dirty="0">
                          <a:solidFill>
                            <a:schemeClr val="bg1"/>
                          </a:solidFill>
                        </a:rPr>
                        <a:t>second</a:t>
                      </a:r>
                      <a:r>
                        <a:rPr lang="en-GB" b="0" dirty="0">
                          <a:solidFill>
                            <a:schemeClr val="bg1"/>
                          </a:solidFill>
                        </a:rPr>
                        <a:t> IV?</a:t>
                      </a:r>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GB" b="0" dirty="0">
                          <a:solidFill>
                            <a:schemeClr val="bg1"/>
                          </a:solidFill>
                        </a:rPr>
                        <a:t>Test</a:t>
                      </a:r>
                    </a:p>
                  </a:txBody>
                  <a:tcPr anchor="ctr"/>
                </a:tc>
                <a:extLst>
                  <a:ext uri="{0D108BD9-81ED-4DB2-BD59-A6C34878D82A}">
                    <a16:rowId xmlns:a16="http://schemas.microsoft.com/office/drawing/2014/main" val="1202459987"/>
                  </a:ext>
                </a:extLst>
              </a:tr>
              <a:tr h="370840">
                <a:tc>
                  <a:txBody>
                    <a:bodyPr/>
                    <a:lstStyle/>
                    <a:p>
                      <a:pPr algn="ctr"/>
                      <a:r>
                        <a:rPr lang="en-GB" dirty="0"/>
                        <a:t>Y</a:t>
                      </a:r>
                    </a:p>
                  </a:txBody>
                  <a:tcPr>
                    <a:solidFill>
                      <a:schemeClr val="accent4">
                        <a:lumMod val="20000"/>
                        <a:lumOff val="80000"/>
                      </a:schemeClr>
                    </a:solidFill>
                  </a:tcPr>
                </a:tc>
                <a:tc>
                  <a:txBody>
                    <a:bodyPr/>
                    <a:lstStyle/>
                    <a:p>
                      <a:pPr algn="ctr"/>
                      <a:r>
                        <a:rPr lang="en-GB" dirty="0"/>
                        <a:t>Y</a:t>
                      </a:r>
                    </a:p>
                  </a:txBody>
                  <a:tcPr>
                    <a:solidFill>
                      <a:schemeClr val="accent4">
                        <a:lumMod val="20000"/>
                        <a:lumOff val="80000"/>
                      </a:schemeClr>
                    </a:solidFill>
                  </a:tcPr>
                </a:tc>
                <a:tc>
                  <a:txBody>
                    <a:bodyPr/>
                    <a:lstStyle/>
                    <a:p>
                      <a:pPr algn="ctr"/>
                      <a:endParaRPr lang="en-GB" dirty="0"/>
                    </a:p>
                  </a:txBody>
                  <a:tcPr>
                    <a:solidFill>
                      <a:schemeClr val="accent4">
                        <a:lumMod val="20000"/>
                        <a:lumOff val="80000"/>
                      </a:schemeClr>
                    </a:solidFill>
                  </a:tcPr>
                </a:tc>
                <a:extLst>
                  <a:ext uri="{0D108BD9-81ED-4DB2-BD59-A6C34878D82A}">
                    <a16:rowId xmlns:a16="http://schemas.microsoft.com/office/drawing/2014/main" val="201156343"/>
                  </a:ext>
                </a:extLst>
              </a:tr>
              <a:tr h="370840">
                <a:tc>
                  <a:txBody>
                    <a:bodyPr/>
                    <a:lstStyle/>
                    <a:p>
                      <a:pPr algn="ctr"/>
                      <a:r>
                        <a:rPr lang="en-GB" dirty="0"/>
                        <a:t>N</a:t>
                      </a:r>
                    </a:p>
                  </a:txBody>
                  <a:tcPr>
                    <a:solidFill>
                      <a:schemeClr val="accent4">
                        <a:lumMod val="40000"/>
                        <a:lumOff val="60000"/>
                      </a:schemeClr>
                    </a:solidFill>
                  </a:tcPr>
                </a:tc>
                <a:tc>
                  <a:txBody>
                    <a:bodyPr/>
                    <a:lstStyle/>
                    <a:p>
                      <a:pPr algn="ctr"/>
                      <a:r>
                        <a:rPr lang="en-GB" dirty="0"/>
                        <a:t>N</a:t>
                      </a:r>
                    </a:p>
                  </a:txBody>
                  <a:tcPr>
                    <a:solidFill>
                      <a:schemeClr val="accent4">
                        <a:lumMod val="40000"/>
                        <a:lumOff val="60000"/>
                      </a:schemeClr>
                    </a:solidFill>
                  </a:tcPr>
                </a:tc>
                <a:tc>
                  <a:txBody>
                    <a:bodyPr/>
                    <a:lstStyle/>
                    <a:p>
                      <a:pPr algn="ctr"/>
                      <a:endParaRPr lang="en-GB" dirty="0"/>
                    </a:p>
                  </a:txBody>
                  <a:tcPr>
                    <a:solidFill>
                      <a:schemeClr val="accent4">
                        <a:lumMod val="40000"/>
                        <a:lumOff val="60000"/>
                      </a:schemeClr>
                    </a:solidFill>
                  </a:tcPr>
                </a:tc>
                <a:extLst>
                  <a:ext uri="{0D108BD9-81ED-4DB2-BD59-A6C34878D82A}">
                    <a16:rowId xmlns:a16="http://schemas.microsoft.com/office/drawing/2014/main" val="3968808666"/>
                  </a:ext>
                </a:extLst>
              </a:tr>
              <a:tr h="370840">
                <a:tc>
                  <a:txBody>
                    <a:bodyPr/>
                    <a:lstStyle/>
                    <a:p>
                      <a:pPr algn="ctr"/>
                      <a:r>
                        <a:rPr lang="en-GB" dirty="0"/>
                        <a:t>Y</a:t>
                      </a:r>
                    </a:p>
                  </a:txBody>
                  <a:tcPr>
                    <a:solidFill>
                      <a:schemeClr val="accent4">
                        <a:lumMod val="60000"/>
                        <a:lumOff val="40000"/>
                      </a:schemeClr>
                    </a:solidFill>
                  </a:tcPr>
                </a:tc>
                <a:tc>
                  <a:txBody>
                    <a:bodyPr/>
                    <a:lstStyle/>
                    <a:p>
                      <a:pPr algn="ctr"/>
                      <a:r>
                        <a:rPr lang="en-GB" dirty="0"/>
                        <a:t>N</a:t>
                      </a:r>
                    </a:p>
                  </a:txBody>
                  <a:tcPr>
                    <a:solidFill>
                      <a:schemeClr val="accent4">
                        <a:lumMod val="60000"/>
                        <a:lumOff val="40000"/>
                      </a:schemeClr>
                    </a:solidFill>
                  </a:tcPr>
                </a:tc>
                <a:tc>
                  <a:txBody>
                    <a:bodyPr/>
                    <a:lstStyle/>
                    <a:p>
                      <a:pPr algn="ctr"/>
                      <a:endParaRPr lang="en-GB" dirty="0"/>
                    </a:p>
                  </a:txBody>
                  <a:tcPr>
                    <a:solidFill>
                      <a:schemeClr val="accent4">
                        <a:lumMod val="60000"/>
                        <a:lumOff val="40000"/>
                      </a:schemeClr>
                    </a:solidFill>
                  </a:tcPr>
                </a:tc>
                <a:extLst>
                  <a:ext uri="{0D108BD9-81ED-4DB2-BD59-A6C34878D82A}">
                    <a16:rowId xmlns:a16="http://schemas.microsoft.com/office/drawing/2014/main" val="2178567017"/>
                  </a:ext>
                </a:extLst>
              </a:tr>
            </a:tbl>
          </a:graphicData>
        </a:graphic>
      </p:graphicFrame>
      <p:sp>
        <p:nvSpPr>
          <p:cNvPr id="4" name="TextBox 3">
            <a:extLst>
              <a:ext uri="{FF2B5EF4-FFF2-40B4-BE49-F238E27FC236}">
                <a16:creationId xmlns:a16="http://schemas.microsoft.com/office/drawing/2014/main" id="{6675E2DA-B7B8-4229-86DA-AB0F1370B06E}"/>
              </a:ext>
            </a:extLst>
          </p:cNvPr>
          <p:cNvSpPr txBox="1"/>
          <p:nvPr/>
        </p:nvSpPr>
        <p:spPr>
          <a:xfrm>
            <a:off x="672994" y="5957229"/>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All examples here are 2-way models (i.e. only 2 IVs) but you can build more complex models with &gt;2 IVs. </a:t>
            </a:r>
          </a:p>
        </p:txBody>
      </p:sp>
      <p:sp>
        <p:nvSpPr>
          <p:cNvPr id="5" name="TextBox 4">
            <a:extLst>
              <a:ext uri="{FF2B5EF4-FFF2-40B4-BE49-F238E27FC236}">
                <a16:creationId xmlns:a16="http://schemas.microsoft.com/office/drawing/2014/main" id="{2E7EBD47-0013-473B-876E-E5361ECC9EDD}"/>
              </a:ext>
            </a:extLst>
          </p:cNvPr>
          <p:cNvSpPr txBox="1"/>
          <p:nvPr/>
        </p:nvSpPr>
        <p:spPr>
          <a:xfrm>
            <a:off x="672994" y="6240352"/>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If using SPSS, this is usually still run using the Factorial Repeated Measures ANOVA function (line above). </a:t>
            </a:r>
          </a:p>
        </p:txBody>
      </p:sp>
      <p:sp>
        <p:nvSpPr>
          <p:cNvPr id="8" name="TextBox 7">
            <a:extLst>
              <a:ext uri="{FF2B5EF4-FFF2-40B4-BE49-F238E27FC236}">
                <a16:creationId xmlns:a16="http://schemas.microsoft.com/office/drawing/2014/main" id="{37A40A6C-6539-4425-B075-9C6816CCB2CB}"/>
              </a:ext>
            </a:extLst>
          </p:cNvPr>
          <p:cNvSpPr txBox="1"/>
          <p:nvPr/>
        </p:nvSpPr>
        <p:spPr>
          <a:xfrm>
            <a:off x="672994" y="6516080"/>
            <a:ext cx="11108000" cy="338554"/>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GB" sz="1600" b="1" i="0" u="none" strike="noStrike" kern="1200" cap="none" spc="0" normalizeH="0" baseline="0" noProof="0" dirty="0">
                <a:ln>
                  <a:noFill/>
                </a:ln>
                <a:solidFill>
                  <a:srgbClr val="FF0000"/>
                </a:solidFill>
                <a:effectLst/>
                <a:uLnTx/>
                <a:uFillTx/>
                <a:latin typeface="Century Gothic" panose="020B0502020202020204"/>
                <a:ea typeface="+mn-ea"/>
                <a:cs typeface="+mn-cs"/>
              </a:rPr>
              <a:t>These models can test if the effects of these IVs on the DV are independent or whether they interact too. </a:t>
            </a:r>
          </a:p>
        </p:txBody>
      </p:sp>
      <p:sp>
        <p:nvSpPr>
          <p:cNvPr id="11" name="TextBox 10">
            <a:extLst>
              <a:ext uri="{FF2B5EF4-FFF2-40B4-BE49-F238E27FC236}">
                <a16:creationId xmlns:a16="http://schemas.microsoft.com/office/drawing/2014/main" id="{E3767605-D30F-4E9F-8684-FFA14DCDAD66}"/>
              </a:ext>
            </a:extLst>
          </p:cNvPr>
          <p:cNvSpPr txBox="1"/>
          <p:nvPr/>
        </p:nvSpPr>
        <p:spPr>
          <a:xfrm>
            <a:off x="6823630" y="2981014"/>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Independent Groups ANOVA</a:t>
            </a:r>
          </a:p>
        </p:txBody>
      </p:sp>
      <p:sp>
        <p:nvSpPr>
          <p:cNvPr id="12" name="TextBox 11">
            <a:extLst>
              <a:ext uri="{FF2B5EF4-FFF2-40B4-BE49-F238E27FC236}">
                <a16:creationId xmlns:a16="http://schemas.microsoft.com/office/drawing/2014/main" id="{C0970850-41F2-4287-822E-039C4393441B}"/>
              </a:ext>
            </a:extLst>
          </p:cNvPr>
          <p:cNvSpPr txBox="1"/>
          <p:nvPr/>
        </p:nvSpPr>
        <p:spPr>
          <a:xfrm>
            <a:off x="6823630" y="33527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Repeated Measures ANOVA</a:t>
            </a:r>
          </a:p>
        </p:txBody>
      </p:sp>
      <p:sp>
        <p:nvSpPr>
          <p:cNvPr id="13" name="TextBox 12">
            <a:extLst>
              <a:ext uri="{FF2B5EF4-FFF2-40B4-BE49-F238E27FC236}">
                <a16:creationId xmlns:a16="http://schemas.microsoft.com/office/drawing/2014/main" id="{A8EA8D2B-8D3E-4F8E-916D-55DC545C5916}"/>
              </a:ext>
            </a:extLst>
          </p:cNvPr>
          <p:cNvSpPr txBox="1"/>
          <p:nvPr/>
        </p:nvSpPr>
        <p:spPr>
          <a:xfrm>
            <a:off x="6823630" y="3721832"/>
            <a:ext cx="4429966" cy="338554"/>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Factorial  Mixed ANOVA**</a:t>
            </a:r>
          </a:p>
        </p:txBody>
      </p:sp>
      <p:grpSp>
        <p:nvGrpSpPr>
          <p:cNvPr id="42" name="Group 41">
            <a:extLst>
              <a:ext uri="{FF2B5EF4-FFF2-40B4-BE49-F238E27FC236}">
                <a16:creationId xmlns:a16="http://schemas.microsoft.com/office/drawing/2014/main" id="{A504BB19-3798-4B3A-9C80-3AEFECB78320}"/>
              </a:ext>
            </a:extLst>
          </p:cNvPr>
          <p:cNvGrpSpPr/>
          <p:nvPr/>
        </p:nvGrpSpPr>
        <p:grpSpPr>
          <a:xfrm>
            <a:off x="243068" y="3198251"/>
            <a:ext cx="11179656" cy="1533357"/>
            <a:chOff x="243068" y="3198251"/>
            <a:chExt cx="11179656" cy="1533357"/>
          </a:xfrm>
        </p:grpSpPr>
        <p:sp>
          <p:nvSpPr>
            <p:cNvPr id="6" name="Rectangle: Rounded Corners 5">
              <a:extLst>
                <a:ext uri="{FF2B5EF4-FFF2-40B4-BE49-F238E27FC236}">
                  <a16:creationId xmlns:a16="http://schemas.microsoft.com/office/drawing/2014/main" id="{2C934ACF-C56E-4C4F-B0D6-F3698509C571}"/>
                </a:ext>
              </a:extLst>
            </p:cNvPr>
            <p:cNvSpPr/>
            <p:nvPr/>
          </p:nvSpPr>
          <p:spPr>
            <a:xfrm>
              <a:off x="243068" y="4015340"/>
              <a:ext cx="9907929" cy="716268"/>
            </a:xfrm>
            <a:prstGeom prst="roundRect">
              <a:avLst/>
            </a:prstGeom>
            <a:solidFill>
              <a:srgbClr val="DEECFD"/>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Is school absence level (No. of days) associated with whether a student has caring responsibilities (Yes or No) and/or is experiencing food insecurity (family uses food bank? Yes or No?)***</a:t>
              </a:r>
            </a:p>
          </p:txBody>
        </p:sp>
        <p:cxnSp>
          <p:nvCxnSpPr>
            <p:cNvPr id="14" name="Connector: Elbow 13">
              <a:extLst>
                <a:ext uri="{FF2B5EF4-FFF2-40B4-BE49-F238E27FC236}">
                  <a16:creationId xmlns:a16="http://schemas.microsoft.com/office/drawing/2014/main" id="{6AD3EB85-0236-4BE2-88A7-D6DA7D86EC55}"/>
                </a:ext>
              </a:extLst>
            </p:cNvPr>
            <p:cNvCxnSpPr>
              <a:cxnSpLocks/>
              <a:stCxn id="3" idx="3"/>
              <a:endCxn id="6" idx="3"/>
            </p:cNvCxnSpPr>
            <p:nvPr/>
          </p:nvCxnSpPr>
          <p:spPr>
            <a:xfrm flipH="1">
              <a:off x="10150997" y="3198251"/>
              <a:ext cx="1271727" cy="1175223"/>
            </a:xfrm>
            <a:prstGeom prst="bentConnector3">
              <a:avLst>
                <a:gd name="adj1" fmla="val -17976"/>
              </a:avLst>
            </a:prstGeom>
            <a:ln>
              <a:tailEnd type="triangle"/>
            </a:ln>
          </p:spPr>
          <p:style>
            <a:lnRef idx="1">
              <a:schemeClr val="dk1"/>
            </a:lnRef>
            <a:fillRef idx="0">
              <a:schemeClr val="dk1"/>
            </a:fillRef>
            <a:effectRef idx="0">
              <a:schemeClr val="dk1"/>
            </a:effectRef>
            <a:fontRef idx="minor">
              <a:schemeClr val="tx1"/>
            </a:fontRef>
          </p:style>
        </p:cxnSp>
      </p:grpSp>
      <p:grpSp>
        <p:nvGrpSpPr>
          <p:cNvPr id="43" name="Group 42">
            <a:extLst>
              <a:ext uri="{FF2B5EF4-FFF2-40B4-BE49-F238E27FC236}">
                <a16:creationId xmlns:a16="http://schemas.microsoft.com/office/drawing/2014/main" id="{FC742D80-183A-4FDB-907E-639A0746AFF9}"/>
              </a:ext>
            </a:extLst>
          </p:cNvPr>
          <p:cNvGrpSpPr/>
          <p:nvPr/>
        </p:nvGrpSpPr>
        <p:grpSpPr>
          <a:xfrm>
            <a:off x="243068" y="3522009"/>
            <a:ext cx="11677838" cy="1801821"/>
            <a:chOff x="243068" y="3522009"/>
            <a:chExt cx="11677838" cy="1801821"/>
          </a:xfrm>
        </p:grpSpPr>
        <p:sp>
          <p:nvSpPr>
            <p:cNvPr id="37" name="Rectangle: Rounded Corners 36">
              <a:extLst>
                <a:ext uri="{FF2B5EF4-FFF2-40B4-BE49-F238E27FC236}">
                  <a16:creationId xmlns:a16="http://schemas.microsoft.com/office/drawing/2014/main" id="{3E8E743D-9A99-4365-AE38-4D1B5B129CA5}"/>
                </a:ext>
              </a:extLst>
            </p:cNvPr>
            <p:cNvSpPr/>
            <p:nvPr/>
          </p:nvSpPr>
          <p:spPr>
            <a:xfrm>
              <a:off x="243068" y="4607562"/>
              <a:ext cx="11677838" cy="716268"/>
            </a:xfrm>
            <a:prstGeom prst="roundRect">
              <a:avLst/>
            </a:prstGeom>
            <a:solidFill>
              <a:srgbClr val="BDD9FB"/>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Does on-task behaviour (0-100%) during a lesson associate with the time of the lesson during the day (AM vs. PM) and/or whether learning is active or passive within the lesson (i.e. 4 lessons: Act-AM, Pass-AM; Act-PM; Pass-PM) ?***</a:t>
              </a:r>
            </a:p>
          </p:txBody>
        </p:sp>
        <p:cxnSp>
          <p:nvCxnSpPr>
            <p:cNvPr id="38" name="Connector: Elbow 37">
              <a:extLst>
                <a:ext uri="{FF2B5EF4-FFF2-40B4-BE49-F238E27FC236}">
                  <a16:creationId xmlns:a16="http://schemas.microsoft.com/office/drawing/2014/main" id="{56A24C88-58DE-4E83-8C22-5587E586F968}"/>
                </a:ext>
              </a:extLst>
            </p:cNvPr>
            <p:cNvCxnSpPr>
              <a:cxnSpLocks/>
              <a:stCxn id="12" idx="3"/>
              <a:endCxn id="37" idx="3"/>
            </p:cNvCxnSpPr>
            <p:nvPr/>
          </p:nvCxnSpPr>
          <p:spPr>
            <a:xfrm>
              <a:off x="11253596" y="3522009"/>
              <a:ext cx="667310" cy="1443687"/>
            </a:xfrm>
            <a:prstGeom prst="bentConnector3">
              <a:avLst>
                <a:gd name="adj1" fmla="val 118646"/>
              </a:avLst>
            </a:prstGeom>
            <a:ln>
              <a:tailEnd type="triangle"/>
            </a:ln>
          </p:spPr>
          <p:style>
            <a:lnRef idx="1">
              <a:schemeClr val="dk1"/>
            </a:lnRef>
            <a:fillRef idx="0">
              <a:schemeClr val="dk1"/>
            </a:fillRef>
            <a:effectRef idx="0">
              <a:schemeClr val="dk1"/>
            </a:effectRef>
            <a:fontRef idx="minor">
              <a:schemeClr val="tx1"/>
            </a:fontRef>
          </p:style>
        </p:cxnSp>
      </p:grpSp>
      <p:grpSp>
        <p:nvGrpSpPr>
          <p:cNvPr id="44" name="Group 43">
            <a:extLst>
              <a:ext uri="{FF2B5EF4-FFF2-40B4-BE49-F238E27FC236}">
                <a16:creationId xmlns:a16="http://schemas.microsoft.com/office/drawing/2014/main" id="{710737F6-DC9B-436B-97BF-C2369F197948}"/>
              </a:ext>
            </a:extLst>
          </p:cNvPr>
          <p:cNvGrpSpPr/>
          <p:nvPr/>
        </p:nvGrpSpPr>
        <p:grpSpPr>
          <a:xfrm>
            <a:off x="218430" y="3891109"/>
            <a:ext cx="11677838" cy="2108699"/>
            <a:chOff x="243068" y="3811256"/>
            <a:chExt cx="11677838" cy="2108699"/>
          </a:xfrm>
        </p:grpSpPr>
        <p:cxnSp>
          <p:nvCxnSpPr>
            <p:cNvPr id="16" name="Connector: Elbow 15">
              <a:extLst>
                <a:ext uri="{FF2B5EF4-FFF2-40B4-BE49-F238E27FC236}">
                  <a16:creationId xmlns:a16="http://schemas.microsoft.com/office/drawing/2014/main" id="{61BD561F-A364-4F5F-BA1F-65520AA08289}"/>
                </a:ext>
              </a:extLst>
            </p:cNvPr>
            <p:cNvCxnSpPr>
              <a:cxnSpLocks/>
              <a:stCxn id="13" idx="3"/>
              <a:endCxn id="10" idx="3"/>
            </p:cNvCxnSpPr>
            <p:nvPr/>
          </p:nvCxnSpPr>
          <p:spPr>
            <a:xfrm>
              <a:off x="11278234" y="3811256"/>
              <a:ext cx="642672" cy="1750565"/>
            </a:xfrm>
            <a:prstGeom prst="bentConnector3">
              <a:avLst>
                <a:gd name="adj1" fmla="val 135570"/>
              </a:avLst>
            </a:prstGeom>
            <a:ln>
              <a:tailEnd type="triangle"/>
            </a:ln>
          </p:spPr>
          <p:style>
            <a:lnRef idx="1">
              <a:schemeClr val="dk1"/>
            </a:lnRef>
            <a:fillRef idx="0">
              <a:schemeClr val="dk1"/>
            </a:fillRef>
            <a:effectRef idx="0">
              <a:schemeClr val="dk1"/>
            </a:effectRef>
            <a:fontRef idx="minor">
              <a:schemeClr val="tx1"/>
            </a:fontRef>
          </p:style>
        </p:cxnSp>
        <p:sp>
          <p:nvSpPr>
            <p:cNvPr id="10" name="Rectangle: Rounded Corners 9">
              <a:extLst>
                <a:ext uri="{FF2B5EF4-FFF2-40B4-BE49-F238E27FC236}">
                  <a16:creationId xmlns:a16="http://schemas.microsoft.com/office/drawing/2014/main" id="{5FE62E24-3E07-4A10-B6AE-F4F30438A4EA}"/>
                </a:ext>
              </a:extLst>
            </p:cNvPr>
            <p:cNvSpPr/>
            <p:nvPr/>
          </p:nvSpPr>
          <p:spPr>
            <a:xfrm>
              <a:off x="243068" y="5203687"/>
              <a:ext cx="11677838" cy="716268"/>
            </a:xfrm>
            <a:prstGeom prst="roundRect">
              <a:avLst/>
            </a:prstGeom>
            <a:solidFill>
              <a:srgbClr val="9CC6F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GB"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is the effect of participating in a Mindfulness Based Stress Reduction Program on Teacher’s self-reported stress levels (pre- vs. post-program) and does this depend on how it is delivered (online vs. in-person)?***</a:t>
              </a:r>
            </a:p>
          </p:txBody>
        </p:sp>
      </p:grpSp>
    </p:spTree>
    <p:extLst>
      <p:ext uri="{BB962C8B-B14F-4D97-AF65-F5344CB8AC3E}">
        <p14:creationId xmlns:p14="http://schemas.microsoft.com/office/powerpoint/2010/main" val="3210522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wheel(1)">
                                      <p:cBhvr>
                                        <p:cTn id="7" dur="20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wheel(1)">
                                      <p:cBhvr>
                                        <p:cTn id="12" dur="20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nodeType="clickEffect">
                                  <p:stCondLst>
                                    <p:cond delay="0"/>
                                  </p:stCondLst>
                                  <p:childTnLst>
                                    <p:set>
                                      <p:cBhvr>
                                        <p:cTn id="16" dur="1" fill="hold">
                                          <p:stCondLst>
                                            <p:cond delay="0"/>
                                          </p:stCondLst>
                                        </p:cTn>
                                        <p:tgtEl>
                                          <p:spTgt spid="44"/>
                                        </p:tgtEl>
                                        <p:attrNameLst>
                                          <p:attrName>style.visibility</p:attrName>
                                        </p:attrNameLst>
                                      </p:cBhvr>
                                      <p:to>
                                        <p:strVal val="visible"/>
                                      </p:to>
                                    </p:set>
                                    <p:animEffect transition="in" filter="wheel(1)">
                                      <p:cBhvr>
                                        <p:cTn id="17" dur="2000"/>
                                        <p:tgtEl>
                                          <p:spTgt spid="44"/>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4"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additive="base">
                                        <p:cTn id="22" dur="500" fill="hold"/>
                                        <p:tgtEl>
                                          <p:spTgt spid="8"/>
                                        </p:tgtEl>
                                        <p:attrNameLst>
                                          <p:attrName>ppt_x</p:attrName>
                                        </p:attrNameLst>
                                      </p:cBhvr>
                                      <p:tavLst>
                                        <p:tav tm="0">
                                          <p:val>
                                            <p:strVal val="#ppt_x"/>
                                          </p:val>
                                        </p:tav>
                                        <p:tav tm="100000">
                                          <p:val>
                                            <p:strVal val="#ppt_x"/>
                                          </p:val>
                                        </p:tav>
                                      </p:tavLst>
                                    </p:anim>
                                    <p:anim calcmode="lin" valueType="num">
                                      <p:cBhvr additive="base">
                                        <p:cTn id="2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2.xml><?xml version="1.0" encoding="utf-8"?>
<a:theme xmlns:a="http://schemas.openxmlformats.org/drawingml/2006/main" name="2_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2604</TotalTime>
  <Words>2344</Words>
  <Application>Microsoft Office PowerPoint</Application>
  <PresentationFormat>Widescreen</PresentationFormat>
  <Paragraphs>312</Paragraphs>
  <Slides>24</Slides>
  <Notes>7</Notes>
  <HiddenSlides>0</HiddenSlides>
  <MMClips>0</MMClip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Ion Boardroom</vt:lpstr>
      <vt:lpstr>2_Ion Boardroom</vt:lpstr>
      <vt:lpstr>An introduction to inferential statistical tests  CAP Pathway: Intro to Statistics </vt:lpstr>
      <vt:lpstr>In this session</vt:lpstr>
      <vt:lpstr>More generally: Choosing a model</vt:lpstr>
      <vt:lpstr>A Garden of Forking Paths!</vt:lpstr>
      <vt:lpstr>Categorical DV with Categorical IV(s)</vt:lpstr>
      <vt:lpstr>Categorical DV with continuous IV(s)*</vt:lpstr>
      <vt:lpstr>For a Continuous Dependent Variable</vt:lpstr>
      <vt:lpstr>Continuous DV with only 1 Categorical IV</vt:lpstr>
      <vt:lpstr>Continuous DV with more than 1 Categorical IV*</vt:lpstr>
      <vt:lpstr>Continuous DV with Continuous IVs*</vt:lpstr>
      <vt:lpstr>We can go further still!</vt:lpstr>
      <vt:lpstr>Section 1: Correlations  </vt:lpstr>
      <vt:lpstr>What’s the test-statistic and null-hypth?</vt:lpstr>
      <vt:lpstr>PowerPoint Presentation</vt:lpstr>
      <vt:lpstr>Lots of specific Correlational Methods…</vt:lpstr>
      <vt:lpstr>Exercises</vt:lpstr>
      <vt:lpstr>Section 2:  T-Tests  </vt:lpstr>
      <vt:lpstr>Tests of “mean difference” (t-tests)</vt:lpstr>
      <vt:lpstr>Tests of “mean difference” (t-tests)</vt:lpstr>
      <vt:lpstr>Exercises</vt:lpstr>
      <vt:lpstr>Section 3: Chi-squared Test  </vt:lpstr>
      <vt:lpstr>Hypotheses with categorical dependent variables?</vt:lpstr>
      <vt:lpstr>Exercises</vt:lpstr>
      <vt:lpstr>Thanks for Listening!  Any questions?</vt:lpstr>
    </vt:vector>
  </TitlesOfParts>
  <Company>University of Leeds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Born in Bradford  Major projects (Psychology)</dc:title>
  <dc:creator>Liam Hill</dc:creator>
  <cp:lastModifiedBy>Liam Hill</cp:lastModifiedBy>
  <cp:revision>1571</cp:revision>
  <dcterms:created xsi:type="dcterms:W3CDTF">2019-04-09T07:57:46Z</dcterms:created>
  <dcterms:modified xsi:type="dcterms:W3CDTF">2025-06-13T13:37:33Z</dcterms:modified>
</cp:coreProperties>
</file>