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65" r:id="rId5"/>
    <p:sldId id="261" r:id="rId6"/>
    <p:sldId id="258" r:id="rId7"/>
    <p:sldId id="259" r:id="rId8"/>
    <p:sldId id="271" r:id="rId9"/>
    <p:sldId id="260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6C66DEC4-37E7-4DF7-85A7-262FF0D5A5D7}"/>
    <pc:docChg chg="custSel addSld modSld sldOrd">
      <pc:chgData name="Liam Hill" userId="cf4eacb2-5eb2-4c8d-8100-2f2500eca56b" providerId="ADAL" clId="{6C66DEC4-37E7-4DF7-85A7-262FF0D5A5D7}" dt="2025-04-09T11:24:19.912" v="121" actId="14100"/>
      <pc:docMkLst>
        <pc:docMk/>
      </pc:docMkLst>
      <pc:sldChg chg="ord">
        <pc:chgData name="Liam Hill" userId="cf4eacb2-5eb2-4c8d-8100-2f2500eca56b" providerId="ADAL" clId="{6C66DEC4-37E7-4DF7-85A7-262FF0D5A5D7}" dt="2025-04-08T16:19:04.258" v="1"/>
        <pc:sldMkLst>
          <pc:docMk/>
          <pc:sldMk cId="187650303" sldId="258"/>
        </pc:sldMkLst>
      </pc:sldChg>
      <pc:sldChg chg="addSp delSp modSp mod ord">
        <pc:chgData name="Liam Hill" userId="cf4eacb2-5eb2-4c8d-8100-2f2500eca56b" providerId="ADAL" clId="{6C66DEC4-37E7-4DF7-85A7-262FF0D5A5D7}" dt="2025-04-09T11:23:28.456" v="116" actId="14100"/>
        <pc:sldMkLst>
          <pc:docMk/>
          <pc:sldMk cId="2900180202" sldId="259"/>
        </pc:sldMkLst>
        <pc:spChg chg="mod">
          <ac:chgData name="Liam Hill" userId="cf4eacb2-5eb2-4c8d-8100-2f2500eca56b" providerId="ADAL" clId="{6C66DEC4-37E7-4DF7-85A7-262FF0D5A5D7}" dt="2025-04-09T11:23:28.456" v="116" actId="14100"/>
          <ac:spMkLst>
            <pc:docMk/>
            <pc:sldMk cId="2900180202" sldId="259"/>
            <ac:spMk id="6" creationId="{00000000-0000-0000-0000-000000000000}"/>
          </ac:spMkLst>
        </pc:spChg>
        <pc:picChg chg="add ord">
          <ac:chgData name="Liam Hill" userId="cf4eacb2-5eb2-4c8d-8100-2f2500eca56b" providerId="ADAL" clId="{6C66DEC4-37E7-4DF7-85A7-262FF0D5A5D7}" dt="2025-04-09T11:23:22.901" v="114" actId="167"/>
          <ac:picMkLst>
            <pc:docMk/>
            <pc:sldMk cId="2900180202" sldId="259"/>
            <ac:picMk id="3" creationId="{40EC7A0C-0F14-4FE6-A1AD-7597AF35B04C}"/>
          </ac:picMkLst>
        </pc:picChg>
        <pc:picChg chg="del">
          <ac:chgData name="Liam Hill" userId="cf4eacb2-5eb2-4c8d-8100-2f2500eca56b" providerId="ADAL" clId="{6C66DEC4-37E7-4DF7-85A7-262FF0D5A5D7}" dt="2025-04-09T11:23:19.242" v="112" actId="478"/>
          <ac:picMkLst>
            <pc:docMk/>
            <pc:sldMk cId="2900180202" sldId="259"/>
            <ac:picMk id="4" creationId="{00000000-0000-0000-0000-000000000000}"/>
          </ac:picMkLst>
        </pc:picChg>
      </pc:sldChg>
      <pc:sldChg chg="ord">
        <pc:chgData name="Liam Hill" userId="cf4eacb2-5eb2-4c8d-8100-2f2500eca56b" providerId="ADAL" clId="{6C66DEC4-37E7-4DF7-85A7-262FF0D5A5D7}" dt="2025-04-08T16:19:15.027" v="5"/>
        <pc:sldMkLst>
          <pc:docMk/>
          <pc:sldMk cId="255819434" sldId="260"/>
        </pc:sldMkLst>
      </pc:sldChg>
      <pc:sldChg chg="modSp mod">
        <pc:chgData name="Liam Hill" userId="cf4eacb2-5eb2-4c8d-8100-2f2500eca56b" providerId="ADAL" clId="{6C66DEC4-37E7-4DF7-85A7-262FF0D5A5D7}" dt="2025-04-08T21:10:52.099" v="56" actId="14100"/>
        <pc:sldMkLst>
          <pc:docMk/>
          <pc:sldMk cId="320186412" sldId="261"/>
        </pc:sldMkLst>
        <pc:spChg chg="mod">
          <ac:chgData name="Liam Hill" userId="cf4eacb2-5eb2-4c8d-8100-2f2500eca56b" providerId="ADAL" clId="{6C66DEC4-37E7-4DF7-85A7-262FF0D5A5D7}" dt="2025-04-08T21:10:41.375" v="51" actId="14100"/>
          <ac:spMkLst>
            <pc:docMk/>
            <pc:sldMk cId="320186412" sldId="261"/>
            <ac:spMk id="2" creationId="{00000000-0000-0000-0000-000000000000}"/>
          </ac:spMkLst>
        </pc:spChg>
        <pc:spChg chg="mod">
          <ac:chgData name="Liam Hill" userId="cf4eacb2-5eb2-4c8d-8100-2f2500eca56b" providerId="ADAL" clId="{6C66DEC4-37E7-4DF7-85A7-262FF0D5A5D7}" dt="2025-04-08T21:10:43.782" v="52" actId="14100"/>
          <ac:spMkLst>
            <pc:docMk/>
            <pc:sldMk cId="320186412" sldId="261"/>
            <ac:spMk id="15" creationId="{00000000-0000-0000-0000-000000000000}"/>
          </ac:spMkLst>
        </pc:spChg>
        <pc:spChg chg="mod">
          <ac:chgData name="Liam Hill" userId="cf4eacb2-5eb2-4c8d-8100-2f2500eca56b" providerId="ADAL" clId="{6C66DEC4-37E7-4DF7-85A7-262FF0D5A5D7}" dt="2025-04-08T21:10:45.840" v="53" actId="14100"/>
          <ac:spMkLst>
            <pc:docMk/>
            <pc:sldMk cId="320186412" sldId="261"/>
            <ac:spMk id="16" creationId="{00000000-0000-0000-0000-000000000000}"/>
          </ac:spMkLst>
        </pc:spChg>
        <pc:spChg chg="mod">
          <ac:chgData name="Liam Hill" userId="cf4eacb2-5eb2-4c8d-8100-2f2500eca56b" providerId="ADAL" clId="{6C66DEC4-37E7-4DF7-85A7-262FF0D5A5D7}" dt="2025-04-08T21:10:49.668" v="55" actId="242"/>
          <ac:spMkLst>
            <pc:docMk/>
            <pc:sldMk cId="320186412" sldId="261"/>
            <ac:spMk id="17" creationId="{00000000-0000-0000-0000-000000000000}"/>
          </ac:spMkLst>
        </pc:spChg>
        <pc:spChg chg="mod">
          <ac:chgData name="Liam Hill" userId="cf4eacb2-5eb2-4c8d-8100-2f2500eca56b" providerId="ADAL" clId="{6C66DEC4-37E7-4DF7-85A7-262FF0D5A5D7}" dt="2025-04-08T21:10:52.099" v="56" actId="14100"/>
          <ac:spMkLst>
            <pc:docMk/>
            <pc:sldMk cId="320186412" sldId="261"/>
            <ac:spMk id="18" creationId="{00000000-0000-0000-0000-000000000000}"/>
          </ac:spMkLst>
        </pc:spChg>
        <pc:spChg chg="mod">
          <ac:chgData name="Liam Hill" userId="cf4eacb2-5eb2-4c8d-8100-2f2500eca56b" providerId="ADAL" clId="{6C66DEC4-37E7-4DF7-85A7-262FF0D5A5D7}" dt="2025-04-08T21:10:36.066" v="49" actId="20577"/>
          <ac:spMkLst>
            <pc:docMk/>
            <pc:sldMk cId="320186412" sldId="261"/>
            <ac:spMk id="19" creationId="{00000000-0000-0000-0000-000000000000}"/>
          </ac:spMkLst>
        </pc:spChg>
      </pc:sldChg>
      <pc:sldChg chg="addSp delSp modSp new mod">
        <pc:chgData name="Liam Hill" userId="cf4eacb2-5eb2-4c8d-8100-2f2500eca56b" providerId="ADAL" clId="{6C66DEC4-37E7-4DF7-85A7-262FF0D5A5D7}" dt="2025-04-09T10:14:05.232" v="78" actId="1037"/>
        <pc:sldMkLst>
          <pc:docMk/>
          <pc:sldMk cId="3460040989" sldId="266"/>
        </pc:sldMkLst>
        <pc:spChg chg="del">
          <ac:chgData name="Liam Hill" userId="cf4eacb2-5eb2-4c8d-8100-2f2500eca56b" providerId="ADAL" clId="{6C66DEC4-37E7-4DF7-85A7-262FF0D5A5D7}" dt="2025-04-09T10:12:37.169" v="59" actId="478"/>
          <ac:spMkLst>
            <pc:docMk/>
            <pc:sldMk cId="3460040989" sldId="266"/>
            <ac:spMk id="2" creationId="{0FF28387-4E8E-4485-B003-FA0E47B534D2}"/>
          </ac:spMkLst>
        </pc:spChg>
        <pc:spChg chg="del">
          <ac:chgData name="Liam Hill" userId="cf4eacb2-5eb2-4c8d-8100-2f2500eca56b" providerId="ADAL" clId="{6C66DEC4-37E7-4DF7-85A7-262FF0D5A5D7}" dt="2025-04-09T10:12:36.044" v="58" actId="478"/>
          <ac:spMkLst>
            <pc:docMk/>
            <pc:sldMk cId="3460040989" sldId="266"/>
            <ac:spMk id="3" creationId="{DC778E24-2750-4562-B7F8-428E1D4526BB}"/>
          </ac:spMkLst>
        </pc:spChg>
        <pc:spChg chg="add mod">
          <ac:chgData name="Liam Hill" userId="cf4eacb2-5eb2-4c8d-8100-2f2500eca56b" providerId="ADAL" clId="{6C66DEC4-37E7-4DF7-85A7-262FF0D5A5D7}" dt="2025-04-09T10:14:05.232" v="78" actId="1037"/>
          <ac:spMkLst>
            <pc:docMk/>
            <pc:sldMk cId="3460040989" sldId="266"/>
            <ac:spMk id="6" creationId="{45878616-F34C-4167-AB0C-9A7AC8BBAC22}"/>
          </ac:spMkLst>
        </pc:spChg>
        <pc:picChg chg="add">
          <ac:chgData name="Liam Hill" userId="cf4eacb2-5eb2-4c8d-8100-2f2500eca56b" providerId="ADAL" clId="{6C66DEC4-37E7-4DF7-85A7-262FF0D5A5D7}" dt="2025-04-09T10:12:38.294" v="60" actId="22"/>
          <ac:picMkLst>
            <pc:docMk/>
            <pc:sldMk cId="3460040989" sldId="266"/>
            <ac:picMk id="5" creationId="{0ADD01A5-F6D5-4B51-9ABF-DE0CDFE93CEF}"/>
          </ac:picMkLst>
        </pc:picChg>
      </pc:sldChg>
      <pc:sldChg chg="addSp delSp new mod">
        <pc:chgData name="Liam Hill" userId="cf4eacb2-5eb2-4c8d-8100-2f2500eca56b" providerId="ADAL" clId="{6C66DEC4-37E7-4DF7-85A7-262FF0D5A5D7}" dt="2025-04-09T10:44:32.562" v="84" actId="22"/>
        <pc:sldMkLst>
          <pc:docMk/>
          <pc:sldMk cId="3004936091" sldId="267"/>
        </pc:sldMkLst>
        <pc:spChg chg="del">
          <ac:chgData name="Liam Hill" userId="cf4eacb2-5eb2-4c8d-8100-2f2500eca56b" providerId="ADAL" clId="{6C66DEC4-37E7-4DF7-85A7-262FF0D5A5D7}" dt="2025-04-09T10:43:57.447" v="81" actId="478"/>
          <ac:spMkLst>
            <pc:docMk/>
            <pc:sldMk cId="3004936091" sldId="267"/>
            <ac:spMk id="2" creationId="{E10BC046-6658-443B-BB3B-AA7A7C4279D1}"/>
          </ac:spMkLst>
        </pc:spChg>
        <pc:spChg chg="del">
          <ac:chgData name="Liam Hill" userId="cf4eacb2-5eb2-4c8d-8100-2f2500eca56b" providerId="ADAL" clId="{6C66DEC4-37E7-4DF7-85A7-262FF0D5A5D7}" dt="2025-04-09T10:43:54.973" v="80" actId="478"/>
          <ac:spMkLst>
            <pc:docMk/>
            <pc:sldMk cId="3004936091" sldId="267"/>
            <ac:spMk id="3" creationId="{9B187A59-AFF1-4FA3-A1AF-32043AD65FA4}"/>
          </ac:spMkLst>
        </pc:spChg>
        <pc:picChg chg="add del">
          <ac:chgData name="Liam Hill" userId="cf4eacb2-5eb2-4c8d-8100-2f2500eca56b" providerId="ADAL" clId="{6C66DEC4-37E7-4DF7-85A7-262FF0D5A5D7}" dt="2025-04-09T10:44:32.214" v="83" actId="478"/>
          <ac:picMkLst>
            <pc:docMk/>
            <pc:sldMk cId="3004936091" sldId="267"/>
            <ac:picMk id="5" creationId="{3D233F21-BA97-4338-A183-E34B1D9F482E}"/>
          </ac:picMkLst>
        </pc:picChg>
        <pc:picChg chg="add">
          <ac:chgData name="Liam Hill" userId="cf4eacb2-5eb2-4c8d-8100-2f2500eca56b" providerId="ADAL" clId="{6C66DEC4-37E7-4DF7-85A7-262FF0D5A5D7}" dt="2025-04-09T10:44:32.562" v="84" actId="22"/>
          <ac:picMkLst>
            <pc:docMk/>
            <pc:sldMk cId="3004936091" sldId="267"/>
            <ac:picMk id="7" creationId="{32E883A2-020A-4F71-AAB7-3243F9BD55C0}"/>
          </ac:picMkLst>
        </pc:picChg>
      </pc:sldChg>
      <pc:sldChg chg="addSp delSp new mod">
        <pc:chgData name="Liam Hill" userId="cf4eacb2-5eb2-4c8d-8100-2f2500eca56b" providerId="ADAL" clId="{6C66DEC4-37E7-4DF7-85A7-262FF0D5A5D7}" dt="2025-04-09T11:16:55.098" v="88" actId="22"/>
        <pc:sldMkLst>
          <pc:docMk/>
          <pc:sldMk cId="2225787959" sldId="268"/>
        </pc:sldMkLst>
        <pc:spChg chg="del">
          <ac:chgData name="Liam Hill" userId="cf4eacb2-5eb2-4c8d-8100-2f2500eca56b" providerId="ADAL" clId="{6C66DEC4-37E7-4DF7-85A7-262FF0D5A5D7}" dt="2025-04-09T11:16:52.445" v="86" actId="478"/>
          <ac:spMkLst>
            <pc:docMk/>
            <pc:sldMk cId="2225787959" sldId="268"/>
            <ac:spMk id="2" creationId="{0BD26D67-2FD2-40FE-9CD3-6CC32E46A08B}"/>
          </ac:spMkLst>
        </pc:spChg>
        <pc:spChg chg="del">
          <ac:chgData name="Liam Hill" userId="cf4eacb2-5eb2-4c8d-8100-2f2500eca56b" providerId="ADAL" clId="{6C66DEC4-37E7-4DF7-85A7-262FF0D5A5D7}" dt="2025-04-09T11:16:53.832" v="87" actId="478"/>
          <ac:spMkLst>
            <pc:docMk/>
            <pc:sldMk cId="2225787959" sldId="268"/>
            <ac:spMk id="3" creationId="{C4CBFE5E-505D-414A-AB1A-B299259F0148}"/>
          </ac:spMkLst>
        </pc:spChg>
        <pc:picChg chg="add">
          <ac:chgData name="Liam Hill" userId="cf4eacb2-5eb2-4c8d-8100-2f2500eca56b" providerId="ADAL" clId="{6C66DEC4-37E7-4DF7-85A7-262FF0D5A5D7}" dt="2025-04-09T11:16:55.098" v="88" actId="22"/>
          <ac:picMkLst>
            <pc:docMk/>
            <pc:sldMk cId="2225787959" sldId="268"/>
            <ac:picMk id="5" creationId="{4AEEABE9-59C4-450A-88A8-88A386EDD11B}"/>
          </ac:picMkLst>
        </pc:picChg>
      </pc:sldChg>
      <pc:sldChg chg="addSp delSp add mod">
        <pc:chgData name="Liam Hill" userId="cf4eacb2-5eb2-4c8d-8100-2f2500eca56b" providerId="ADAL" clId="{6C66DEC4-37E7-4DF7-85A7-262FF0D5A5D7}" dt="2025-04-09T11:17:25.970" v="91" actId="22"/>
        <pc:sldMkLst>
          <pc:docMk/>
          <pc:sldMk cId="1218043873" sldId="269"/>
        </pc:sldMkLst>
        <pc:picChg chg="add">
          <ac:chgData name="Liam Hill" userId="cf4eacb2-5eb2-4c8d-8100-2f2500eca56b" providerId="ADAL" clId="{6C66DEC4-37E7-4DF7-85A7-262FF0D5A5D7}" dt="2025-04-09T11:17:25.970" v="91" actId="22"/>
          <ac:picMkLst>
            <pc:docMk/>
            <pc:sldMk cId="1218043873" sldId="269"/>
            <ac:picMk id="3" creationId="{8EC0BD3C-5EEA-4486-853D-19774684B888}"/>
          </ac:picMkLst>
        </pc:picChg>
        <pc:picChg chg="del">
          <ac:chgData name="Liam Hill" userId="cf4eacb2-5eb2-4c8d-8100-2f2500eca56b" providerId="ADAL" clId="{6C66DEC4-37E7-4DF7-85A7-262FF0D5A5D7}" dt="2025-04-09T11:17:03.056" v="90" actId="478"/>
          <ac:picMkLst>
            <pc:docMk/>
            <pc:sldMk cId="1218043873" sldId="269"/>
            <ac:picMk id="5" creationId="{4AEEABE9-59C4-450A-88A8-88A386EDD11B}"/>
          </ac:picMkLst>
        </pc:picChg>
      </pc:sldChg>
      <pc:sldChg chg="addSp delSp modSp add mod">
        <pc:chgData name="Liam Hill" userId="cf4eacb2-5eb2-4c8d-8100-2f2500eca56b" providerId="ADAL" clId="{6C66DEC4-37E7-4DF7-85A7-262FF0D5A5D7}" dt="2025-04-09T11:18:51.625" v="110" actId="1038"/>
        <pc:sldMkLst>
          <pc:docMk/>
          <pc:sldMk cId="1710440677" sldId="270"/>
        </pc:sldMkLst>
        <pc:spChg chg="add del mod">
          <ac:chgData name="Liam Hill" userId="cf4eacb2-5eb2-4c8d-8100-2f2500eca56b" providerId="ADAL" clId="{6C66DEC4-37E7-4DF7-85A7-262FF0D5A5D7}" dt="2025-04-09T11:18:40.929" v="101" actId="478"/>
          <ac:spMkLst>
            <pc:docMk/>
            <pc:sldMk cId="1710440677" sldId="270"/>
            <ac:spMk id="5" creationId="{720E8CEE-64FC-4DFD-9C06-1EB6C56E190E}"/>
          </ac:spMkLst>
        </pc:spChg>
        <pc:spChg chg="add mod">
          <ac:chgData name="Liam Hill" userId="cf4eacb2-5eb2-4c8d-8100-2f2500eca56b" providerId="ADAL" clId="{6C66DEC4-37E7-4DF7-85A7-262FF0D5A5D7}" dt="2025-04-09T11:18:51.625" v="110" actId="1038"/>
          <ac:spMkLst>
            <pc:docMk/>
            <pc:sldMk cId="1710440677" sldId="270"/>
            <ac:spMk id="6" creationId="{5DBCC708-C600-479A-9355-E7D6963B991F}"/>
          </ac:spMkLst>
        </pc:spChg>
        <pc:picChg chg="del">
          <ac:chgData name="Liam Hill" userId="cf4eacb2-5eb2-4c8d-8100-2f2500eca56b" providerId="ADAL" clId="{6C66DEC4-37E7-4DF7-85A7-262FF0D5A5D7}" dt="2025-04-09T11:17:45.874" v="93" actId="478"/>
          <ac:picMkLst>
            <pc:docMk/>
            <pc:sldMk cId="1710440677" sldId="270"/>
            <ac:picMk id="3" creationId="{8EC0BD3C-5EEA-4486-853D-19774684B888}"/>
          </ac:picMkLst>
        </pc:picChg>
        <pc:picChg chg="add">
          <ac:chgData name="Liam Hill" userId="cf4eacb2-5eb2-4c8d-8100-2f2500eca56b" providerId="ADAL" clId="{6C66DEC4-37E7-4DF7-85A7-262FF0D5A5D7}" dt="2025-04-09T11:18:14.301" v="94" actId="22"/>
          <ac:picMkLst>
            <pc:docMk/>
            <pc:sldMk cId="1710440677" sldId="270"/>
            <ac:picMk id="4" creationId="{4F2D380B-2779-4894-92A1-E63E76B3D6AC}"/>
          </ac:picMkLst>
        </pc:picChg>
      </pc:sldChg>
      <pc:sldChg chg="addSp delSp modSp add mod">
        <pc:chgData name="Liam Hill" userId="cf4eacb2-5eb2-4c8d-8100-2f2500eca56b" providerId="ADAL" clId="{6C66DEC4-37E7-4DF7-85A7-262FF0D5A5D7}" dt="2025-04-09T11:24:19.912" v="121" actId="14100"/>
        <pc:sldMkLst>
          <pc:docMk/>
          <pc:sldMk cId="3284301583" sldId="271"/>
        </pc:sldMkLst>
        <pc:spChg chg="mod">
          <ac:chgData name="Liam Hill" userId="cf4eacb2-5eb2-4c8d-8100-2f2500eca56b" providerId="ADAL" clId="{6C66DEC4-37E7-4DF7-85A7-262FF0D5A5D7}" dt="2025-04-09T11:24:19.912" v="121" actId="14100"/>
          <ac:spMkLst>
            <pc:docMk/>
            <pc:sldMk cId="3284301583" sldId="271"/>
            <ac:spMk id="6" creationId="{00000000-0000-0000-0000-000000000000}"/>
          </ac:spMkLst>
        </pc:spChg>
        <pc:picChg chg="add ord">
          <ac:chgData name="Liam Hill" userId="cf4eacb2-5eb2-4c8d-8100-2f2500eca56b" providerId="ADAL" clId="{6C66DEC4-37E7-4DF7-85A7-262FF0D5A5D7}" dt="2025-04-09T11:24:12.954" v="119" actId="167"/>
          <ac:picMkLst>
            <pc:docMk/>
            <pc:sldMk cId="3284301583" sldId="271"/>
            <ac:picMk id="3" creationId="{15713B2C-8601-4F80-9139-ADF049251ED1}"/>
          </ac:picMkLst>
        </pc:picChg>
        <pc:picChg chg="del">
          <ac:chgData name="Liam Hill" userId="cf4eacb2-5eb2-4c8d-8100-2f2500eca56b" providerId="ADAL" clId="{6C66DEC4-37E7-4DF7-85A7-262FF0D5A5D7}" dt="2025-04-09T11:23:34.801" v="117" actId="478"/>
          <ac:picMkLst>
            <pc:docMk/>
            <pc:sldMk cId="3284301583" sldId="27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5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8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5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1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0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3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5C66-48C3-4C10-BC68-381FCCC239CA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D10C-55A9-43E8-BA11-67E048727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6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8F07-3401-4715-A3FE-67557DCE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8799-76B9-4376-A460-222A0026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8387-F51B-422A-8A69-CB9A4CB4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5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DD01A5-F6D5-4B51-9ABF-DE0CDFE9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2681183"/>
            <a:ext cx="5763429" cy="14956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5878616-F34C-4167-AB0C-9A7AC8BBAC22}"/>
              </a:ext>
            </a:extLst>
          </p:cNvPr>
          <p:cNvSpPr/>
          <p:nvPr/>
        </p:nvSpPr>
        <p:spPr>
          <a:xfrm>
            <a:off x="5600124" y="3429000"/>
            <a:ext cx="1319150" cy="24418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4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883A2-020A-4F71-AAB7-3243F9BD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2762157"/>
            <a:ext cx="1087906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EABE9-59C4-450A-88A8-88A386ED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490656"/>
            <a:ext cx="656364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0BD3C-5EEA-4486-853D-19774684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109603"/>
            <a:ext cx="438211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D380B-2779-4894-92A1-E63E76B3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747338"/>
            <a:ext cx="7173326" cy="536332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BCC708-C600-479A-9355-E7D6963B991F}"/>
              </a:ext>
            </a:extLst>
          </p:cNvPr>
          <p:cNvSpPr/>
          <p:nvPr/>
        </p:nvSpPr>
        <p:spPr>
          <a:xfrm>
            <a:off x="2448170" y="810705"/>
            <a:ext cx="624969" cy="2691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4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DF5E41-776C-48A1-8DF5-9104DE7F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1672232" cy="62008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8E42D7-10EB-4710-A508-7DCC53E44C04}"/>
              </a:ext>
            </a:extLst>
          </p:cNvPr>
          <p:cNvSpPr/>
          <p:nvPr/>
        </p:nvSpPr>
        <p:spPr>
          <a:xfrm>
            <a:off x="8580241" y="2646739"/>
            <a:ext cx="3148552" cy="3846136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8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9EA16-84A1-433A-8690-26CB06BC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46FF1068-EFCF-44CC-9B19-8DDF9B56CD28}"/>
              </a:ext>
            </a:extLst>
          </p:cNvPr>
          <p:cNvSpPr/>
          <p:nvPr/>
        </p:nvSpPr>
        <p:spPr>
          <a:xfrm>
            <a:off x="8814060" y="4194929"/>
            <a:ext cx="2771481" cy="791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Here it all is!</a:t>
            </a:r>
          </a:p>
        </p:txBody>
      </p:sp>
    </p:spTree>
    <p:extLst>
      <p:ext uri="{BB962C8B-B14F-4D97-AF65-F5344CB8AC3E}">
        <p14:creationId xmlns:p14="http://schemas.microsoft.com/office/powerpoint/2010/main" val="12449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9EA16-84A1-433A-8690-26CB06BC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24ACEB2-6A56-44E8-AA94-4B1D2F45EE64}"/>
              </a:ext>
            </a:extLst>
          </p:cNvPr>
          <p:cNvSpPr/>
          <p:nvPr/>
        </p:nvSpPr>
        <p:spPr>
          <a:xfrm>
            <a:off x="1807438" y="1663841"/>
            <a:ext cx="6141395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/>
          </a:p>
          <a:p>
            <a:pPr algn="ctr"/>
            <a:r>
              <a:rPr lang="en-GB" dirty="0"/>
              <a:t>Write your instructions for R in the Code Editor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3EE5CE0C-2060-40EC-B55C-88BC485222CC}"/>
              </a:ext>
            </a:extLst>
          </p:cNvPr>
          <p:cNvSpPr/>
          <p:nvPr/>
        </p:nvSpPr>
        <p:spPr>
          <a:xfrm>
            <a:off x="1807438" y="4498213"/>
            <a:ext cx="6141395" cy="1562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 will then act upon your instruction and communicate its response (if necessary) in the console</a:t>
            </a:r>
          </a:p>
        </p:txBody>
      </p:sp>
      <p:sp>
        <p:nvSpPr>
          <p:cNvPr id="6" name="Down Arrow 7">
            <a:extLst>
              <a:ext uri="{FF2B5EF4-FFF2-40B4-BE49-F238E27FC236}">
                <a16:creationId xmlns:a16="http://schemas.microsoft.com/office/drawing/2014/main" id="{AE146655-44DF-487C-8D79-DC4FE1C8D327}"/>
              </a:ext>
            </a:extLst>
          </p:cNvPr>
          <p:cNvSpPr/>
          <p:nvPr/>
        </p:nvSpPr>
        <p:spPr>
          <a:xfrm>
            <a:off x="2547527" y="2730641"/>
            <a:ext cx="4870315" cy="2122348"/>
          </a:xfrm>
          <a:prstGeom prst="downArrow">
            <a:avLst>
              <a:gd name="adj1" fmla="val 50000"/>
              <a:gd name="adj2" fmla="val 442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Click ‘Run’ and RStudio will pass on your instructions to R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6768E90-26F1-49F2-97FC-3A199B3460D7}"/>
              </a:ext>
            </a:extLst>
          </p:cNvPr>
          <p:cNvSpPr/>
          <p:nvPr/>
        </p:nvSpPr>
        <p:spPr>
          <a:xfrm>
            <a:off x="8690771" y="4498213"/>
            <a:ext cx="3012331" cy="1562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 can instruct R to upload datasets into the environment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5FB2194-61E3-4C0D-B9A5-619272CC9B5E}"/>
              </a:ext>
            </a:extLst>
          </p:cNvPr>
          <p:cNvSpPr/>
          <p:nvPr/>
        </p:nvSpPr>
        <p:spPr>
          <a:xfrm>
            <a:off x="7654565" y="5154830"/>
            <a:ext cx="1300474" cy="4312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B13A6102-87E9-4194-A4BF-57CACB3A69F4}"/>
              </a:ext>
            </a:extLst>
          </p:cNvPr>
          <p:cNvSpPr/>
          <p:nvPr/>
        </p:nvSpPr>
        <p:spPr>
          <a:xfrm>
            <a:off x="9543565" y="1573432"/>
            <a:ext cx="2159538" cy="1575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These datasets exist as ‘objects’ that you can instruct R to perform further actions on</a:t>
            </a: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75DFCF01-8EF6-4506-8D49-A0C768B45831}"/>
              </a:ext>
            </a:extLst>
          </p:cNvPr>
          <p:cNvSpPr/>
          <p:nvPr/>
        </p:nvSpPr>
        <p:spPr>
          <a:xfrm rot="16200000">
            <a:off x="9569148" y="3612639"/>
            <a:ext cx="1677114" cy="4312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8F02E5-C6E0-4C1E-B939-26E30CB4090D}"/>
              </a:ext>
            </a:extLst>
          </p:cNvPr>
          <p:cNvSpPr/>
          <p:nvPr/>
        </p:nvSpPr>
        <p:spPr>
          <a:xfrm rot="8251738">
            <a:off x="7288121" y="3739008"/>
            <a:ext cx="3101754" cy="5486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Analyse data in objects to output results here…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C5467F7-82EA-4098-B21D-472E6BE5FA9B}"/>
              </a:ext>
            </a:extLst>
          </p:cNvPr>
          <p:cNvSpPr/>
          <p:nvPr/>
        </p:nvSpPr>
        <p:spPr>
          <a:xfrm rot="19027310">
            <a:off x="6912769" y="3357744"/>
            <a:ext cx="3412251" cy="5486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Update data in these objects (e.g. compute new variables)</a:t>
            </a:r>
          </a:p>
        </p:txBody>
      </p:sp>
    </p:spTree>
    <p:extLst>
      <p:ext uri="{BB962C8B-B14F-4D97-AF65-F5344CB8AC3E}">
        <p14:creationId xmlns:p14="http://schemas.microsoft.com/office/powerpoint/2010/main" val="221268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2" y="519509"/>
            <a:ext cx="9978477" cy="5359241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40339" y="1935344"/>
            <a:ext cx="10588642" cy="5188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7.2.2.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40339" y="2531162"/>
            <a:ext cx="10588641" cy="111995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7.2.3.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40340" y="3728124"/>
            <a:ext cx="10588640" cy="5188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7.2.4.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71144" y="4323943"/>
            <a:ext cx="10557836" cy="11000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7.2.5.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71143" y="5500989"/>
            <a:ext cx="10588639" cy="5188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7.2.6.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1143" y="913933"/>
            <a:ext cx="10557838" cy="9589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7.2.1.</a:t>
            </a:r>
          </a:p>
        </p:txBody>
      </p:sp>
    </p:spTree>
    <p:extLst>
      <p:ext uri="{BB962C8B-B14F-4D97-AF65-F5344CB8AC3E}">
        <p14:creationId xmlns:p14="http://schemas.microsoft.com/office/powerpoint/2010/main" val="32018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3" y="1656240"/>
            <a:ext cx="9603662" cy="255505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49056" y="1811783"/>
            <a:ext cx="706876" cy="39398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C7A0C-0F14-4FE6-A1AD-7597AF35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709497"/>
            <a:ext cx="7173326" cy="343900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67017" y="4656841"/>
            <a:ext cx="2072628" cy="2809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1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13B2C-8601-4F80-9139-ADF04925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671392"/>
            <a:ext cx="7201905" cy="351521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95047" y="4854803"/>
            <a:ext cx="2482306" cy="2149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0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71" y="2418740"/>
            <a:ext cx="5283254" cy="178707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57217" y="3378740"/>
            <a:ext cx="5466361" cy="2853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108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Hill</dc:creator>
  <cp:lastModifiedBy>Liam Hill</cp:lastModifiedBy>
  <cp:revision>24</cp:revision>
  <dcterms:created xsi:type="dcterms:W3CDTF">2020-11-22T14:09:27Z</dcterms:created>
  <dcterms:modified xsi:type="dcterms:W3CDTF">2025-04-09T13:01:11Z</dcterms:modified>
</cp:coreProperties>
</file>