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3"/>
  </p:notesMasterIdLst>
  <p:sldIdLst>
    <p:sldId id="256" r:id="rId2"/>
    <p:sldId id="257" r:id="rId3"/>
    <p:sldId id="258" r:id="rId4"/>
    <p:sldId id="266" r:id="rId5"/>
    <p:sldId id="267" r:id="rId6"/>
    <p:sldId id="265" r:id="rId7"/>
    <p:sldId id="268" r:id="rId8"/>
    <p:sldId id="259" r:id="rId9"/>
    <p:sldId id="269" r:id="rId10"/>
    <p:sldId id="260" r:id="rId11"/>
    <p:sldId id="270" r:id="rId12"/>
    <p:sldId id="272" r:id="rId13"/>
    <p:sldId id="276" r:id="rId14"/>
    <p:sldId id="261" r:id="rId15"/>
    <p:sldId id="277" r:id="rId16"/>
    <p:sldId id="273" r:id="rId17"/>
    <p:sldId id="274" r:id="rId18"/>
    <p:sldId id="278" r:id="rId19"/>
    <p:sldId id="280" r:id="rId20"/>
    <p:sldId id="279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596DFC-3646-443C-962D-DEC37DE5D3EA}" v="14" dt="2022-04-29T14:33:43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.fisher24@outlook.com" userId="16500a9302c3b15b" providerId="LiveId" clId="{F2596DFC-3646-443C-962D-DEC37DE5D3EA}"/>
    <pc:docChg chg="undo custSel addSld delSld modSld sldOrd">
      <pc:chgData name="liam.fisher24@outlook.com" userId="16500a9302c3b15b" providerId="LiveId" clId="{F2596DFC-3646-443C-962D-DEC37DE5D3EA}" dt="2022-04-29T14:34:57.442" v="1371" actId="1037"/>
      <pc:docMkLst>
        <pc:docMk/>
      </pc:docMkLst>
      <pc:sldChg chg="addSp modSp mod">
        <pc:chgData name="liam.fisher24@outlook.com" userId="16500a9302c3b15b" providerId="LiveId" clId="{F2596DFC-3646-443C-962D-DEC37DE5D3EA}" dt="2022-04-29T14:06:11.142" v="391" actId="20577"/>
        <pc:sldMkLst>
          <pc:docMk/>
          <pc:sldMk cId="3219928901" sldId="260"/>
        </pc:sldMkLst>
        <pc:spChg chg="mod">
          <ac:chgData name="liam.fisher24@outlook.com" userId="16500a9302c3b15b" providerId="LiveId" clId="{F2596DFC-3646-443C-962D-DEC37DE5D3EA}" dt="2022-04-29T14:06:11.142" v="391" actId="20577"/>
          <ac:spMkLst>
            <pc:docMk/>
            <pc:sldMk cId="3219928901" sldId="260"/>
            <ac:spMk id="3" creationId="{F75F91BC-68C4-4985-B0E8-B0728F3DA5DA}"/>
          </ac:spMkLst>
        </pc:spChg>
        <pc:picChg chg="add mod">
          <ac:chgData name="liam.fisher24@outlook.com" userId="16500a9302c3b15b" providerId="LiveId" clId="{F2596DFC-3646-443C-962D-DEC37DE5D3EA}" dt="2022-04-29T14:04:42.536" v="330" actId="1076"/>
          <ac:picMkLst>
            <pc:docMk/>
            <pc:sldMk cId="3219928901" sldId="260"/>
            <ac:picMk id="1026" creationId="{44AD9DB5-DAB5-43DA-B200-15B0B459525D}"/>
          </ac:picMkLst>
        </pc:picChg>
      </pc:sldChg>
      <pc:sldChg chg="modSp mod">
        <pc:chgData name="liam.fisher24@outlook.com" userId="16500a9302c3b15b" providerId="LiveId" clId="{F2596DFC-3646-443C-962D-DEC37DE5D3EA}" dt="2022-04-29T14:08:03.552" v="496" actId="20577"/>
        <pc:sldMkLst>
          <pc:docMk/>
          <pc:sldMk cId="3529296782" sldId="270"/>
        </pc:sldMkLst>
        <pc:spChg chg="mod">
          <ac:chgData name="liam.fisher24@outlook.com" userId="16500a9302c3b15b" providerId="LiveId" clId="{F2596DFC-3646-443C-962D-DEC37DE5D3EA}" dt="2022-04-29T14:08:03.552" v="496" actId="20577"/>
          <ac:spMkLst>
            <pc:docMk/>
            <pc:sldMk cId="3529296782" sldId="270"/>
            <ac:spMk id="7" creationId="{A9C8734D-0DA5-4E3C-95B6-715774D93127}"/>
          </ac:spMkLst>
        </pc:spChg>
        <pc:picChg chg="mod">
          <ac:chgData name="liam.fisher24@outlook.com" userId="16500a9302c3b15b" providerId="LiveId" clId="{F2596DFC-3646-443C-962D-DEC37DE5D3EA}" dt="2022-04-29T14:07:43.569" v="474" actId="1076"/>
          <ac:picMkLst>
            <pc:docMk/>
            <pc:sldMk cId="3529296782" sldId="270"/>
            <ac:picMk id="1028" creationId="{76C9D3F2-A269-4272-8FD2-7056347562CF}"/>
          </ac:picMkLst>
        </pc:picChg>
      </pc:sldChg>
      <pc:sldChg chg="del">
        <pc:chgData name="liam.fisher24@outlook.com" userId="16500a9302c3b15b" providerId="LiveId" clId="{F2596DFC-3646-443C-962D-DEC37DE5D3EA}" dt="2022-04-29T14:19:57.089" v="855" actId="2696"/>
        <pc:sldMkLst>
          <pc:docMk/>
          <pc:sldMk cId="2993525397" sldId="271"/>
        </pc:sldMkLst>
      </pc:sldChg>
      <pc:sldChg chg="modSp mod">
        <pc:chgData name="liam.fisher24@outlook.com" userId="16500a9302c3b15b" providerId="LiveId" clId="{F2596DFC-3646-443C-962D-DEC37DE5D3EA}" dt="2022-04-29T14:13:56.972" v="701" actId="20577"/>
        <pc:sldMkLst>
          <pc:docMk/>
          <pc:sldMk cId="1201979668" sldId="272"/>
        </pc:sldMkLst>
        <pc:spChg chg="mod">
          <ac:chgData name="liam.fisher24@outlook.com" userId="16500a9302c3b15b" providerId="LiveId" clId="{F2596DFC-3646-443C-962D-DEC37DE5D3EA}" dt="2022-04-29T14:13:56.972" v="701" actId="20577"/>
          <ac:spMkLst>
            <pc:docMk/>
            <pc:sldMk cId="1201979668" sldId="272"/>
            <ac:spMk id="7" creationId="{A9C8734D-0DA5-4E3C-95B6-715774D93127}"/>
          </ac:spMkLst>
        </pc:spChg>
        <pc:picChg chg="mod">
          <ac:chgData name="liam.fisher24@outlook.com" userId="16500a9302c3b15b" providerId="LiveId" clId="{F2596DFC-3646-443C-962D-DEC37DE5D3EA}" dt="2022-04-29T14:13:38.807" v="695" actId="1076"/>
          <ac:picMkLst>
            <pc:docMk/>
            <pc:sldMk cId="1201979668" sldId="272"/>
            <ac:picMk id="10" creationId="{9C7162BE-EF09-4478-B8E2-7E29890C3B75}"/>
          </ac:picMkLst>
        </pc:picChg>
      </pc:sldChg>
      <pc:sldChg chg="modSp mod">
        <pc:chgData name="liam.fisher24@outlook.com" userId="16500a9302c3b15b" providerId="LiveId" clId="{F2596DFC-3646-443C-962D-DEC37DE5D3EA}" dt="2022-04-29T14:23:48.230" v="1040" actId="1076"/>
        <pc:sldMkLst>
          <pc:docMk/>
          <pc:sldMk cId="3086391024" sldId="273"/>
        </pc:sldMkLst>
        <pc:spChg chg="mod">
          <ac:chgData name="liam.fisher24@outlook.com" userId="16500a9302c3b15b" providerId="LiveId" clId="{F2596DFC-3646-443C-962D-DEC37DE5D3EA}" dt="2022-04-29T14:23:48.230" v="1040" actId="1076"/>
          <ac:spMkLst>
            <pc:docMk/>
            <pc:sldMk cId="3086391024" sldId="273"/>
            <ac:spMk id="2" creationId="{17C9BD29-0956-4E55-B2D3-05DAC18EAA29}"/>
          </ac:spMkLst>
        </pc:spChg>
      </pc:sldChg>
      <pc:sldChg chg="modSp mod">
        <pc:chgData name="liam.fisher24@outlook.com" userId="16500a9302c3b15b" providerId="LiveId" clId="{F2596DFC-3646-443C-962D-DEC37DE5D3EA}" dt="2022-04-29T14:25:21.216" v="1073"/>
        <pc:sldMkLst>
          <pc:docMk/>
          <pc:sldMk cId="4024733898" sldId="274"/>
        </pc:sldMkLst>
        <pc:spChg chg="mod">
          <ac:chgData name="liam.fisher24@outlook.com" userId="16500a9302c3b15b" providerId="LiveId" clId="{F2596DFC-3646-443C-962D-DEC37DE5D3EA}" dt="2022-04-29T14:24:32.632" v="1070" actId="20577"/>
          <ac:spMkLst>
            <pc:docMk/>
            <pc:sldMk cId="4024733898" sldId="274"/>
            <ac:spMk id="2" creationId="{8E3E0A6A-C1F1-483C-AD8F-BC04C7957696}"/>
          </ac:spMkLst>
        </pc:spChg>
        <pc:spChg chg="mod">
          <ac:chgData name="liam.fisher24@outlook.com" userId="16500a9302c3b15b" providerId="LiveId" clId="{F2596DFC-3646-443C-962D-DEC37DE5D3EA}" dt="2022-04-29T14:25:21.216" v="1073"/>
          <ac:spMkLst>
            <pc:docMk/>
            <pc:sldMk cId="4024733898" sldId="274"/>
            <ac:spMk id="3" creationId="{86323EC0-CD2A-49CF-BE69-E7194121B92E}"/>
          </ac:spMkLst>
        </pc:spChg>
      </pc:sldChg>
      <pc:sldChg chg="new del">
        <pc:chgData name="liam.fisher24@outlook.com" userId="16500a9302c3b15b" providerId="LiveId" clId="{F2596DFC-3646-443C-962D-DEC37DE5D3EA}" dt="2022-04-29T14:14:08.239" v="704" actId="2696"/>
        <pc:sldMkLst>
          <pc:docMk/>
          <pc:sldMk cId="1100003276" sldId="275"/>
        </pc:sldMkLst>
      </pc:sldChg>
      <pc:sldChg chg="addSp delSp modSp add mod">
        <pc:chgData name="liam.fisher24@outlook.com" userId="16500a9302c3b15b" providerId="LiveId" clId="{F2596DFC-3646-443C-962D-DEC37DE5D3EA}" dt="2022-04-29T14:18:57.021" v="853" actId="20577"/>
        <pc:sldMkLst>
          <pc:docMk/>
          <pc:sldMk cId="3336661981" sldId="276"/>
        </pc:sldMkLst>
        <pc:spChg chg="mod">
          <ac:chgData name="liam.fisher24@outlook.com" userId="16500a9302c3b15b" providerId="LiveId" clId="{F2596DFC-3646-443C-962D-DEC37DE5D3EA}" dt="2022-04-29T14:14:19.545" v="725" actId="20577"/>
          <ac:spMkLst>
            <pc:docMk/>
            <pc:sldMk cId="3336661981" sldId="276"/>
            <ac:spMk id="2" creationId="{17C9BD29-0956-4E55-B2D3-05DAC18EAA29}"/>
          </ac:spMkLst>
        </pc:spChg>
        <pc:spChg chg="add del mod">
          <ac:chgData name="liam.fisher24@outlook.com" userId="16500a9302c3b15b" providerId="LiveId" clId="{F2596DFC-3646-443C-962D-DEC37DE5D3EA}" dt="2022-04-29T14:18:57.021" v="853" actId="20577"/>
          <ac:spMkLst>
            <pc:docMk/>
            <pc:sldMk cId="3336661981" sldId="276"/>
            <ac:spMk id="4" creationId="{F4E9336E-DFE3-4D8E-BB72-85C6AE39265D}"/>
          </ac:spMkLst>
        </pc:spChg>
        <pc:spChg chg="add del mod">
          <ac:chgData name="liam.fisher24@outlook.com" userId="16500a9302c3b15b" providerId="LiveId" clId="{F2596DFC-3646-443C-962D-DEC37DE5D3EA}" dt="2022-04-29T14:16:01.342" v="733"/>
          <ac:spMkLst>
            <pc:docMk/>
            <pc:sldMk cId="3336661981" sldId="276"/>
            <ac:spMk id="6" creationId="{C8266532-0E5A-4ADC-AFFB-899FF20C60A9}"/>
          </ac:spMkLst>
        </pc:spChg>
        <pc:spChg chg="mod">
          <ac:chgData name="liam.fisher24@outlook.com" userId="16500a9302c3b15b" providerId="LiveId" clId="{F2596DFC-3646-443C-962D-DEC37DE5D3EA}" dt="2022-04-29T14:14:24.834" v="726" actId="20577"/>
          <ac:spMkLst>
            <pc:docMk/>
            <pc:sldMk cId="3336661981" sldId="276"/>
            <ac:spMk id="7" creationId="{A9C8734D-0DA5-4E3C-95B6-715774D93127}"/>
          </ac:spMkLst>
        </pc:spChg>
        <pc:picChg chg="add del mod">
          <ac:chgData name="liam.fisher24@outlook.com" userId="16500a9302c3b15b" providerId="LiveId" clId="{F2596DFC-3646-443C-962D-DEC37DE5D3EA}" dt="2022-04-29T14:15:06.754" v="730"/>
          <ac:picMkLst>
            <pc:docMk/>
            <pc:sldMk cId="3336661981" sldId="276"/>
            <ac:picMk id="5" creationId="{F08C1BBE-9D3C-47ED-8702-F7A7C685CBD1}"/>
          </ac:picMkLst>
        </pc:picChg>
        <pc:picChg chg="add mod modCrop">
          <ac:chgData name="liam.fisher24@outlook.com" userId="16500a9302c3b15b" providerId="LiveId" clId="{F2596DFC-3646-443C-962D-DEC37DE5D3EA}" dt="2022-04-29T14:18:13.823" v="786" actId="1076"/>
          <ac:picMkLst>
            <pc:docMk/>
            <pc:sldMk cId="3336661981" sldId="276"/>
            <ac:picMk id="9" creationId="{00628785-5648-4CB6-91B3-A763C94DEA0E}"/>
          </ac:picMkLst>
        </pc:picChg>
        <pc:picChg chg="del">
          <ac:chgData name="liam.fisher24@outlook.com" userId="16500a9302c3b15b" providerId="LiveId" clId="{F2596DFC-3646-443C-962D-DEC37DE5D3EA}" dt="2022-04-29T14:14:57.101" v="727" actId="21"/>
          <ac:picMkLst>
            <pc:docMk/>
            <pc:sldMk cId="3336661981" sldId="276"/>
            <ac:picMk id="10" creationId="{9C7162BE-EF09-4478-B8E2-7E29890C3B75}"/>
          </ac:picMkLst>
        </pc:picChg>
      </pc:sldChg>
      <pc:sldChg chg="addSp delSp modSp add mod">
        <pc:chgData name="liam.fisher24@outlook.com" userId="16500a9302c3b15b" providerId="LiveId" clId="{F2596DFC-3646-443C-962D-DEC37DE5D3EA}" dt="2022-04-29T14:23:57.817" v="1043" actId="1076"/>
        <pc:sldMkLst>
          <pc:docMk/>
          <pc:sldMk cId="1935490015" sldId="277"/>
        </pc:sldMkLst>
        <pc:spChg chg="mod">
          <ac:chgData name="liam.fisher24@outlook.com" userId="16500a9302c3b15b" providerId="LiveId" clId="{F2596DFC-3646-443C-962D-DEC37DE5D3EA}" dt="2022-04-29T14:23:57.817" v="1043" actId="1076"/>
          <ac:spMkLst>
            <pc:docMk/>
            <pc:sldMk cId="1935490015" sldId="277"/>
            <ac:spMk id="2" creationId="{17C9BD29-0956-4E55-B2D3-05DAC18EAA29}"/>
          </ac:spMkLst>
        </pc:spChg>
        <pc:spChg chg="add del mod">
          <ac:chgData name="liam.fisher24@outlook.com" userId="16500a9302c3b15b" providerId="LiveId" clId="{F2596DFC-3646-443C-962D-DEC37DE5D3EA}" dt="2022-04-29T14:21:46.755" v="947" actId="21"/>
          <ac:spMkLst>
            <pc:docMk/>
            <pc:sldMk cId="1935490015" sldId="277"/>
            <ac:spMk id="5" creationId="{93B4AFFF-8083-4808-87C0-D31685C0CAE6}"/>
          </ac:spMkLst>
        </pc:spChg>
        <pc:graphicFrameChg chg="del">
          <ac:chgData name="liam.fisher24@outlook.com" userId="16500a9302c3b15b" providerId="LiveId" clId="{F2596DFC-3646-443C-962D-DEC37DE5D3EA}" dt="2022-04-29T14:21:34.724" v="946" actId="21"/>
          <ac:graphicFrameMkLst>
            <pc:docMk/>
            <pc:sldMk cId="1935490015" sldId="277"/>
            <ac:graphicFrameMk id="4" creationId="{B7B72260-8FA3-49E1-8271-A48FBC72E28D}"/>
          </ac:graphicFrameMkLst>
        </pc:graphicFrameChg>
        <pc:picChg chg="add mod">
          <ac:chgData name="liam.fisher24@outlook.com" userId="16500a9302c3b15b" providerId="LiveId" clId="{F2596DFC-3646-443C-962D-DEC37DE5D3EA}" dt="2022-04-29T14:22:33.270" v="963" actId="1076"/>
          <ac:picMkLst>
            <pc:docMk/>
            <pc:sldMk cId="1935490015" sldId="277"/>
            <ac:picMk id="6" creationId="{41BA0BC3-8EED-48A3-BFC3-E0F3B8CC723D}"/>
          </ac:picMkLst>
        </pc:picChg>
      </pc:sldChg>
      <pc:sldChg chg="addSp delSp modSp add mod">
        <pc:chgData name="liam.fisher24@outlook.com" userId="16500a9302c3b15b" providerId="LiveId" clId="{F2596DFC-3646-443C-962D-DEC37DE5D3EA}" dt="2022-04-29T14:34:21.133" v="1316" actId="1076"/>
        <pc:sldMkLst>
          <pc:docMk/>
          <pc:sldMk cId="1335711625" sldId="278"/>
        </pc:sldMkLst>
        <pc:spChg chg="mod">
          <ac:chgData name="liam.fisher24@outlook.com" userId="16500a9302c3b15b" providerId="LiveId" clId="{F2596DFC-3646-443C-962D-DEC37DE5D3EA}" dt="2022-04-29T14:34:21.133" v="1316" actId="1076"/>
          <ac:spMkLst>
            <pc:docMk/>
            <pc:sldMk cId="1335711625" sldId="278"/>
            <ac:spMk id="2" creationId="{8E3E0A6A-C1F1-483C-AD8F-BC04C7957696}"/>
          </ac:spMkLst>
        </pc:spChg>
        <pc:spChg chg="del mod">
          <ac:chgData name="liam.fisher24@outlook.com" userId="16500a9302c3b15b" providerId="LiveId" clId="{F2596DFC-3646-443C-962D-DEC37DE5D3EA}" dt="2022-04-29T14:27:56.351" v="1109" actId="21"/>
          <ac:spMkLst>
            <pc:docMk/>
            <pc:sldMk cId="1335711625" sldId="278"/>
            <ac:spMk id="3" creationId="{86323EC0-CD2A-49CF-BE69-E7194121B92E}"/>
          </ac:spMkLst>
        </pc:spChg>
        <pc:spChg chg="add del mod">
          <ac:chgData name="liam.fisher24@outlook.com" userId="16500a9302c3b15b" providerId="LiveId" clId="{F2596DFC-3646-443C-962D-DEC37DE5D3EA}" dt="2022-04-29T14:27:59.136" v="1111"/>
          <ac:spMkLst>
            <pc:docMk/>
            <pc:sldMk cId="1335711625" sldId="278"/>
            <ac:spMk id="6" creationId="{7A88DBD9-0777-4237-B139-FBA6DA622F00}"/>
          </ac:spMkLst>
        </pc:spChg>
        <pc:picChg chg="add mod">
          <ac:chgData name="liam.fisher24@outlook.com" userId="16500a9302c3b15b" providerId="LiveId" clId="{F2596DFC-3646-443C-962D-DEC37DE5D3EA}" dt="2022-04-29T14:28:36.529" v="1119" actId="1076"/>
          <ac:picMkLst>
            <pc:docMk/>
            <pc:sldMk cId="1335711625" sldId="278"/>
            <ac:picMk id="5" creationId="{6494271A-0933-4825-81AE-A05E23896D6B}"/>
          </ac:picMkLst>
        </pc:picChg>
        <pc:picChg chg="add mod">
          <ac:chgData name="liam.fisher24@outlook.com" userId="16500a9302c3b15b" providerId="LiveId" clId="{F2596DFC-3646-443C-962D-DEC37DE5D3EA}" dt="2022-04-29T14:28:20.237" v="1115" actId="1076"/>
          <ac:picMkLst>
            <pc:docMk/>
            <pc:sldMk cId="1335711625" sldId="278"/>
            <ac:picMk id="8" creationId="{012649C7-C3E0-411A-9B9D-1BBBB6D3C7D4}"/>
          </ac:picMkLst>
        </pc:picChg>
      </pc:sldChg>
      <pc:sldChg chg="modSp add mod ord">
        <pc:chgData name="liam.fisher24@outlook.com" userId="16500a9302c3b15b" providerId="LiveId" clId="{F2596DFC-3646-443C-962D-DEC37DE5D3EA}" dt="2022-04-29T14:29:40.992" v="1258" actId="313"/>
        <pc:sldMkLst>
          <pc:docMk/>
          <pc:sldMk cId="3434179084" sldId="279"/>
        </pc:sldMkLst>
        <pc:spChg chg="mod">
          <ac:chgData name="liam.fisher24@outlook.com" userId="16500a9302c3b15b" providerId="LiveId" clId="{F2596DFC-3646-443C-962D-DEC37DE5D3EA}" dt="2022-04-29T14:29:05.148" v="1136" actId="20577"/>
          <ac:spMkLst>
            <pc:docMk/>
            <pc:sldMk cId="3434179084" sldId="279"/>
            <ac:spMk id="2" creationId="{8E3E0A6A-C1F1-483C-AD8F-BC04C7957696}"/>
          </ac:spMkLst>
        </pc:spChg>
        <pc:spChg chg="mod">
          <ac:chgData name="liam.fisher24@outlook.com" userId="16500a9302c3b15b" providerId="LiveId" clId="{F2596DFC-3646-443C-962D-DEC37DE5D3EA}" dt="2022-04-29T14:29:40.992" v="1258" actId="313"/>
          <ac:spMkLst>
            <pc:docMk/>
            <pc:sldMk cId="3434179084" sldId="279"/>
            <ac:spMk id="3" creationId="{86323EC0-CD2A-49CF-BE69-E7194121B92E}"/>
          </ac:spMkLst>
        </pc:spChg>
      </pc:sldChg>
      <pc:sldChg chg="addSp delSp modSp add mod ord">
        <pc:chgData name="liam.fisher24@outlook.com" userId="16500a9302c3b15b" providerId="LiveId" clId="{F2596DFC-3646-443C-962D-DEC37DE5D3EA}" dt="2022-04-29T14:34:57.442" v="1371" actId="1037"/>
        <pc:sldMkLst>
          <pc:docMk/>
          <pc:sldMk cId="3045299586" sldId="280"/>
        </pc:sldMkLst>
        <pc:spChg chg="mod">
          <ac:chgData name="liam.fisher24@outlook.com" userId="16500a9302c3b15b" providerId="LiveId" clId="{F2596DFC-3646-443C-962D-DEC37DE5D3EA}" dt="2022-04-29T14:34:29.928" v="1322" actId="5793"/>
          <ac:spMkLst>
            <pc:docMk/>
            <pc:sldMk cId="3045299586" sldId="280"/>
            <ac:spMk id="2" creationId="{8E3E0A6A-C1F1-483C-AD8F-BC04C7957696}"/>
          </ac:spMkLst>
        </pc:spChg>
        <pc:spChg chg="del">
          <ac:chgData name="liam.fisher24@outlook.com" userId="16500a9302c3b15b" providerId="LiveId" clId="{F2596DFC-3646-443C-962D-DEC37DE5D3EA}" dt="2022-04-29T14:30:35.547" v="1276" actId="21"/>
          <ac:spMkLst>
            <pc:docMk/>
            <pc:sldMk cId="3045299586" sldId="280"/>
            <ac:spMk id="3" creationId="{86323EC0-CD2A-49CF-BE69-E7194121B92E}"/>
          </ac:spMkLst>
        </pc:spChg>
        <pc:spChg chg="add del mod">
          <ac:chgData name="liam.fisher24@outlook.com" userId="16500a9302c3b15b" providerId="LiveId" clId="{F2596DFC-3646-443C-962D-DEC37DE5D3EA}" dt="2022-04-29T14:30:39.151" v="1277" actId="21"/>
          <ac:spMkLst>
            <pc:docMk/>
            <pc:sldMk cId="3045299586" sldId="280"/>
            <ac:spMk id="5" creationId="{424A344C-5CE9-4D5B-9626-EF7F1588579B}"/>
          </ac:spMkLst>
        </pc:spChg>
        <pc:picChg chg="add mod">
          <ac:chgData name="liam.fisher24@outlook.com" userId="16500a9302c3b15b" providerId="LiveId" clId="{F2596DFC-3646-443C-962D-DEC37DE5D3EA}" dt="2022-04-29T14:34:57.442" v="1371" actId="1037"/>
          <ac:picMkLst>
            <pc:docMk/>
            <pc:sldMk cId="3045299586" sldId="280"/>
            <ac:picMk id="7" creationId="{8ACC4ED4-06A7-4F30-89E7-39A48D78DB94}"/>
          </ac:picMkLst>
        </pc:picChg>
        <pc:picChg chg="add mod">
          <ac:chgData name="liam.fisher24@outlook.com" userId="16500a9302c3b15b" providerId="LiveId" clId="{F2596DFC-3646-443C-962D-DEC37DE5D3EA}" dt="2022-04-29T14:34:52.079" v="1347" actId="1037"/>
          <ac:picMkLst>
            <pc:docMk/>
            <pc:sldMk cId="3045299586" sldId="280"/>
            <ac:picMk id="9" creationId="{F3257AC2-FC3B-444B-855E-8C49C94433BB}"/>
          </ac:picMkLst>
        </pc:picChg>
        <pc:picChg chg="add mod">
          <ac:chgData name="liam.fisher24@outlook.com" userId="16500a9302c3b15b" providerId="LiveId" clId="{F2596DFC-3646-443C-962D-DEC37DE5D3EA}" dt="2022-04-29T14:33:54.558" v="1304" actId="1076"/>
          <ac:picMkLst>
            <pc:docMk/>
            <pc:sldMk cId="3045299586" sldId="280"/>
            <ac:picMk id="10" creationId="{1CC491AA-86EE-4B7A-A9E3-148C9B61F74B}"/>
          </ac:picMkLst>
        </pc:picChg>
      </pc:sldChg>
    </pc:docChg>
  </pc:docChgLst>
  <pc:docChgLst>
    <pc:chgData name="liam.fisher24@outlook.com" userId="16500a9302c3b15b" providerId="LiveId" clId="{9E12B40B-802D-47FA-8634-D89F4D1AE01A}"/>
    <pc:docChg chg="undo redo custSel addSld delSld modSld addMainMaster delMainMaster">
      <pc:chgData name="liam.fisher24@outlook.com" userId="16500a9302c3b15b" providerId="LiveId" clId="{9E12B40B-802D-47FA-8634-D89F4D1AE01A}" dt="2022-01-26T14:59:18.618" v="3393" actId="20577"/>
      <pc:docMkLst>
        <pc:docMk/>
      </pc:docMkLst>
      <pc:sldChg chg="addSp delSp modSp new mod setBg modClrScheme addAnim delAnim setClrOvrMap chgLayout">
        <pc:chgData name="liam.fisher24@outlook.com" userId="16500a9302c3b15b" providerId="LiveId" clId="{9E12B40B-802D-47FA-8634-D89F4D1AE01A}" dt="2022-01-26T13:22:44.104" v="110" actId="26606"/>
        <pc:sldMkLst>
          <pc:docMk/>
          <pc:sldMk cId="2854360713" sldId="256"/>
        </pc:sldMkLst>
        <pc:spChg chg="mod">
          <ac:chgData name="liam.fisher24@outlook.com" userId="16500a9302c3b15b" providerId="LiveId" clId="{9E12B40B-802D-47FA-8634-D89F4D1AE01A}" dt="2022-01-26T13:22:44.104" v="110" actId="26606"/>
          <ac:spMkLst>
            <pc:docMk/>
            <pc:sldMk cId="2854360713" sldId="256"/>
            <ac:spMk id="2" creationId="{2F0C4625-95C9-40FB-84A6-D7CD14FF8790}"/>
          </ac:spMkLst>
        </pc:spChg>
        <pc:spChg chg="mod">
          <ac:chgData name="liam.fisher24@outlook.com" userId="16500a9302c3b15b" providerId="LiveId" clId="{9E12B40B-802D-47FA-8634-D89F4D1AE01A}" dt="2022-01-26T13:22:44.104" v="110" actId="26606"/>
          <ac:spMkLst>
            <pc:docMk/>
            <pc:sldMk cId="2854360713" sldId="256"/>
            <ac:spMk id="3" creationId="{AD832301-8AF2-4AA6-8FC7-ADA302F5E0A5}"/>
          </ac:spMkLst>
        </pc:spChg>
        <pc:spChg chg="add del">
          <ac:chgData name="liam.fisher24@outlook.com" userId="16500a9302c3b15b" providerId="LiveId" clId="{9E12B40B-802D-47FA-8634-D89F4D1AE01A}" dt="2022-01-26T13:22:44.104" v="110" actId="26606"/>
          <ac:spMkLst>
            <pc:docMk/>
            <pc:sldMk cId="2854360713" sldId="256"/>
            <ac:spMk id="5" creationId="{6DA65B90-7B06-4499-91BA-CDDD36132481}"/>
          </ac:spMkLst>
        </pc:spChg>
        <pc:spChg chg="add del">
          <ac:chgData name="liam.fisher24@outlook.com" userId="16500a9302c3b15b" providerId="LiveId" clId="{9E12B40B-802D-47FA-8634-D89F4D1AE01A}" dt="2022-01-26T13:22:44.104" v="110" actId="26606"/>
          <ac:spMkLst>
            <pc:docMk/>
            <pc:sldMk cId="2854360713" sldId="256"/>
            <ac:spMk id="6" creationId="{E99D7AAF-4170-4D21-AB6C-605F6F100C2E}"/>
          </ac:spMkLst>
        </pc:spChg>
        <pc:spChg chg="add del">
          <ac:chgData name="liam.fisher24@outlook.com" userId="16500a9302c3b15b" providerId="LiveId" clId="{9E12B40B-802D-47FA-8634-D89F4D1AE01A}" dt="2022-01-26T13:22:44.104" v="110" actId="26606"/>
          <ac:spMkLst>
            <pc:docMk/>
            <pc:sldMk cId="2854360713" sldId="256"/>
            <ac:spMk id="8" creationId="{9502469D-C562-48E3-ABA2-3CFA55C52684}"/>
          </ac:spMkLst>
        </pc:spChg>
        <pc:spChg chg="add del">
          <ac:chgData name="liam.fisher24@outlook.com" userId="16500a9302c3b15b" providerId="LiveId" clId="{9E12B40B-802D-47FA-8634-D89F4D1AE01A}" dt="2022-01-26T13:03:51.650" v="64" actId="26606"/>
          <ac:spMkLst>
            <pc:docMk/>
            <pc:sldMk cId="2854360713" sldId="256"/>
            <ac:spMk id="9" creationId="{37FDDF72-DE39-4F99-A3C1-DD9D7815D7DB}"/>
          </ac:spMkLst>
        </pc:spChg>
        <pc:spChg chg="add del">
          <ac:chgData name="liam.fisher24@outlook.com" userId="16500a9302c3b15b" providerId="LiveId" clId="{9E12B40B-802D-47FA-8634-D89F4D1AE01A}" dt="2022-01-26T13:03:51.650" v="64" actId="26606"/>
          <ac:spMkLst>
            <pc:docMk/>
            <pc:sldMk cId="2854360713" sldId="256"/>
            <ac:spMk id="11" creationId="{5E4ECE80-3AD1-450C-B62A-98788F193948}"/>
          </ac:spMkLst>
        </pc:spChg>
        <pc:spChg chg="add del">
          <ac:chgData name="liam.fisher24@outlook.com" userId="16500a9302c3b15b" providerId="LiveId" clId="{9E12B40B-802D-47FA-8634-D89F4D1AE01A}" dt="2022-01-26T13:03:56.724" v="68" actId="26606"/>
          <ac:spMkLst>
            <pc:docMk/>
            <pc:sldMk cId="2854360713" sldId="256"/>
            <ac:spMk id="17" creationId="{33E93247-6229-44AB-A550-739E971E690B}"/>
          </ac:spMkLst>
        </pc:spChg>
        <pc:spChg chg="add del">
          <ac:chgData name="liam.fisher24@outlook.com" userId="16500a9302c3b15b" providerId="LiveId" clId="{9E12B40B-802D-47FA-8634-D89F4D1AE01A}" dt="2022-01-26T13:06:39.917" v="97" actId="26606"/>
          <ac:spMkLst>
            <pc:docMk/>
            <pc:sldMk cId="2854360713" sldId="256"/>
            <ac:spMk id="21" creationId="{6DA65B90-7B06-4499-91BA-CDDD36132481}"/>
          </ac:spMkLst>
        </pc:spChg>
        <pc:spChg chg="add del">
          <ac:chgData name="liam.fisher24@outlook.com" userId="16500a9302c3b15b" providerId="LiveId" clId="{9E12B40B-802D-47FA-8634-D89F4D1AE01A}" dt="2022-01-26T13:04:11.538" v="72" actId="26606"/>
          <ac:spMkLst>
            <pc:docMk/>
            <pc:sldMk cId="2854360713" sldId="256"/>
            <ac:spMk id="22" creationId="{37FDDF72-DE39-4F99-A3C1-DD9D7815D7DB}"/>
          </ac:spMkLst>
        </pc:spChg>
        <pc:spChg chg="add del">
          <ac:chgData name="liam.fisher24@outlook.com" userId="16500a9302c3b15b" providerId="LiveId" clId="{9E12B40B-802D-47FA-8634-D89F4D1AE01A}" dt="2022-01-26T13:04:11.538" v="72" actId="26606"/>
          <ac:spMkLst>
            <pc:docMk/>
            <pc:sldMk cId="2854360713" sldId="256"/>
            <ac:spMk id="23" creationId="{5E4ECE80-3AD1-450C-B62A-98788F193948}"/>
          </ac:spMkLst>
        </pc:spChg>
        <pc:spChg chg="add del">
          <ac:chgData name="liam.fisher24@outlook.com" userId="16500a9302c3b15b" providerId="LiveId" clId="{9E12B40B-802D-47FA-8634-D89F4D1AE01A}" dt="2022-01-26T13:06:39.917" v="97" actId="26606"/>
          <ac:spMkLst>
            <pc:docMk/>
            <pc:sldMk cId="2854360713" sldId="256"/>
            <ac:spMk id="27" creationId="{9502469D-C562-48E3-ABA2-3CFA55C52684}"/>
          </ac:spMkLst>
        </pc:spChg>
        <pc:spChg chg="add del">
          <ac:chgData name="liam.fisher24@outlook.com" userId="16500a9302c3b15b" providerId="LiveId" clId="{9E12B40B-802D-47FA-8634-D89F4D1AE01A}" dt="2022-01-26T13:22:44.104" v="110" actId="26606"/>
          <ac:spMkLst>
            <pc:docMk/>
            <pc:sldMk cId="2854360713" sldId="256"/>
            <ac:spMk id="32" creationId="{6DA65B90-7B06-4499-91BA-CDDD36132481}"/>
          </ac:spMkLst>
        </pc:spChg>
        <pc:spChg chg="add del">
          <ac:chgData name="liam.fisher24@outlook.com" userId="16500a9302c3b15b" providerId="LiveId" clId="{9E12B40B-802D-47FA-8634-D89F4D1AE01A}" dt="2022-01-26T13:22:44.104" v="110" actId="26606"/>
          <ac:spMkLst>
            <pc:docMk/>
            <pc:sldMk cId="2854360713" sldId="256"/>
            <ac:spMk id="33" creationId="{9502469D-C562-48E3-ABA2-3CFA55C52684}"/>
          </ac:spMkLst>
        </pc:spChg>
        <pc:grpChg chg="add del">
          <ac:chgData name="liam.fisher24@outlook.com" userId="16500a9302c3b15b" providerId="LiveId" clId="{9E12B40B-802D-47FA-8634-D89F4D1AE01A}" dt="2022-01-26T13:03:51.650" v="64" actId="26606"/>
          <ac:grpSpMkLst>
            <pc:docMk/>
            <pc:sldMk cId="2854360713" sldId="256"/>
            <ac:grpSpMk id="13" creationId="{B9632603-447F-4389-863D-9820DB9915A2}"/>
          </ac:grpSpMkLst>
        </pc:grpChg>
        <pc:grpChg chg="add del">
          <ac:chgData name="liam.fisher24@outlook.com" userId="16500a9302c3b15b" providerId="LiveId" clId="{9E12B40B-802D-47FA-8634-D89F4D1AE01A}" dt="2022-01-26T13:04:11.538" v="72" actId="26606"/>
          <ac:grpSpMkLst>
            <pc:docMk/>
            <pc:sldMk cId="2854360713" sldId="256"/>
            <ac:grpSpMk id="25" creationId="{B9632603-447F-4389-863D-9820DB9915A2}"/>
          </ac:grpSpMkLst>
        </pc:grpChg>
        <pc:picChg chg="add del">
          <ac:chgData name="liam.fisher24@outlook.com" userId="16500a9302c3b15b" providerId="LiveId" clId="{9E12B40B-802D-47FA-8634-D89F4D1AE01A}" dt="2022-01-26T13:03:51.650" v="64" actId="26606"/>
          <ac:picMkLst>
            <pc:docMk/>
            <pc:sldMk cId="2854360713" sldId="256"/>
            <ac:picMk id="4" creationId="{AA2D29C6-CFA9-4DEC-84AF-2BA549356E84}"/>
          </ac:picMkLst>
        </pc:picChg>
        <pc:picChg chg="add del mod ord">
          <ac:chgData name="liam.fisher24@outlook.com" userId="16500a9302c3b15b" providerId="LiveId" clId="{9E12B40B-802D-47FA-8634-D89F4D1AE01A}" dt="2022-01-26T13:22:44.104" v="110" actId="26606"/>
          <ac:picMkLst>
            <pc:docMk/>
            <pc:sldMk cId="2854360713" sldId="256"/>
            <ac:picMk id="7" creationId="{A3074B62-5031-4090-B2AA-B6A605944462}"/>
          </ac:picMkLst>
        </pc:picChg>
        <pc:picChg chg="add del">
          <ac:chgData name="liam.fisher24@outlook.com" userId="16500a9302c3b15b" providerId="LiveId" clId="{9E12B40B-802D-47FA-8634-D89F4D1AE01A}" dt="2022-01-26T13:03:56.724" v="68" actId="26606"/>
          <ac:picMkLst>
            <pc:docMk/>
            <pc:sldMk cId="2854360713" sldId="256"/>
            <ac:picMk id="18" creationId="{5673A151-BF55-4046-85BE-153620A9E12A}"/>
          </ac:picMkLst>
        </pc:picChg>
        <pc:picChg chg="add del">
          <ac:chgData name="liam.fisher24@outlook.com" userId="16500a9302c3b15b" providerId="LiveId" clId="{9E12B40B-802D-47FA-8634-D89F4D1AE01A}" dt="2022-01-26T13:04:11.538" v="72" actId="26606"/>
          <ac:picMkLst>
            <pc:docMk/>
            <pc:sldMk cId="2854360713" sldId="256"/>
            <ac:picMk id="24" creationId="{AA2D29C6-CFA9-4DEC-84AF-2BA549356E84}"/>
          </ac:picMkLst>
        </pc:picChg>
        <pc:cxnChg chg="add del">
          <ac:chgData name="liam.fisher24@outlook.com" userId="16500a9302c3b15b" providerId="LiveId" clId="{9E12B40B-802D-47FA-8634-D89F4D1AE01A}" dt="2022-01-26T13:22:44.104" v="110" actId="26606"/>
          <ac:cxnSpMkLst>
            <pc:docMk/>
            <pc:sldMk cId="2854360713" sldId="256"/>
            <ac:cxnSpMk id="10" creationId="{6D4C177C-581F-4CC8-A686-0B6D25DC6A70}"/>
          </ac:cxnSpMkLst>
        </pc:cxnChg>
        <pc:cxnChg chg="add del">
          <ac:chgData name="liam.fisher24@outlook.com" userId="16500a9302c3b15b" providerId="LiveId" clId="{9E12B40B-802D-47FA-8634-D89F4D1AE01A}" dt="2022-01-26T13:22:44.104" v="110" actId="26606"/>
          <ac:cxnSpMkLst>
            <pc:docMk/>
            <pc:sldMk cId="2854360713" sldId="256"/>
            <ac:cxnSpMk id="15" creationId="{4D594499-F983-4364-8ABC-5BCDC2E906BF}"/>
          </ac:cxnSpMkLst>
        </pc:cxnChg>
        <pc:cxnChg chg="add del">
          <ac:chgData name="liam.fisher24@outlook.com" userId="16500a9302c3b15b" providerId="LiveId" clId="{9E12B40B-802D-47FA-8634-D89F4D1AE01A}" dt="2022-01-26T13:03:56.724" v="68" actId="26606"/>
          <ac:cxnSpMkLst>
            <pc:docMk/>
            <pc:sldMk cId="2854360713" sldId="256"/>
            <ac:cxnSpMk id="19" creationId="{EE2E603F-4A95-4FE8-BB06-211DFD75DBEF}"/>
          </ac:cxnSpMkLst>
        </pc:cxnChg>
        <pc:cxnChg chg="add del">
          <ac:chgData name="liam.fisher24@outlook.com" userId="16500a9302c3b15b" providerId="LiveId" clId="{9E12B40B-802D-47FA-8634-D89F4D1AE01A}" dt="2022-01-26T13:03:56.724" v="68" actId="26606"/>
          <ac:cxnSpMkLst>
            <pc:docMk/>
            <pc:sldMk cId="2854360713" sldId="256"/>
            <ac:cxnSpMk id="20" creationId="{2CF06E40-3ECB-4820-95B5-8A70B07D4B47}"/>
          </ac:cxnSpMkLst>
        </pc:cxnChg>
        <pc:cxnChg chg="add del">
          <ac:chgData name="liam.fisher24@outlook.com" userId="16500a9302c3b15b" providerId="LiveId" clId="{9E12B40B-802D-47FA-8634-D89F4D1AE01A}" dt="2022-01-26T13:06:39.917" v="97" actId="26606"/>
          <ac:cxnSpMkLst>
            <pc:docMk/>
            <pc:sldMk cId="2854360713" sldId="256"/>
            <ac:cxnSpMk id="26" creationId="{6D4C177C-581F-4CC8-A686-0B6D25DC6A70}"/>
          </ac:cxnSpMkLst>
        </pc:cxnChg>
        <pc:cxnChg chg="add del">
          <ac:chgData name="liam.fisher24@outlook.com" userId="16500a9302c3b15b" providerId="LiveId" clId="{9E12B40B-802D-47FA-8634-D89F4D1AE01A}" dt="2022-01-26T13:06:39.917" v="97" actId="26606"/>
          <ac:cxnSpMkLst>
            <pc:docMk/>
            <pc:sldMk cId="2854360713" sldId="256"/>
            <ac:cxnSpMk id="28" creationId="{BBDB03F3-936C-4FC9-8A4E-9ADA66A9809A}"/>
          </ac:cxnSpMkLst>
        </pc:cxnChg>
        <pc:cxnChg chg="add del">
          <ac:chgData name="liam.fisher24@outlook.com" userId="16500a9302c3b15b" providerId="LiveId" clId="{9E12B40B-802D-47FA-8634-D89F4D1AE01A}" dt="2022-01-26T13:06:39.917" v="97" actId="26606"/>
          <ac:cxnSpMkLst>
            <pc:docMk/>
            <pc:sldMk cId="2854360713" sldId="256"/>
            <ac:cxnSpMk id="29" creationId="{4D594499-F983-4364-8ABC-5BCDC2E906BF}"/>
          </ac:cxnSpMkLst>
        </pc:cxnChg>
        <pc:cxnChg chg="add del">
          <ac:chgData name="liam.fisher24@outlook.com" userId="16500a9302c3b15b" providerId="LiveId" clId="{9E12B40B-802D-47FA-8634-D89F4D1AE01A}" dt="2022-01-26T13:06:39.917" v="97" actId="26606"/>
          <ac:cxnSpMkLst>
            <pc:docMk/>
            <pc:sldMk cId="2854360713" sldId="256"/>
            <ac:cxnSpMk id="30" creationId="{22FCAA1B-E660-4FFE-8F82-F41F369BDB19}"/>
          </ac:cxnSpMkLst>
        </pc:cxnChg>
        <pc:cxnChg chg="add del">
          <ac:chgData name="liam.fisher24@outlook.com" userId="16500a9302c3b15b" providerId="LiveId" clId="{9E12B40B-802D-47FA-8634-D89F4D1AE01A}" dt="2022-01-26T13:22:44.104" v="110" actId="26606"/>
          <ac:cxnSpMkLst>
            <pc:docMk/>
            <pc:sldMk cId="2854360713" sldId="256"/>
            <ac:cxnSpMk id="34" creationId="{4D594499-F983-4364-8ABC-5BCDC2E906BF}"/>
          </ac:cxnSpMkLst>
        </pc:cxnChg>
        <pc:cxnChg chg="add del">
          <ac:chgData name="liam.fisher24@outlook.com" userId="16500a9302c3b15b" providerId="LiveId" clId="{9E12B40B-802D-47FA-8634-D89F4D1AE01A}" dt="2022-01-26T13:22:44.104" v="110" actId="26606"/>
          <ac:cxnSpMkLst>
            <pc:docMk/>
            <pc:sldMk cId="2854360713" sldId="256"/>
            <ac:cxnSpMk id="35" creationId="{6D4C177C-581F-4CC8-A686-0B6D25DC6A70}"/>
          </ac:cxnSpMkLst>
        </pc:cxnChg>
        <pc:cxnChg chg="add del">
          <ac:chgData name="liam.fisher24@outlook.com" userId="16500a9302c3b15b" providerId="LiveId" clId="{9E12B40B-802D-47FA-8634-D89F4D1AE01A}" dt="2022-01-26T13:22:44.104" v="110" actId="26606"/>
          <ac:cxnSpMkLst>
            <pc:docMk/>
            <pc:sldMk cId="2854360713" sldId="256"/>
            <ac:cxnSpMk id="36" creationId="{BBDB03F3-936C-4FC9-8A4E-9ADA66A9809A}"/>
          </ac:cxnSpMkLst>
        </pc:cxnChg>
        <pc:cxnChg chg="add del">
          <ac:chgData name="liam.fisher24@outlook.com" userId="16500a9302c3b15b" providerId="LiveId" clId="{9E12B40B-802D-47FA-8634-D89F4D1AE01A}" dt="2022-01-26T13:22:44.104" v="110" actId="26606"/>
          <ac:cxnSpMkLst>
            <pc:docMk/>
            <pc:sldMk cId="2854360713" sldId="256"/>
            <ac:cxnSpMk id="37" creationId="{22FCAA1B-E660-4FFE-8F82-F41F369BDB19}"/>
          </ac:cxnSpMkLst>
        </pc:cxnChg>
      </pc:sldChg>
      <pc:sldChg chg="new del">
        <pc:chgData name="liam.fisher24@outlook.com" userId="16500a9302c3b15b" providerId="LiveId" clId="{9E12B40B-802D-47FA-8634-D89F4D1AE01A}" dt="2022-01-26T13:04:04.942" v="71" actId="680"/>
        <pc:sldMkLst>
          <pc:docMk/>
          <pc:sldMk cId="717825037" sldId="257"/>
        </pc:sldMkLst>
      </pc:sldChg>
      <pc:sldChg chg="modSp new add del mod">
        <pc:chgData name="liam.fisher24@outlook.com" userId="16500a9302c3b15b" providerId="LiveId" clId="{9E12B40B-802D-47FA-8634-D89F4D1AE01A}" dt="2022-01-26T14:55:44.458" v="3346" actId="20577"/>
        <pc:sldMkLst>
          <pc:docMk/>
          <pc:sldMk cId="2152733005" sldId="257"/>
        </pc:sldMkLst>
        <pc:spChg chg="mod">
          <ac:chgData name="liam.fisher24@outlook.com" userId="16500a9302c3b15b" providerId="LiveId" clId="{9E12B40B-802D-47FA-8634-D89F4D1AE01A}" dt="2022-01-26T14:55:44.458" v="3346" actId="20577"/>
          <ac:spMkLst>
            <pc:docMk/>
            <pc:sldMk cId="2152733005" sldId="257"/>
            <ac:spMk id="2" creationId="{4BCD286E-129C-42B5-8B7D-1692571C4824}"/>
          </ac:spMkLst>
        </pc:spChg>
        <pc:spChg chg="mod">
          <ac:chgData name="liam.fisher24@outlook.com" userId="16500a9302c3b15b" providerId="LiveId" clId="{9E12B40B-802D-47FA-8634-D89F4D1AE01A}" dt="2022-01-26T13:35:01.944" v="262" actId="20577"/>
          <ac:spMkLst>
            <pc:docMk/>
            <pc:sldMk cId="2152733005" sldId="257"/>
            <ac:spMk id="3" creationId="{A78B77D1-9843-483D-9AAD-C76DB55891C8}"/>
          </ac:spMkLst>
        </pc:spChg>
      </pc:sldChg>
      <pc:sldChg chg="modSp new add del mod">
        <pc:chgData name="liam.fisher24@outlook.com" userId="16500a9302c3b15b" providerId="LiveId" clId="{9E12B40B-802D-47FA-8634-D89F4D1AE01A}" dt="2022-01-26T13:22:47.736" v="112" actId="680"/>
        <pc:sldMkLst>
          <pc:docMk/>
          <pc:sldMk cId="55109648" sldId="258"/>
        </pc:sldMkLst>
        <pc:spChg chg="mod">
          <ac:chgData name="liam.fisher24@outlook.com" userId="16500a9302c3b15b" providerId="LiveId" clId="{9E12B40B-802D-47FA-8634-D89F4D1AE01A}" dt="2022-01-26T13:22:40.840" v="105"/>
          <ac:spMkLst>
            <pc:docMk/>
            <pc:sldMk cId="55109648" sldId="258"/>
            <ac:spMk id="2" creationId="{4B406846-31CE-4542-AB16-295190596BE3}"/>
          </ac:spMkLst>
        </pc:spChg>
      </pc:sldChg>
      <pc:sldChg chg="modSp new mod">
        <pc:chgData name="liam.fisher24@outlook.com" userId="16500a9302c3b15b" providerId="LiveId" clId="{9E12B40B-802D-47FA-8634-D89F4D1AE01A}" dt="2022-01-26T14:56:01.940" v="3349" actId="20577"/>
        <pc:sldMkLst>
          <pc:docMk/>
          <pc:sldMk cId="3767564233" sldId="258"/>
        </pc:sldMkLst>
        <pc:spChg chg="mod">
          <ac:chgData name="liam.fisher24@outlook.com" userId="16500a9302c3b15b" providerId="LiveId" clId="{9E12B40B-802D-47FA-8634-D89F4D1AE01A}" dt="2022-01-26T13:35:13.334" v="274" actId="20577"/>
          <ac:spMkLst>
            <pc:docMk/>
            <pc:sldMk cId="3767564233" sldId="258"/>
            <ac:spMk id="2" creationId="{1D1207EE-CC22-42CF-AB96-5A320B3BCFBA}"/>
          </ac:spMkLst>
        </pc:spChg>
        <pc:spChg chg="mod">
          <ac:chgData name="liam.fisher24@outlook.com" userId="16500a9302c3b15b" providerId="LiveId" clId="{9E12B40B-802D-47FA-8634-D89F4D1AE01A}" dt="2022-01-26T14:56:01.940" v="3349" actId="20577"/>
          <ac:spMkLst>
            <pc:docMk/>
            <pc:sldMk cId="3767564233" sldId="258"/>
            <ac:spMk id="3" creationId="{64C6E7E9-6E6D-486F-9EB6-37DBBF013EDC}"/>
          </ac:spMkLst>
        </pc:spChg>
      </pc:sldChg>
      <pc:sldChg chg="modSp new mod">
        <pc:chgData name="liam.fisher24@outlook.com" userId="16500a9302c3b15b" providerId="LiveId" clId="{9E12B40B-802D-47FA-8634-D89F4D1AE01A}" dt="2022-01-26T14:40:30.528" v="1735" actId="1076"/>
        <pc:sldMkLst>
          <pc:docMk/>
          <pc:sldMk cId="1856627273" sldId="259"/>
        </pc:sldMkLst>
        <pc:spChg chg="mod">
          <ac:chgData name="liam.fisher24@outlook.com" userId="16500a9302c3b15b" providerId="LiveId" clId="{9E12B40B-802D-47FA-8634-D89F4D1AE01A}" dt="2022-01-26T13:40:36.652" v="874" actId="20577"/>
          <ac:spMkLst>
            <pc:docMk/>
            <pc:sldMk cId="1856627273" sldId="259"/>
            <ac:spMk id="2" creationId="{17C9BD29-0956-4E55-B2D3-05DAC18EAA29}"/>
          </ac:spMkLst>
        </pc:spChg>
        <pc:spChg chg="mod">
          <ac:chgData name="liam.fisher24@outlook.com" userId="16500a9302c3b15b" providerId="LiveId" clId="{9E12B40B-802D-47FA-8634-D89F4D1AE01A}" dt="2022-01-26T14:40:30.528" v="1735" actId="1076"/>
          <ac:spMkLst>
            <pc:docMk/>
            <pc:sldMk cId="1856627273" sldId="259"/>
            <ac:spMk id="3" creationId="{F75F91BC-68C4-4985-B0E8-B0728F3DA5DA}"/>
          </ac:spMkLst>
        </pc:spChg>
      </pc:sldChg>
      <pc:sldChg chg="modSp add mod">
        <pc:chgData name="liam.fisher24@outlook.com" userId="16500a9302c3b15b" providerId="LiveId" clId="{9E12B40B-802D-47FA-8634-D89F4D1AE01A}" dt="2022-01-26T14:56:29.430" v="3353" actId="20577"/>
        <pc:sldMkLst>
          <pc:docMk/>
          <pc:sldMk cId="3219928901" sldId="260"/>
        </pc:sldMkLst>
        <pc:spChg chg="mod">
          <ac:chgData name="liam.fisher24@outlook.com" userId="16500a9302c3b15b" providerId="LiveId" clId="{9E12B40B-802D-47FA-8634-D89F4D1AE01A}" dt="2022-01-26T14:56:29.430" v="3353" actId="20577"/>
          <ac:spMkLst>
            <pc:docMk/>
            <pc:sldMk cId="3219928901" sldId="260"/>
            <ac:spMk id="3" creationId="{F75F91BC-68C4-4985-B0E8-B0728F3DA5DA}"/>
          </ac:spMkLst>
        </pc:spChg>
      </pc:sldChg>
      <pc:sldChg chg="modSp add mod">
        <pc:chgData name="liam.fisher24@outlook.com" userId="16500a9302c3b15b" providerId="LiveId" clId="{9E12B40B-802D-47FA-8634-D89F4D1AE01A}" dt="2022-01-26T14:45:00.309" v="2302" actId="1076"/>
        <pc:sldMkLst>
          <pc:docMk/>
          <pc:sldMk cId="754027679" sldId="261"/>
        </pc:sldMkLst>
        <pc:spChg chg="mod">
          <ac:chgData name="liam.fisher24@outlook.com" userId="16500a9302c3b15b" providerId="LiveId" clId="{9E12B40B-802D-47FA-8634-D89F4D1AE01A}" dt="2022-01-26T14:45:00.309" v="2302" actId="1076"/>
          <ac:spMkLst>
            <pc:docMk/>
            <pc:sldMk cId="754027679" sldId="261"/>
            <ac:spMk id="3" creationId="{F75F91BC-68C4-4985-B0E8-B0728F3DA5DA}"/>
          </ac:spMkLst>
        </pc:spChg>
      </pc:sldChg>
      <pc:sldChg chg="modSp new mod">
        <pc:chgData name="liam.fisher24@outlook.com" userId="16500a9302c3b15b" providerId="LiveId" clId="{9E12B40B-802D-47FA-8634-D89F4D1AE01A}" dt="2022-01-26T14:57:18.262" v="3373" actId="20577"/>
        <pc:sldMkLst>
          <pc:docMk/>
          <pc:sldMk cId="1224837467" sldId="262"/>
        </pc:sldMkLst>
        <pc:spChg chg="mod">
          <ac:chgData name="liam.fisher24@outlook.com" userId="16500a9302c3b15b" providerId="LiveId" clId="{9E12B40B-802D-47FA-8634-D89F4D1AE01A}" dt="2022-01-26T14:48:07.195" v="2469" actId="20577"/>
          <ac:spMkLst>
            <pc:docMk/>
            <pc:sldMk cId="1224837467" sldId="262"/>
            <ac:spMk id="2" creationId="{00F35718-07F1-4895-81A1-C82AE8AD6456}"/>
          </ac:spMkLst>
        </pc:spChg>
        <pc:spChg chg="mod">
          <ac:chgData name="liam.fisher24@outlook.com" userId="16500a9302c3b15b" providerId="LiveId" clId="{9E12B40B-802D-47FA-8634-D89F4D1AE01A}" dt="2022-01-26T14:57:18.262" v="3373" actId="20577"/>
          <ac:spMkLst>
            <pc:docMk/>
            <pc:sldMk cId="1224837467" sldId="262"/>
            <ac:spMk id="3" creationId="{2037F511-2385-4833-8261-03E86C0BB400}"/>
          </ac:spMkLst>
        </pc:spChg>
      </pc:sldChg>
      <pc:sldChg chg="modSp new mod">
        <pc:chgData name="liam.fisher24@outlook.com" userId="16500a9302c3b15b" providerId="LiveId" clId="{9E12B40B-802D-47FA-8634-D89F4D1AE01A}" dt="2022-01-26T14:55:02.926" v="3334" actId="33524"/>
        <pc:sldMkLst>
          <pc:docMk/>
          <pc:sldMk cId="4059083106" sldId="263"/>
        </pc:sldMkLst>
        <pc:spChg chg="mod">
          <ac:chgData name="liam.fisher24@outlook.com" userId="16500a9302c3b15b" providerId="LiveId" clId="{9E12B40B-802D-47FA-8634-D89F4D1AE01A}" dt="2022-01-26T14:52:52.285" v="2962" actId="20577"/>
          <ac:spMkLst>
            <pc:docMk/>
            <pc:sldMk cId="4059083106" sldId="263"/>
            <ac:spMk id="2" creationId="{1E91008C-6E73-4FF1-9610-47FDE1D7F173}"/>
          </ac:spMkLst>
        </pc:spChg>
        <pc:spChg chg="mod">
          <ac:chgData name="liam.fisher24@outlook.com" userId="16500a9302c3b15b" providerId="LiveId" clId="{9E12B40B-802D-47FA-8634-D89F4D1AE01A}" dt="2022-01-26T14:55:02.926" v="3334" actId="33524"/>
          <ac:spMkLst>
            <pc:docMk/>
            <pc:sldMk cId="4059083106" sldId="263"/>
            <ac:spMk id="3" creationId="{5C317EAB-0AC1-4DBD-8D5A-206F142CAAEA}"/>
          </ac:spMkLst>
        </pc:spChg>
      </pc:sldChg>
      <pc:sldChg chg="modSp new mod">
        <pc:chgData name="liam.fisher24@outlook.com" userId="16500a9302c3b15b" providerId="LiveId" clId="{9E12B40B-802D-47FA-8634-D89F4D1AE01A}" dt="2022-01-26T14:59:18.618" v="3393" actId="20577"/>
        <pc:sldMkLst>
          <pc:docMk/>
          <pc:sldMk cId="92929237" sldId="264"/>
        </pc:sldMkLst>
        <pc:spChg chg="mod">
          <ac:chgData name="liam.fisher24@outlook.com" userId="16500a9302c3b15b" providerId="LiveId" clId="{9E12B40B-802D-47FA-8634-D89F4D1AE01A}" dt="2022-01-26T14:58:00.347" v="3384" actId="20577"/>
          <ac:spMkLst>
            <pc:docMk/>
            <pc:sldMk cId="92929237" sldId="264"/>
            <ac:spMk id="2" creationId="{4CB069E1-058B-4940-B497-7375CB1C8A65}"/>
          </ac:spMkLst>
        </pc:spChg>
        <pc:spChg chg="mod">
          <ac:chgData name="liam.fisher24@outlook.com" userId="16500a9302c3b15b" providerId="LiveId" clId="{9E12B40B-802D-47FA-8634-D89F4D1AE01A}" dt="2022-01-26T14:59:18.618" v="3393" actId="20577"/>
          <ac:spMkLst>
            <pc:docMk/>
            <pc:sldMk cId="92929237" sldId="264"/>
            <ac:spMk id="3" creationId="{3336C1F7-0B4A-4201-AF6D-D0FDD90EBCDE}"/>
          </ac:spMkLst>
        </pc:spChg>
      </pc:sldChg>
      <pc:sldMasterChg chg="add del addSldLayout delSldLayout">
        <pc:chgData name="liam.fisher24@outlook.com" userId="16500a9302c3b15b" providerId="LiveId" clId="{9E12B40B-802D-47FA-8634-D89F4D1AE01A}" dt="2022-01-26T13:05:13.777" v="89" actId="26606"/>
        <pc:sldMasterMkLst>
          <pc:docMk/>
          <pc:sldMasterMk cId="3231445743" sldId="2147483648"/>
        </pc:sldMasterMkLst>
        <pc:sldLayoutChg chg="add del">
          <pc:chgData name="liam.fisher24@outlook.com" userId="16500a9302c3b15b" providerId="LiveId" clId="{9E12B40B-802D-47FA-8634-D89F4D1AE01A}" dt="2022-01-26T13:05:13.777" v="89" actId="26606"/>
          <pc:sldLayoutMkLst>
            <pc:docMk/>
            <pc:sldMasterMk cId="3231445743" sldId="2147483648"/>
            <pc:sldLayoutMk cId="2773865171" sldId="2147483649"/>
          </pc:sldLayoutMkLst>
        </pc:sldLayoutChg>
      </pc:sldMasterChg>
      <pc:sldMasterChg chg="add del addSldLayout delSldLayout">
        <pc:chgData name="liam.fisher24@outlook.com" userId="16500a9302c3b15b" providerId="LiveId" clId="{9E12B40B-802D-47FA-8634-D89F4D1AE01A}" dt="2022-01-26T13:03:56.724" v="68" actId="26606"/>
        <pc:sldMasterMkLst>
          <pc:docMk/>
          <pc:sldMasterMk cId="955669014" sldId="2147483673"/>
        </pc:sldMasterMkLst>
        <pc:sldLayoutChg chg="add del">
          <pc:chgData name="liam.fisher24@outlook.com" userId="16500a9302c3b15b" providerId="LiveId" clId="{9E12B40B-802D-47FA-8634-D89F4D1AE01A}" dt="2022-01-26T13:03:56.724" v="68" actId="26606"/>
          <pc:sldLayoutMkLst>
            <pc:docMk/>
            <pc:sldMasterMk cId="955669014" sldId="2147483673"/>
            <pc:sldLayoutMk cId="2327905806" sldId="2147483662"/>
          </pc:sldLayoutMkLst>
        </pc:sldLayoutChg>
        <pc:sldLayoutChg chg="add del">
          <pc:chgData name="liam.fisher24@outlook.com" userId="16500a9302c3b15b" providerId="LiveId" clId="{9E12B40B-802D-47FA-8634-D89F4D1AE01A}" dt="2022-01-26T13:03:56.724" v="68" actId="26606"/>
          <pc:sldLayoutMkLst>
            <pc:docMk/>
            <pc:sldMasterMk cId="955669014" sldId="2147483673"/>
            <pc:sldLayoutMk cId="3566029728" sldId="2147483663"/>
          </pc:sldLayoutMkLst>
        </pc:sldLayoutChg>
        <pc:sldLayoutChg chg="add del">
          <pc:chgData name="liam.fisher24@outlook.com" userId="16500a9302c3b15b" providerId="LiveId" clId="{9E12B40B-802D-47FA-8634-D89F4D1AE01A}" dt="2022-01-26T13:03:56.724" v="68" actId="26606"/>
          <pc:sldLayoutMkLst>
            <pc:docMk/>
            <pc:sldMasterMk cId="955669014" sldId="2147483673"/>
            <pc:sldLayoutMk cId="2967061263" sldId="2147483664"/>
          </pc:sldLayoutMkLst>
        </pc:sldLayoutChg>
        <pc:sldLayoutChg chg="add del">
          <pc:chgData name="liam.fisher24@outlook.com" userId="16500a9302c3b15b" providerId="LiveId" clId="{9E12B40B-802D-47FA-8634-D89F4D1AE01A}" dt="2022-01-26T13:03:56.724" v="68" actId="26606"/>
          <pc:sldLayoutMkLst>
            <pc:docMk/>
            <pc:sldMasterMk cId="955669014" sldId="2147483673"/>
            <pc:sldLayoutMk cId="2853276790" sldId="2147483665"/>
          </pc:sldLayoutMkLst>
        </pc:sldLayoutChg>
        <pc:sldLayoutChg chg="add del">
          <pc:chgData name="liam.fisher24@outlook.com" userId="16500a9302c3b15b" providerId="LiveId" clId="{9E12B40B-802D-47FA-8634-D89F4D1AE01A}" dt="2022-01-26T13:03:56.724" v="68" actId="26606"/>
          <pc:sldLayoutMkLst>
            <pc:docMk/>
            <pc:sldMasterMk cId="955669014" sldId="2147483673"/>
            <pc:sldLayoutMk cId="2161691683" sldId="2147483666"/>
          </pc:sldLayoutMkLst>
        </pc:sldLayoutChg>
        <pc:sldLayoutChg chg="add del">
          <pc:chgData name="liam.fisher24@outlook.com" userId="16500a9302c3b15b" providerId="LiveId" clId="{9E12B40B-802D-47FA-8634-D89F4D1AE01A}" dt="2022-01-26T13:03:56.724" v="68" actId="26606"/>
          <pc:sldLayoutMkLst>
            <pc:docMk/>
            <pc:sldMasterMk cId="955669014" sldId="2147483673"/>
            <pc:sldLayoutMk cId="3016691536" sldId="2147483667"/>
          </pc:sldLayoutMkLst>
        </pc:sldLayoutChg>
        <pc:sldLayoutChg chg="add del">
          <pc:chgData name="liam.fisher24@outlook.com" userId="16500a9302c3b15b" providerId="LiveId" clId="{9E12B40B-802D-47FA-8634-D89F4D1AE01A}" dt="2022-01-26T13:03:56.724" v="68" actId="26606"/>
          <pc:sldLayoutMkLst>
            <pc:docMk/>
            <pc:sldMasterMk cId="955669014" sldId="2147483673"/>
            <pc:sldLayoutMk cId="283480768" sldId="2147483668"/>
          </pc:sldLayoutMkLst>
        </pc:sldLayoutChg>
        <pc:sldLayoutChg chg="add del">
          <pc:chgData name="liam.fisher24@outlook.com" userId="16500a9302c3b15b" providerId="LiveId" clId="{9E12B40B-802D-47FA-8634-D89F4D1AE01A}" dt="2022-01-26T13:03:56.724" v="68" actId="26606"/>
          <pc:sldLayoutMkLst>
            <pc:docMk/>
            <pc:sldMasterMk cId="955669014" sldId="2147483673"/>
            <pc:sldLayoutMk cId="3426610836" sldId="2147483669"/>
          </pc:sldLayoutMkLst>
        </pc:sldLayoutChg>
        <pc:sldLayoutChg chg="add del">
          <pc:chgData name="liam.fisher24@outlook.com" userId="16500a9302c3b15b" providerId="LiveId" clId="{9E12B40B-802D-47FA-8634-D89F4D1AE01A}" dt="2022-01-26T13:03:56.724" v="68" actId="26606"/>
          <pc:sldLayoutMkLst>
            <pc:docMk/>
            <pc:sldMasterMk cId="955669014" sldId="2147483673"/>
            <pc:sldLayoutMk cId="3418171044" sldId="2147483670"/>
          </pc:sldLayoutMkLst>
        </pc:sldLayoutChg>
        <pc:sldLayoutChg chg="add del">
          <pc:chgData name="liam.fisher24@outlook.com" userId="16500a9302c3b15b" providerId="LiveId" clId="{9E12B40B-802D-47FA-8634-D89F4D1AE01A}" dt="2022-01-26T13:03:56.724" v="68" actId="26606"/>
          <pc:sldLayoutMkLst>
            <pc:docMk/>
            <pc:sldMasterMk cId="955669014" sldId="2147483673"/>
            <pc:sldLayoutMk cId="3786127440" sldId="2147483671"/>
          </pc:sldLayoutMkLst>
        </pc:sldLayoutChg>
        <pc:sldLayoutChg chg="add del">
          <pc:chgData name="liam.fisher24@outlook.com" userId="16500a9302c3b15b" providerId="LiveId" clId="{9E12B40B-802D-47FA-8634-D89F4D1AE01A}" dt="2022-01-26T13:03:56.724" v="68" actId="26606"/>
          <pc:sldLayoutMkLst>
            <pc:docMk/>
            <pc:sldMasterMk cId="955669014" sldId="2147483673"/>
            <pc:sldLayoutMk cId="4197112845" sldId="2147483672"/>
          </pc:sldLayoutMkLst>
        </pc:sldLayoutChg>
      </pc:sldMasterChg>
      <pc:sldMasterChg chg="add del addSldLayout delSldLayout">
        <pc:chgData name="liam.fisher24@outlook.com" userId="16500a9302c3b15b" providerId="LiveId" clId="{9E12B40B-802D-47FA-8634-D89F4D1AE01A}" dt="2022-01-26T13:05:13.777" v="89" actId="26606"/>
        <pc:sldMasterMkLst>
          <pc:docMk/>
          <pc:sldMasterMk cId="175032218" sldId="2147483686"/>
        </pc:sldMasterMkLst>
        <pc:sldLayoutChg chg="add del">
          <pc:chgData name="liam.fisher24@outlook.com" userId="16500a9302c3b15b" providerId="LiveId" clId="{9E12B40B-802D-47FA-8634-D89F4D1AE01A}" dt="2022-01-26T13:05:13.777" v="89" actId="26606"/>
          <pc:sldLayoutMkLst>
            <pc:docMk/>
            <pc:sldMasterMk cId="175032218" sldId="2147483686"/>
            <pc:sldLayoutMk cId="3589221301" sldId="2147483675"/>
          </pc:sldLayoutMkLst>
        </pc:sldLayoutChg>
        <pc:sldLayoutChg chg="add del">
          <pc:chgData name="liam.fisher24@outlook.com" userId="16500a9302c3b15b" providerId="LiveId" clId="{9E12B40B-802D-47FA-8634-D89F4D1AE01A}" dt="2022-01-26T13:05:13.777" v="89" actId="26606"/>
          <pc:sldLayoutMkLst>
            <pc:docMk/>
            <pc:sldMasterMk cId="175032218" sldId="2147483686"/>
            <pc:sldLayoutMk cId="741886085" sldId="2147483676"/>
          </pc:sldLayoutMkLst>
        </pc:sldLayoutChg>
        <pc:sldLayoutChg chg="add del">
          <pc:chgData name="liam.fisher24@outlook.com" userId="16500a9302c3b15b" providerId="LiveId" clId="{9E12B40B-802D-47FA-8634-D89F4D1AE01A}" dt="2022-01-26T13:05:13.777" v="89" actId="26606"/>
          <pc:sldLayoutMkLst>
            <pc:docMk/>
            <pc:sldMasterMk cId="175032218" sldId="2147483686"/>
            <pc:sldLayoutMk cId="2533539787" sldId="2147483677"/>
          </pc:sldLayoutMkLst>
        </pc:sldLayoutChg>
        <pc:sldLayoutChg chg="add del">
          <pc:chgData name="liam.fisher24@outlook.com" userId="16500a9302c3b15b" providerId="LiveId" clId="{9E12B40B-802D-47FA-8634-D89F4D1AE01A}" dt="2022-01-26T13:05:13.777" v="89" actId="26606"/>
          <pc:sldLayoutMkLst>
            <pc:docMk/>
            <pc:sldMasterMk cId="175032218" sldId="2147483686"/>
            <pc:sldLayoutMk cId="3661837000" sldId="2147483678"/>
          </pc:sldLayoutMkLst>
        </pc:sldLayoutChg>
        <pc:sldLayoutChg chg="add del">
          <pc:chgData name="liam.fisher24@outlook.com" userId="16500a9302c3b15b" providerId="LiveId" clId="{9E12B40B-802D-47FA-8634-D89F4D1AE01A}" dt="2022-01-26T13:05:13.777" v="89" actId="26606"/>
          <pc:sldLayoutMkLst>
            <pc:docMk/>
            <pc:sldMasterMk cId="175032218" sldId="2147483686"/>
            <pc:sldLayoutMk cId="1085210590" sldId="2147483679"/>
          </pc:sldLayoutMkLst>
        </pc:sldLayoutChg>
        <pc:sldLayoutChg chg="add del">
          <pc:chgData name="liam.fisher24@outlook.com" userId="16500a9302c3b15b" providerId="LiveId" clId="{9E12B40B-802D-47FA-8634-D89F4D1AE01A}" dt="2022-01-26T13:05:13.777" v="89" actId="26606"/>
          <pc:sldLayoutMkLst>
            <pc:docMk/>
            <pc:sldMasterMk cId="175032218" sldId="2147483686"/>
            <pc:sldLayoutMk cId="2408388181" sldId="2147483680"/>
          </pc:sldLayoutMkLst>
        </pc:sldLayoutChg>
        <pc:sldLayoutChg chg="add del">
          <pc:chgData name="liam.fisher24@outlook.com" userId="16500a9302c3b15b" providerId="LiveId" clId="{9E12B40B-802D-47FA-8634-D89F4D1AE01A}" dt="2022-01-26T13:05:13.777" v="89" actId="26606"/>
          <pc:sldLayoutMkLst>
            <pc:docMk/>
            <pc:sldMasterMk cId="175032218" sldId="2147483686"/>
            <pc:sldLayoutMk cId="544979790" sldId="2147483681"/>
          </pc:sldLayoutMkLst>
        </pc:sldLayoutChg>
        <pc:sldLayoutChg chg="add del">
          <pc:chgData name="liam.fisher24@outlook.com" userId="16500a9302c3b15b" providerId="LiveId" clId="{9E12B40B-802D-47FA-8634-D89F4D1AE01A}" dt="2022-01-26T13:05:13.777" v="89" actId="26606"/>
          <pc:sldLayoutMkLst>
            <pc:docMk/>
            <pc:sldMasterMk cId="175032218" sldId="2147483686"/>
            <pc:sldLayoutMk cId="2914224148" sldId="2147483682"/>
          </pc:sldLayoutMkLst>
        </pc:sldLayoutChg>
        <pc:sldLayoutChg chg="add del">
          <pc:chgData name="liam.fisher24@outlook.com" userId="16500a9302c3b15b" providerId="LiveId" clId="{9E12B40B-802D-47FA-8634-D89F4D1AE01A}" dt="2022-01-26T13:05:13.777" v="89" actId="26606"/>
          <pc:sldLayoutMkLst>
            <pc:docMk/>
            <pc:sldMasterMk cId="175032218" sldId="2147483686"/>
            <pc:sldLayoutMk cId="1493414565" sldId="2147483683"/>
          </pc:sldLayoutMkLst>
        </pc:sldLayoutChg>
        <pc:sldLayoutChg chg="add del">
          <pc:chgData name="liam.fisher24@outlook.com" userId="16500a9302c3b15b" providerId="LiveId" clId="{9E12B40B-802D-47FA-8634-D89F4D1AE01A}" dt="2022-01-26T13:05:13.777" v="89" actId="26606"/>
          <pc:sldLayoutMkLst>
            <pc:docMk/>
            <pc:sldMasterMk cId="175032218" sldId="2147483686"/>
            <pc:sldLayoutMk cId="1409891202" sldId="2147483684"/>
          </pc:sldLayoutMkLst>
        </pc:sldLayoutChg>
        <pc:sldLayoutChg chg="add del">
          <pc:chgData name="liam.fisher24@outlook.com" userId="16500a9302c3b15b" providerId="LiveId" clId="{9E12B40B-802D-47FA-8634-D89F4D1AE01A}" dt="2022-01-26T13:05:13.777" v="89" actId="26606"/>
          <pc:sldLayoutMkLst>
            <pc:docMk/>
            <pc:sldMasterMk cId="175032218" sldId="2147483686"/>
            <pc:sldLayoutMk cId="2557036648" sldId="2147483685"/>
          </pc:sldLayoutMkLst>
        </pc:sldLayoutChg>
      </pc:sldMasterChg>
      <pc:sldMasterChg chg="add del addSldLayout delSldLayout">
        <pc:chgData name="liam.fisher24@outlook.com" userId="16500a9302c3b15b" providerId="LiveId" clId="{9E12B40B-802D-47FA-8634-D89F4D1AE01A}" dt="2022-01-26T13:04:11.538" v="72" actId="26606"/>
        <pc:sldMasterMkLst>
          <pc:docMk/>
          <pc:sldMasterMk cId="3715741039" sldId="2147483725"/>
        </pc:sldMasterMkLst>
        <pc:sldLayoutChg chg="add del">
          <pc:chgData name="liam.fisher24@outlook.com" userId="16500a9302c3b15b" providerId="LiveId" clId="{9E12B40B-802D-47FA-8634-D89F4D1AE01A}" dt="2022-01-26T13:04:11.538" v="72" actId="26606"/>
          <pc:sldLayoutMkLst>
            <pc:docMk/>
            <pc:sldMasterMk cId="3715741039" sldId="2147483725"/>
            <pc:sldLayoutMk cId="1156373796" sldId="2147483714"/>
          </pc:sldLayoutMkLst>
        </pc:sldLayoutChg>
        <pc:sldLayoutChg chg="add del">
          <pc:chgData name="liam.fisher24@outlook.com" userId="16500a9302c3b15b" providerId="LiveId" clId="{9E12B40B-802D-47FA-8634-D89F4D1AE01A}" dt="2022-01-26T13:04:11.538" v="72" actId="26606"/>
          <pc:sldLayoutMkLst>
            <pc:docMk/>
            <pc:sldMasterMk cId="3715741039" sldId="2147483725"/>
            <pc:sldLayoutMk cId="3298991110" sldId="2147483715"/>
          </pc:sldLayoutMkLst>
        </pc:sldLayoutChg>
        <pc:sldLayoutChg chg="add del">
          <pc:chgData name="liam.fisher24@outlook.com" userId="16500a9302c3b15b" providerId="LiveId" clId="{9E12B40B-802D-47FA-8634-D89F4D1AE01A}" dt="2022-01-26T13:04:11.538" v="72" actId="26606"/>
          <pc:sldLayoutMkLst>
            <pc:docMk/>
            <pc:sldMasterMk cId="3715741039" sldId="2147483725"/>
            <pc:sldLayoutMk cId="1510666591" sldId="2147483716"/>
          </pc:sldLayoutMkLst>
        </pc:sldLayoutChg>
        <pc:sldLayoutChg chg="add del">
          <pc:chgData name="liam.fisher24@outlook.com" userId="16500a9302c3b15b" providerId="LiveId" clId="{9E12B40B-802D-47FA-8634-D89F4D1AE01A}" dt="2022-01-26T13:04:11.538" v="72" actId="26606"/>
          <pc:sldLayoutMkLst>
            <pc:docMk/>
            <pc:sldMasterMk cId="3715741039" sldId="2147483725"/>
            <pc:sldLayoutMk cId="1684215370" sldId="2147483717"/>
          </pc:sldLayoutMkLst>
        </pc:sldLayoutChg>
        <pc:sldLayoutChg chg="add del">
          <pc:chgData name="liam.fisher24@outlook.com" userId="16500a9302c3b15b" providerId="LiveId" clId="{9E12B40B-802D-47FA-8634-D89F4D1AE01A}" dt="2022-01-26T13:04:11.538" v="72" actId="26606"/>
          <pc:sldLayoutMkLst>
            <pc:docMk/>
            <pc:sldMasterMk cId="3715741039" sldId="2147483725"/>
            <pc:sldLayoutMk cId="3782471134" sldId="2147483718"/>
          </pc:sldLayoutMkLst>
        </pc:sldLayoutChg>
        <pc:sldLayoutChg chg="add del">
          <pc:chgData name="liam.fisher24@outlook.com" userId="16500a9302c3b15b" providerId="LiveId" clId="{9E12B40B-802D-47FA-8634-D89F4D1AE01A}" dt="2022-01-26T13:04:11.538" v="72" actId="26606"/>
          <pc:sldLayoutMkLst>
            <pc:docMk/>
            <pc:sldMasterMk cId="3715741039" sldId="2147483725"/>
            <pc:sldLayoutMk cId="2543500116" sldId="2147483719"/>
          </pc:sldLayoutMkLst>
        </pc:sldLayoutChg>
        <pc:sldLayoutChg chg="add del">
          <pc:chgData name="liam.fisher24@outlook.com" userId="16500a9302c3b15b" providerId="LiveId" clId="{9E12B40B-802D-47FA-8634-D89F4D1AE01A}" dt="2022-01-26T13:04:11.538" v="72" actId="26606"/>
          <pc:sldLayoutMkLst>
            <pc:docMk/>
            <pc:sldMasterMk cId="3715741039" sldId="2147483725"/>
            <pc:sldLayoutMk cId="3336078826" sldId="2147483720"/>
          </pc:sldLayoutMkLst>
        </pc:sldLayoutChg>
        <pc:sldLayoutChg chg="add del">
          <pc:chgData name="liam.fisher24@outlook.com" userId="16500a9302c3b15b" providerId="LiveId" clId="{9E12B40B-802D-47FA-8634-D89F4D1AE01A}" dt="2022-01-26T13:04:11.538" v="72" actId="26606"/>
          <pc:sldLayoutMkLst>
            <pc:docMk/>
            <pc:sldMasterMk cId="3715741039" sldId="2147483725"/>
            <pc:sldLayoutMk cId="3747761164" sldId="2147483721"/>
          </pc:sldLayoutMkLst>
        </pc:sldLayoutChg>
        <pc:sldLayoutChg chg="add del">
          <pc:chgData name="liam.fisher24@outlook.com" userId="16500a9302c3b15b" providerId="LiveId" clId="{9E12B40B-802D-47FA-8634-D89F4D1AE01A}" dt="2022-01-26T13:04:11.538" v="72" actId="26606"/>
          <pc:sldLayoutMkLst>
            <pc:docMk/>
            <pc:sldMasterMk cId="3715741039" sldId="2147483725"/>
            <pc:sldLayoutMk cId="672738400" sldId="2147483722"/>
          </pc:sldLayoutMkLst>
        </pc:sldLayoutChg>
        <pc:sldLayoutChg chg="add del">
          <pc:chgData name="liam.fisher24@outlook.com" userId="16500a9302c3b15b" providerId="LiveId" clId="{9E12B40B-802D-47FA-8634-D89F4D1AE01A}" dt="2022-01-26T13:04:11.538" v="72" actId="26606"/>
          <pc:sldLayoutMkLst>
            <pc:docMk/>
            <pc:sldMasterMk cId="3715741039" sldId="2147483725"/>
            <pc:sldLayoutMk cId="154291690" sldId="2147483723"/>
          </pc:sldLayoutMkLst>
        </pc:sldLayoutChg>
        <pc:sldLayoutChg chg="add del">
          <pc:chgData name="liam.fisher24@outlook.com" userId="16500a9302c3b15b" providerId="LiveId" clId="{9E12B40B-802D-47FA-8634-D89F4D1AE01A}" dt="2022-01-26T13:04:11.538" v="72" actId="26606"/>
          <pc:sldLayoutMkLst>
            <pc:docMk/>
            <pc:sldMasterMk cId="3715741039" sldId="2147483725"/>
            <pc:sldLayoutMk cId="3285508348" sldId="2147483724"/>
          </pc:sldLayoutMkLst>
        </pc:sldLayoutChg>
      </pc:sldMasterChg>
    </pc:docChg>
  </pc:docChgLst>
  <pc:docChgLst>
    <pc:chgData name="liam.fisher24@outlook.com" userId="16500a9302c3b15b" providerId="LiveId" clId="{71CD86F4-60DB-49B5-9D76-C9E22B6CED1F}"/>
    <pc:docChg chg="undo custSel modSld">
      <pc:chgData name="liam.fisher24@outlook.com" userId="16500a9302c3b15b" providerId="LiveId" clId="{71CD86F4-60DB-49B5-9D76-C9E22B6CED1F}" dt="2022-03-21T14:14:42.016" v="293" actId="20577"/>
      <pc:docMkLst>
        <pc:docMk/>
      </pc:docMkLst>
      <pc:sldChg chg="modSp mod">
        <pc:chgData name="liam.fisher24@outlook.com" userId="16500a9302c3b15b" providerId="LiveId" clId="{71CD86F4-60DB-49B5-9D76-C9E22B6CED1F}" dt="2022-03-21T14:13:42.589" v="188" actId="20577"/>
        <pc:sldMkLst>
          <pc:docMk/>
          <pc:sldMk cId="1856627273" sldId="259"/>
        </pc:sldMkLst>
        <pc:spChg chg="mod">
          <ac:chgData name="liam.fisher24@outlook.com" userId="16500a9302c3b15b" providerId="LiveId" clId="{71CD86F4-60DB-49B5-9D76-C9E22B6CED1F}" dt="2022-03-21T14:13:42.589" v="188" actId="20577"/>
          <ac:spMkLst>
            <pc:docMk/>
            <pc:sldMk cId="1856627273" sldId="259"/>
            <ac:spMk id="3" creationId="{F75F91BC-68C4-4985-B0E8-B0728F3DA5DA}"/>
          </ac:spMkLst>
        </pc:spChg>
      </pc:sldChg>
      <pc:sldChg chg="modSp mod">
        <pc:chgData name="liam.fisher24@outlook.com" userId="16500a9302c3b15b" providerId="LiveId" clId="{71CD86F4-60DB-49B5-9D76-C9E22B6CED1F}" dt="2022-03-21T14:12:32.739" v="21" actId="20577"/>
        <pc:sldMkLst>
          <pc:docMk/>
          <pc:sldMk cId="3529296782" sldId="270"/>
        </pc:sldMkLst>
        <pc:spChg chg="mod">
          <ac:chgData name="liam.fisher24@outlook.com" userId="16500a9302c3b15b" providerId="LiveId" clId="{71CD86F4-60DB-49B5-9D76-C9E22B6CED1F}" dt="2022-03-21T14:12:32.739" v="21" actId="20577"/>
          <ac:spMkLst>
            <pc:docMk/>
            <pc:sldMk cId="3529296782" sldId="270"/>
            <ac:spMk id="7" creationId="{A9C8734D-0DA5-4E3C-95B6-715774D93127}"/>
          </ac:spMkLst>
        </pc:spChg>
        <pc:picChg chg="mod">
          <ac:chgData name="liam.fisher24@outlook.com" userId="16500a9302c3b15b" providerId="LiveId" clId="{71CD86F4-60DB-49B5-9D76-C9E22B6CED1F}" dt="2022-03-21T14:11:53.855" v="0" actId="1076"/>
          <ac:picMkLst>
            <pc:docMk/>
            <pc:sldMk cId="3529296782" sldId="270"/>
            <ac:picMk id="1028" creationId="{76C9D3F2-A269-4272-8FD2-7056347562CF}"/>
          </ac:picMkLst>
        </pc:picChg>
      </pc:sldChg>
      <pc:sldChg chg="modSp mod">
        <pc:chgData name="liam.fisher24@outlook.com" userId="16500a9302c3b15b" providerId="LiveId" clId="{71CD86F4-60DB-49B5-9D76-C9E22B6CED1F}" dt="2022-03-21T14:13:20.011" v="184" actId="20577"/>
        <pc:sldMkLst>
          <pc:docMk/>
          <pc:sldMk cId="1201979668" sldId="272"/>
        </pc:sldMkLst>
        <pc:spChg chg="mod">
          <ac:chgData name="liam.fisher24@outlook.com" userId="16500a9302c3b15b" providerId="LiveId" clId="{71CD86F4-60DB-49B5-9D76-C9E22B6CED1F}" dt="2022-03-21T14:13:20.011" v="184" actId="20577"/>
          <ac:spMkLst>
            <pc:docMk/>
            <pc:sldMk cId="1201979668" sldId="272"/>
            <ac:spMk id="7" creationId="{A9C8734D-0DA5-4E3C-95B6-715774D93127}"/>
          </ac:spMkLst>
        </pc:spChg>
      </pc:sldChg>
      <pc:sldChg chg="modSp mod">
        <pc:chgData name="liam.fisher24@outlook.com" userId="16500a9302c3b15b" providerId="LiveId" clId="{71CD86F4-60DB-49B5-9D76-C9E22B6CED1F}" dt="2022-03-21T14:14:42.016" v="293" actId="20577"/>
        <pc:sldMkLst>
          <pc:docMk/>
          <pc:sldMk cId="4024733898" sldId="274"/>
        </pc:sldMkLst>
        <pc:spChg chg="mod">
          <ac:chgData name="liam.fisher24@outlook.com" userId="16500a9302c3b15b" providerId="LiveId" clId="{71CD86F4-60DB-49B5-9D76-C9E22B6CED1F}" dt="2022-03-21T14:14:00.032" v="201" actId="20577"/>
          <ac:spMkLst>
            <pc:docMk/>
            <pc:sldMk cId="4024733898" sldId="274"/>
            <ac:spMk id="2" creationId="{8E3E0A6A-C1F1-483C-AD8F-BC04C7957696}"/>
          </ac:spMkLst>
        </pc:spChg>
        <pc:spChg chg="mod">
          <ac:chgData name="liam.fisher24@outlook.com" userId="16500a9302c3b15b" providerId="LiveId" clId="{71CD86F4-60DB-49B5-9D76-C9E22B6CED1F}" dt="2022-03-21T14:14:42.016" v="293" actId="20577"/>
          <ac:spMkLst>
            <pc:docMk/>
            <pc:sldMk cId="4024733898" sldId="274"/>
            <ac:spMk id="3" creationId="{86323EC0-CD2A-49CF-BE69-E7194121B92E}"/>
          </ac:spMkLst>
        </pc:spChg>
      </pc:sldChg>
    </pc:docChg>
  </pc:docChgLst>
  <pc:docChgLst>
    <pc:chgData name="liam.fisher24@outlook.com" userId="16500a9302c3b15b" providerId="LiveId" clId="{2B00C45A-85F0-458B-AB0A-674B0026E0A3}"/>
    <pc:docChg chg="undo redo custSel addSld delSld modSld sldOrd">
      <pc:chgData name="liam.fisher24@outlook.com" userId="16500a9302c3b15b" providerId="LiveId" clId="{2B00C45A-85F0-458B-AB0A-674B0026E0A3}" dt="2022-03-08T19:47:51.776" v="3204" actId="20577"/>
      <pc:docMkLst>
        <pc:docMk/>
      </pc:docMkLst>
      <pc:sldChg chg="modSp mod">
        <pc:chgData name="liam.fisher24@outlook.com" userId="16500a9302c3b15b" providerId="LiveId" clId="{2B00C45A-85F0-458B-AB0A-674B0026E0A3}" dt="2022-03-06T22:16:19.113" v="2333" actId="1035"/>
        <pc:sldMkLst>
          <pc:docMk/>
          <pc:sldMk cId="2854360713" sldId="256"/>
        </pc:sldMkLst>
        <pc:spChg chg="mod">
          <ac:chgData name="liam.fisher24@outlook.com" userId="16500a9302c3b15b" providerId="LiveId" clId="{2B00C45A-85F0-458B-AB0A-674B0026E0A3}" dt="2022-03-04T20:53:25.423" v="16" actId="1076"/>
          <ac:spMkLst>
            <pc:docMk/>
            <pc:sldMk cId="2854360713" sldId="256"/>
            <ac:spMk id="2" creationId="{2F0C4625-95C9-40FB-84A6-D7CD14FF8790}"/>
          </ac:spMkLst>
        </pc:spChg>
        <pc:spChg chg="mod">
          <ac:chgData name="liam.fisher24@outlook.com" userId="16500a9302c3b15b" providerId="LiveId" clId="{2B00C45A-85F0-458B-AB0A-674B0026E0A3}" dt="2022-03-04T20:53:31.106" v="17" actId="1076"/>
          <ac:spMkLst>
            <pc:docMk/>
            <pc:sldMk cId="2854360713" sldId="256"/>
            <ac:spMk id="3" creationId="{AD832301-8AF2-4AA6-8FC7-ADA302F5E0A5}"/>
          </ac:spMkLst>
        </pc:spChg>
        <pc:picChg chg="mod">
          <ac:chgData name="liam.fisher24@outlook.com" userId="16500a9302c3b15b" providerId="LiveId" clId="{2B00C45A-85F0-458B-AB0A-674B0026E0A3}" dt="2022-03-06T22:16:19.113" v="2333" actId="1035"/>
          <ac:picMkLst>
            <pc:docMk/>
            <pc:sldMk cId="2854360713" sldId="256"/>
            <ac:picMk id="7" creationId="{A3074B62-5031-4090-B2AA-B6A605944462}"/>
          </ac:picMkLst>
        </pc:picChg>
      </pc:sldChg>
      <pc:sldChg chg="modSp mod">
        <pc:chgData name="liam.fisher24@outlook.com" userId="16500a9302c3b15b" providerId="LiveId" clId="{2B00C45A-85F0-458B-AB0A-674B0026E0A3}" dt="2022-03-07T16:41:39.776" v="2356" actId="20577"/>
        <pc:sldMkLst>
          <pc:docMk/>
          <pc:sldMk cId="2152733005" sldId="257"/>
        </pc:sldMkLst>
        <pc:spChg chg="mod">
          <ac:chgData name="liam.fisher24@outlook.com" userId="16500a9302c3b15b" providerId="LiveId" clId="{2B00C45A-85F0-458B-AB0A-674B0026E0A3}" dt="2022-03-07T16:41:39.776" v="2356" actId="20577"/>
          <ac:spMkLst>
            <pc:docMk/>
            <pc:sldMk cId="2152733005" sldId="257"/>
            <ac:spMk id="3" creationId="{A78B77D1-9843-483D-9AAD-C76DB55891C8}"/>
          </ac:spMkLst>
        </pc:spChg>
      </pc:sldChg>
      <pc:sldChg chg="modSp mod ord">
        <pc:chgData name="liam.fisher24@outlook.com" userId="16500a9302c3b15b" providerId="LiveId" clId="{2B00C45A-85F0-458B-AB0A-674B0026E0A3}" dt="2022-03-04T21:17:18.910" v="546" actId="404"/>
        <pc:sldMkLst>
          <pc:docMk/>
          <pc:sldMk cId="3767564233" sldId="258"/>
        </pc:sldMkLst>
        <pc:spChg chg="mod">
          <ac:chgData name="liam.fisher24@outlook.com" userId="16500a9302c3b15b" providerId="LiveId" clId="{2B00C45A-85F0-458B-AB0A-674B0026E0A3}" dt="2022-03-04T21:17:18.910" v="546" actId="404"/>
          <ac:spMkLst>
            <pc:docMk/>
            <pc:sldMk cId="3767564233" sldId="258"/>
            <ac:spMk id="3" creationId="{64C6E7E9-6E6D-486F-9EB6-37DBBF013EDC}"/>
          </ac:spMkLst>
        </pc:spChg>
      </pc:sldChg>
      <pc:sldChg chg="modSp mod">
        <pc:chgData name="liam.fisher24@outlook.com" userId="16500a9302c3b15b" providerId="LiveId" clId="{2B00C45A-85F0-458B-AB0A-674B0026E0A3}" dt="2022-03-04T21:44:21.894" v="980" actId="20577"/>
        <pc:sldMkLst>
          <pc:docMk/>
          <pc:sldMk cId="1856627273" sldId="259"/>
        </pc:sldMkLst>
        <pc:spChg chg="mod">
          <ac:chgData name="liam.fisher24@outlook.com" userId="16500a9302c3b15b" providerId="LiveId" clId="{2B00C45A-85F0-458B-AB0A-674B0026E0A3}" dt="2022-03-04T21:39:57.945" v="705" actId="20577"/>
          <ac:spMkLst>
            <pc:docMk/>
            <pc:sldMk cId="1856627273" sldId="259"/>
            <ac:spMk id="2" creationId="{17C9BD29-0956-4E55-B2D3-05DAC18EAA29}"/>
          </ac:spMkLst>
        </pc:spChg>
        <pc:spChg chg="mod">
          <ac:chgData name="liam.fisher24@outlook.com" userId="16500a9302c3b15b" providerId="LiveId" clId="{2B00C45A-85F0-458B-AB0A-674B0026E0A3}" dt="2022-03-04T21:44:21.894" v="980" actId="20577"/>
          <ac:spMkLst>
            <pc:docMk/>
            <pc:sldMk cId="1856627273" sldId="259"/>
            <ac:spMk id="3" creationId="{F75F91BC-68C4-4985-B0E8-B0728F3DA5DA}"/>
          </ac:spMkLst>
        </pc:spChg>
      </pc:sldChg>
      <pc:sldChg chg="modSp mod">
        <pc:chgData name="liam.fisher24@outlook.com" userId="16500a9302c3b15b" providerId="LiveId" clId="{2B00C45A-85F0-458B-AB0A-674B0026E0A3}" dt="2022-03-05T00:26:23.355" v="1422" actId="33524"/>
        <pc:sldMkLst>
          <pc:docMk/>
          <pc:sldMk cId="3219928901" sldId="260"/>
        </pc:sldMkLst>
        <pc:spChg chg="mod">
          <ac:chgData name="liam.fisher24@outlook.com" userId="16500a9302c3b15b" providerId="LiveId" clId="{2B00C45A-85F0-458B-AB0A-674B0026E0A3}" dt="2022-03-04T21:45:15.147" v="995" actId="20577"/>
          <ac:spMkLst>
            <pc:docMk/>
            <pc:sldMk cId="3219928901" sldId="260"/>
            <ac:spMk id="2" creationId="{17C9BD29-0956-4E55-B2D3-05DAC18EAA29}"/>
          </ac:spMkLst>
        </pc:spChg>
        <pc:spChg chg="mod">
          <ac:chgData name="liam.fisher24@outlook.com" userId="16500a9302c3b15b" providerId="LiveId" clId="{2B00C45A-85F0-458B-AB0A-674B0026E0A3}" dt="2022-03-05T00:26:23.355" v="1422" actId="33524"/>
          <ac:spMkLst>
            <pc:docMk/>
            <pc:sldMk cId="3219928901" sldId="260"/>
            <ac:spMk id="3" creationId="{F75F91BC-68C4-4985-B0E8-B0728F3DA5DA}"/>
          </ac:spMkLst>
        </pc:spChg>
      </pc:sldChg>
      <pc:sldChg chg="addSp delSp modSp mod">
        <pc:chgData name="liam.fisher24@outlook.com" userId="16500a9302c3b15b" providerId="LiveId" clId="{2B00C45A-85F0-458B-AB0A-674B0026E0A3}" dt="2022-03-07T16:50:54.132" v="2538" actId="1076"/>
        <pc:sldMkLst>
          <pc:docMk/>
          <pc:sldMk cId="754027679" sldId="261"/>
        </pc:sldMkLst>
        <pc:spChg chg="mod">
          <ac:chgData name="liam.fisher24@outlook.com" userId="16500a9302c3b15b" providerId="LiveId" clId="{2B00C45A-85F0-458B-AB0A-674B0026E0A3}" dt="2022-03-07T16:50:44.166" v="2537" actId="1076"/>
          <ac:spMkLst>
            <pc:docMk/>
            <pc:sldMk cId="754027679" sldId="261"/>
            <ac:spMk id="2" creationId="{17C9BD29-0956-4E55-B2D3-05DAC18EAA29}"/>
          </ac:spMkLst>
        </pc:spChg>
        <pc:spChg chg="del mod">
          <ac:chgData name="liam.fisher24@outlook.com" userId="16500a9302c3b15b" providerId="LiveId" clId="{2B00C45A-85F0-458B-AB0A-674B0026E0A3}" dt="2022-03-07T16:46:54.626" v="2431" actId="3680"/>
          <ac:spMkLst>
            <pc:docMk/>
            <pc:sldMk cId="754027679" sldId="261"/>
            <ac:spMk id="3" creationId="{F75F91BC-68C4-4985-B0E8-B0728F3DA5DA}"/>
          </ac:spMkLst>
        </pc:spChg>
        <pc:graphicFrameChg chg="add mod ord modGraphic">
          <ac:chgData name="liam.fisher24@outlook.com" userId="16500a9302c3b15b" providerId="LiveId" clId="{2B00C45A-85F0-458B-AB0A-674B0026E0A3}" dt="2022-03-07T16:50:54.132" v="2538" actId="1076"/>
          <ac:graphicFrameMkLst>
            <pc:docMk/>
            <pc:sldMk cId="754027679" sldId="261"/>
            <ac:graphicFrameMk id="4" creationId="{B7B72260-8FA3-49E1-8271-A48FBC72E28D}"/>
          </ac:graphicFrameMkLst>
        </pc:graphicFrameChg>
      </pc:sldChg>
      <pc:sldChg chg="modSp del mod">
        <pc:chgData name="liam.fisher24@outlook.com" userId="16500a9302c3b15b" providerId="LiveId" clId="{2B00C45A-85F0-458B-AB0A-674B0026E0A3}" dt="2022-03-07T16:53:34.576" v="2752" actId="2696"/>
        <pc:sldMkLst>
          <pc:docMk/>
          <pc:sldMk cId="1224837467" sldId="262"/>
        </pc:sldMkLst>
        <pc:spChg chg="mod">
          <ac:chgData name="liam.fisher24@outlook.com" userId="16500a9302c3b15b" providerId="LiveId" clId="{2B00C45A-85F0-458B-AB0A-674B0026E0A3}" dt="2022-03-04T21:46:41.877" v="1105" actId="20577"/>
          <ac:spMkLst>
            <pc:docMk/>
            <pc:sldMk cId="1224837467" sldId="262"/>
            <ac:spMk id="2" creationId="{00F35718-07F1-4895-81A1-C82AE8AD6456}"/>
          </ac:spMkLst>
        </pc:spChg>
        <pc:spChg chg="mod">
          <ac:chgData name="liam.fisher24@outlook.com" userId="16500a9302c3b15b" providerId="LiveId" clId="{2B00C45A-85F0-458B-AB0A-674B0026E0A3}" dt="2022-03-04T21:47:13.343" v="1202" actId="20577"/>
          <ac:spMkLst>
            <pc:docMk/>
            <pc:sldMk cId="1224837467" sldId="262"/>
            <ac:spMk id="3" creationId="{2037F511-2385-4833-8261-03E86C0BB400}"/>
          </ac:spMkLst>
        </pc:spChg>
      </pc:sldChg>
      <pc:sldChg chg="del">
        <pc:chgData name="liam.fisher24@outlook.com" userId="16500a9302c3b15b" providerId="LiveId" clId="{2B00C45A-85F0-458B-AB0A-674B0026E0A3}" dt="2022-03-07T19:10:13.741" v="2985" actId="2696"/>
        <pc:sldMkLst>
          <pc:docMk/>
          <pc:sldMk cId="4059083106" sldId="263"/>
        </pc:sldMkLst>
      </pc:sldChg>
      <pc:sldChg chg="modSp mod">
        <pc:chgData name="liam.fisher24@outlook.com" userId="16500a9302c3b15b" providerId="LiveId" clId="{2B00C45A-85F0-458B-AB0A-674B0026E0A3}" dt="2022-03-05T00:54:56.792" v="1496" actId="20577"/>
        <pc:sldMkLst>
          <pc:docMk/>
          <pc:sldMk cId="92929237" sldId="264"/>
        </pc:sldMkLst>
        <pc:spChg chg="mod">
          <ac:chgData name="liam.fisher24@outlook.com" userId="16500a9302c3b15b" providerId="LiveId" clId="{2B00C45A-85F0-458B-AB0A-674B0026E0A3}" dt="2022-03-04T21:06:21.898" v="106" actId="20577"/>
          <ac:spMkLst>
            <pc:docMk/>
            <pc:sldMk cId="92929237" sldId="264"/>
            <ac:spMk id="2" creationId="{4CB069E1-058B-4940-B497-7375CB1C8A65}"/>
          </ac:spMkLst>
        </pc:spChg>
        <pc:spChg chg="mod">
          <ac:chgData name="liam.fisher24@outlook.com" userId="16500a9302c3b15b" providerId="LiveId" clId="{2B00C45A-85F0-458B-AB0A-674B0026E0A3}" dt="2022-03-05T00:54:56.792" v="1496" actId="20577"/>
          <ac:spMkLst>
            <pc:docMk/>
            <pc:sldMk cId="92929237" sldId="264"/>
            <ac:spMk id="3" creationId="{3336C1F7-0B4A-4201-AF6D-D0FDD90EBCDE}"/>
          </ac:spMkLst>
        </pc:spChg>
      </pc:sldChg>
      <pc:sldChg chg="addSp delSp modSp new mod">
        <pc:chgData name="liam.fisher24@outlook.com" userId="16500a9302c3b15b" providerId="LiveId" clId="{2B00C45A-85F0-458B-AB0A-674B0026E0A3}" dt="2022-03-04T21:13:57.011" v="158" actId="14734"/>
        <pc:sldMkLst>
          <pc:docMk/>
          <pc:sldMk cId="4251867696" sldId="265"/>
        </pc:sldMkLst>
        <pc:spChg chg="mod">
          <ac:chgData name="liam.fisher24@outlook.com" userId="16500a9302c3b15b" providerId="LiveId" clId="{2B00C45A-85F0-458B-AB0A-674B0026E0A3}" dt="2022-03-04T20:54:20.543" v="22" actId="20577"/>
          <ac:spMkLst>
            <pc:docMk/>
            <pc:sldMk cId="4251867696" sldId="265"/>
            <ac:spMk id="2" creationId="{534B0599-80AD-46B1-BEB3-6500E99BCE2E}"/>
          </ac:spMkLst>
        </pc:spChg>
        <pc:spChg chg="del">
          <ac:chgData name="liam.fisher24@outlook.com" userId="16500a9302c3b15b" providerId="LiveId" clId="{2B00C45A-85F0-458B-AB0A-674B0026E0A3}" dt="2022-03-04T21:00:40.293" v="23"/>
          <ac:spMkLst>
            <pc:docMk/>
            <pc:sldMk cId="4251867696" sldId="265"/>
            <ac:spMk id="3" creationId="{626E4E74-BE69-4C65-B084-106B9BB58F85}"/>
          </ac:spMkLst>
        </pc:spChg>
        <pc:graphicFrameChg chg="add mod modGraphic">
          <ac:chgData name="liam.fisher24@outlook.com" userId="16500a9302c3b15b" providerId="LiveId" clId="{2B00C45A-85F0-458B-AB0A-674B0026E0A3}" dt="2022-03-04T21:13:57.011" v="158" actId="14734"/>
          <ac:graphicFrameMkLst>
            <pc:docMk/>
            <pc:sldMk cId="4251867696" sldId="265"/>
            <ac:graphicFrameMk id="4" creationId="{70A10C40-BA41-4FCE-B536-8A3201879606}"/>
          </ac:graphicFrameMkLst>
        </pc:graphicFrameChg>
      </pc:sldChg>
      <pc:sldChg chg="addSp delSp modSp new mod">
        <pc:chgData name="liam.fisher24@outlook.com" userId="16500a9302c3b15b" providerId="LiveId" clId="{2B00C45A-85F0-458B-AB0A-674B0026E0A3}" dt="2022-03-04T21:08:02.983" v="118" actId="1076"/>
        <pc:sldMkLst>
          <pc:docMk/>
          <pc:sldMk cId="1617284341" sldId="266"/>
        </pc:sldMkLst>
        <pc:spChg chg="mod">
          <ac:chgData name="liam.fisher24@outlook.com" userId="16500a9302c3b15b" providerId="LiveId" clId="{2B00C45A-85F0-458B-AB0A-674B0026E0A3}" dt="2022-03-04T21:08:02.983" v="118" actId="1076"/>
          <ac:spMkLst>
            <pc:docMk/>
            <pc:sldMk cId="1617284341" sldId="266"/>
            <ac:spMk id="2" creationId="{F231041E-B1A0-4848-BDFE-8288D6D0502B}"/>
          </ac:spMkLst>
        </pc:spChg>
        <pc:spChg chg="mod">
          <ac:chgData name="liam.fisher24@outlook.com" userId="16500a9302c3b15b" providerId="LiveId" clId="{2B00C45A-85F0-458B-AB0A-674B0026E0A3}" dt="2022-03-04T21:07:50.516" v="115" actId="20577"/>
          <ac:spMkLst>
            <pc:docMk/>
            <pc:sldMk cId="1617284341" sldId="266"/>
            <ac:spMk id="3" creationId="{BA1067E2-A798-48BF-A5EE-14225FF1A45C}"/>
          </ac:spMkLst>
        </pc:spChg>
        <pc:picChg chg="add mod">
          <ac:chgData name="liam.fisher24@outlook.com" userId="16500a9302c3b15b" providerId="LiveId" clId="{2B00C45A-85F0-458B-AB0A-674B0026E0A3}" dt="2022-03-04T21:07:53.961" v="116" actId="1076"/>
          <ac:picMkLst>
            <pc:docMk/>
            <pc:sldMk cId="1617284341" sldId="266"/>
            <ac:picMk id="4" creationId="{A76EBA51-137F-40B5-937D-ACAF760896E2}"/>
          </ac:picMkLst>
        </pc:picChg>
        <pc:picChg chg="add del mod">
          <ac:chgData name="liam.fisher24@outlook.com" userId="16500a9302c3b15b" providerId="LiveId" clId="{2B00C45A-85F0-458B-AB0A-674B0026E0A3}" dt="2022-03-04T21:05:18.574" v="75"/>
          <ac:picMkLst>
            <pc:docMk/>
            <pc:sldMk cId="1617284341" sldId="266"/>
            <ac:picMk id="2050" creationId="{64F54BEF-C5CE-4C52-8E9D-89C6161EF6FF}"/>
          </ac:picMkLst>
        </pc:picChg>
      </pc:sldChg>
      <pc:sldChg chg="addSp delSp modSp new mod setBg">
        <pc:chgData name="liam.fisher24@outlook.com" userId="16500a9302c3b15b" providerId="LiveId" clId="{2B00C45A-85F0-458B-AB0A-674B0026E0A3}" dt="2022-03-04T21:09:36.783" v="153" actId="1076"/>
        <pc:sldMkLst>
          <pc:docMk/>
          <pc:sldMk cId="3736590563" sldId="267"/>
        </pc:sldMkLst>
        <pc:spChg chg="del">
          <ac:chgData name="liam.fisher24@outlook.com" userId="16500a9302c3b15b" providerId="LiveId" clId="{2B00C45A-85F0-458B-AB0A-674B0026E0A3}" dt="2022-03-04T21:09:04.808" v="133"/>
          <ac:spMkLst>
            <pc:docMk/>
            <pc:sldMk cId="3736590563" sldId="267"/>
            <ac:spMk id="2" creationId="{1B0ACDA6-9776-4159-8A0D-5481C2C42625}"/>
          </ac:spMkLst>
        </pc:spChg>
        <pc:spChg chg="add del">
          <ac:chgData name="liam.fisher24@outlook.com" userId="16500a9302c3b15b" providerId="LiveId" clId="{2B00C45A-85F0-458B-AB0A-674B0026E0A3}" dt="2022-03-04T21:08:43.720" v="130"/>
          <ac:spMkLst>
            <pc:docMk/>
            <pc:sldMk cId="3736590563" sldId="267"/>
            <ac:spMk id="3" creationId="{5D8C4BF5-96B3-4E70-A637-25CBB3EC2201}"/>
          </ac:spMkLst>
        </pc:spChg>
        <pc:spChg chg="add del mod">
          <ac:chgData name="liam.fisher24@outlook.com" userId="16500a9302c3b15b" providerId="LiveId" clId="{2B00C45A-85F0-458B-AB0A-674B0026E0A3}" dt="2022-03-04T21:09:04.808" v="133"/>
          <ac:spMkLst>
            <pc:docMk/>
            <pc:sldMk cId="3736590563" sldId="267"/>
            <ac:spMk id="6" creationId="{FBC3551B-0D1C-4CA0-8E38-81799D3B0CC3}"/>
          </ac:spMkLst>
        </pc:spChg>
        <pc:spChg chg="add del mod">
          <ac:chgData name="liam.fisher24@outlook.com" userId="16500a9302c3b15b" providerId="LiveId" clId="{2B00C45A-85F0-458B-AB0A-674B0026E0A3}" dt="2022-03-04T21:09:20.814" v="149" actId="21"/>
          <ac:spMkLst>
            <pc:docMk/>
            <pc:sldMk cId="3736590563" sldId="267"/>
            <ac:spMk id="7" creationId="{DC576F6A-27E6-4AC5-AB45-E8C75AFE558E}"/>
          </ac:spMkLst>
        </pc:spChg>
        <pc:picChg chg="add del mod">
          <ac:chgData name="liam.fisher24@outlook.com" userId="16500a9302c3b15b" providerId="LiveId" clId="{2B00C45A-85F0-458B-AB0A-674B0026E0A3}" dt="2022-03-04T21:08:35.294" v="129"/>
          <ac:picMkLst>
            <pc:docMk/>
            <pc:sldMk cId="3736590563" sldId="267"/>
            <ac:picMk id="4" creationId="{C1CB7211-CA04-4192-A42F-AAB1081806AC}"/>
          </ac:picMkLst>
        </pc:picChg>
        <pc:picChg chg="add mod">
          <ac:chgData name="liam.fisher24@outlook.com" userId="16500a9302c3b15b" providerId="LiveId" clId="{2B00C45A-85F0-458B-AB0A-674B0026E0A3}" dt="2022-03-04T21:09:36.783" v="153" actId="1076"/>
          <ac:picMkLst>
            <pc:docMk/>
            <pc:sldMk cId="3736590563" sldId="267"/>
            <ac:picMk id="5" creationId="{7732437E-4471-401D-B07D-F260814768FB}"/>
          </ac:picMkLst>
        </pc:picChg>
      </pc:sldChg>
      <pc:sldChg chg="addSp delSp modSp new mod">
        <pc:chgData name="liam.fisher24@outlook.com" userId="16500a9302c3b15b" providerId="LiveId" clId="{2B00C45A-85F0-458B-AB0A-674B0026E0A3}" dt="2022-03-04T21:44:39.221" v="981" actId="1076"/>
        <pc:sldMkLst>
          <pc:docMk/>
          <pc:sldMk cId="1865834496" sldId="268"/>
        </pc:sldMkLst>
        <pc:spChg chg="mod">
          <ac:chgData name="liam.fisher24@outlook.com" userId="16500a9302c3b15b" providerId="LiveId" clId="{2B00C45A-85F0-458B-AB0A-674B0026E0A3}" dt="2022-03-04T21:44:39.221" v="981" actId="1076"/>
          <ac:spMkLst>
            <pc:docMk/>
            <pc:sldMk cId="1865834496" sldId="268"/>
            <ac:spMk id="2" creationId="{0B8B4374-1825-4073-80BB-CBD24DABB484}"/>
          </ac:spMkLst>
        </pc:spChg>
        <pc:spChg chg="del">
          <ac:chgData name="liam.fisher24@outlook.com" userId="16500a9302c3b15b" providerId="LiveId" clId="{2B00C45A-85F0-458B-AB0A-674B0026E0A3}" dt="2022-03-04T21:38:53.027" v="668"/>
          <ac:spMkLst>
            <pc:docMk/>
            <pc:sldMk cId="1865834496" sldId="268"/>
            <ac:spMk id="3" creationId="{89BCF932-54B9-4124-8412-72A7C51B19EC}"/>
          </ac:spMkLst>
        </pc:spChg>
        <pc:picChg chg="add mod">
          <ac:chgData name="liam.fisher24@outlook.com" userId="16500a9302c3b15b" providerId="LiveId" clId="{2B00C45A-85F0-458B-AB0A-674B0026E0A3}" dt="2022-03-04T21:40:42.563" v="723" actId="1076"/>
          <ac:picMkLst>
            <pc:docMk/>
            <pc:sldMk cId="1865834496" sldId="268"/>
            <ac:picMk id="3074" creationId="{94F44BBD-6C73-458F-AAEC-5233607EEE2A}"/>
          </ac:picMkLst>
        </pc:picChg>
      </pc:sldChg>
      <pc:sldChg chg="new del">
        <pc:chgData name="liam.fisher24@outlook.com" userId="16500a9302c3b15b" providerId="LiveId" clId="{2B00C45A-85F0-458B-AB0A-674B0026E0A3}" dt="2022-03-04T21:15:05.759" v="244" actId="2696"/>
        <pc:sldMkLst>
          <pc:docMk/>
          <pc:sldMk cId="2592470061" sldId="269"/>
        </pc:sldMkLst>
      </pc:sldChg>
      <pc:sldChg chg="addSp delSp modSp add mod setBg">
        <pc:chgData name="liam.fisher24@outlook.com" userId="16500a9302c3b15b" providerId="LiveId" clId="{2B00C45A-85F0-458B-AB0A-674B0026E0A3}" dt="2022-03-05T00:38:59.962" v="1467" actId="1076"/>
        <pc:sldMkLst>
          <pc:docMk/>
          <pc:sldMk cId="3479465985" sldId="269"/>
        </pc:sldMkLst>
        <pc:spChg chg="mod">
          <ac:chgData name="liam.fisher24@outlook.com" userId="16500a9302c3b15b" providerId="LiveId" clId="{2B00C45A-85F0-458B-AB0A-674B0026E0A3}" dt="2022-03-05T00:38:59.962" v="1467" actId="1076"/>
          <ac:spMkLst>
            <pc:docMk/>
            <pc:sldMk cId="3479465985" sldId="269"/>
            <ac:spMk id="2" creationId="{17C9BD29-0956-4E55-B2D3-05DAC18EAA29}"/>
          </ac:spMkLst>
        </pc:spChg>
        <pc:spChg chg="del mod">
          <ac:chgData name="liam.fisher24@outlook.com" userId="16500a9302c3b15b" providerId="LiveId" clId="{2B00C45A-85F0-458B-AB0A-674B0026E0A3}" dt="2022-03-05T00:36:55.183" v="1423"/>
          <ac:spMkLst>
            <pc:docMk/>
            <pc:sldMk cId="3479465985" sldId="269"/>
            <ac:spMk id="3" creationId="{F75F91BC-68C4-4985-B0E8-B0728F3DA5DA}"/>
          </ac:spMkLst>
        </pc:spChg>
        <pc:picChg chg="add mod">
          <ac:chgData name="liam.fisher24@outlook.com" userId="16500a9302c3b15b" providerId="LiveId" clId="{2B00C45A-85F0-458B-AB0A-674B0026E0A3}" dt="2022-03-05T00:38:57.032" v="1466" actId="1076"/>
          <ac:picMkLst>
            <pc:docMk/>
            <pc:sldMk cId="3479465985" sldId="269"/>
            <ac:picMk id="4" creationId="{59A98CC7-67E4-4FA5-ACA0-4D03E63FE9B4}"/>
          </ac:picMkLst>
        </pc:picChg>
      </pc:sldChg>
      <pc:sldChg chg="addSp delSp modSp add mod">
        <pc:chgData name="liam.fisher24@outlook.com" userId="16500a9302c3b15b" providerId="LiveId" clId="{2B00C45A-85F0-458B-AB0A-674B0026E0A3}" dt="2022-03-05T01:12:05.926" v="2330" actId="6549"/>
        <pc:sldMkLst>
          <pc:docMk/>
          <pc:sldMk cId="3529296782" sldId="270"/>
        </pc:sldMkLst>
        <pc:spChg chg="add del mod">
          <ac:chgData name="liam.fisher24@outlook.com" userId="16500a9302c3b15b" providerId="LiveId" clId="{2B00C45A-85F0-458B-AB0A-674B0026E0A3}" dt="2022-03-05T00:56:44.458" v="1499"/>
          <ac:spMkLst>
            <pc:docMk/>
            <pc:sldMk cId="3529296782" sldId="270"/>
            <ac:spMk id="3" creationId="{F75F91BC-68C4-4985-B0E8-B0728F3DA5DA}"/>
          </ac:spMkLst>
        </pc:spChg>
        <pc:spChg chg="add mod">
          <ac:chgData name="liam.fisher24@outlook.com" userId="16500a9302c3b15b" providerId="LiveId" clId="{2B00C45A-85F0-458B-AB0A-674B0026E0A3}" dt="2022-03-05T01:12:05.926" v="2330" actId="6549"/>
          <ac:spMkLst>
            <pc:docMk/>
            <pc:sldMk cId="3529296782" sldId="270"/>
            <ac:spMk id="7" creationId="{A9C8734D-0DA5-4E3C-95B6-715774D93127}"/>
          </ac:spMkLst>
        </pc:spChg>
        <pc:picChg chg="add del mod">
          <ac:chgData name="liam.fisher24@outlook.com" userId="16500a9302c3b15b" providerId="LiveId" clId="{2B00C45A-85F0-458B-AB0A-674B0026E0A3}" dt="2022-03-05T00:55:15.891" v="1498"/>
          <ac:picMkLst>
            <pc:docMk/>
            <pc:sldMk cId="3529296782" sldId="270"/>
            <ac:picMk id="1026" creationId="{37BCF9FC-4D45-4D88-8D21-E0D4DAC90913}"/>
          </ac:picMkLst>
        </pc:picChg>
        <pc:picChg chg="add mod modCrop">
          <ac:chgData name="liam.fisher24@outlook.com" userId="16500a9302c3b15b" providerId="LiveId" clId="{2B00C45A-85F0-458B-AB0A-674B0026E0A3}" dt="2022-03-05T01:10:27.718" v="2194" actId="1076"/>
          <ac:picMkLst>
            <pc:docMk/>
            <pc:sldMk cId="3529296782" sldId="270"/>
            <ac:picMk id="1028" creationId="{76C9D3F2-A269-4272-8FD2-7056347562CF}"/>
          </ac:picMkLst>
        </pc:picChg>
        <pc:picChg chg="add del">
          <ac:chgData name="liam.fisher24@outlook.com" userId="16500a9302c3b15b" providerId="LiveId" clId="{2B00C45A-85F0-458B-AB0A-674B0026E0A3}" dt="2022-03-05T01:07:27.631" v="1937"/>
          <ac:picMkLst>
            <pc:docMk/>
            <pc:sldMk cId="3529296782" sldId="270"/>
            <ac:picMk id="1030" creationId="{622710FD-6D32-4F31-987B-10F8F6EB171C}"/>
          </ac:picMkLst>
        </pc:picChg>
      </pc:sldChg>
      <pc:sldChg chg="addSp delSp modSp new mod setBg">
        <pc:chgData name="liam.fisher24@outlook.com" userId="16500a9302c3b15b" providerId="LiveId" clId="{2B00C45A-85F0-458B-AB0A-674B0026E0A3}" dt="2022-03-05T00:54:50.442" v="1493" actId="1076"/>
        <pc:sldMkLst>
          <pc:docMk/>
          <pc:sldMk cId="2993525397" sldId="271"/>
        </pc:sldMkLst>
        <pc:spChg chg="del">
          <ac:chgData name="liam.fisher24@outlook.com" userId="16500a9302c3b15b" providerId="LiveId" clId="{2B00C45A-85F0-458B-AB0A-674B0026E0A3}" dt="2022-03-05T00:52:31.371" v="1477" actId="21"/>
          <ac:spMkLst>
            <pc:docMk/>
            <pc:sldMk cId="2993525397" sldId="271"/>
            <ac:spMk id="2" creationId="{D66CF03C-2463-4965-B599-88641887BBA0}"/>
          </ac:spMkLst>
        </pc:spChg>
        <pc:spChg chg="del">
          <ac:chgData name="liam.fisher24@outlook.com" userId="16500a9302c3b15b" providerId="LiveId" clId="{2B00C45A-85F0-458B-AB0A-674B0026E0A3}" dt="2022-03-05T00:52:34.130" v="1478" actId="21"/>
          <ac:spMkLst>
            <pc:docMk/>
            <pc:sldMk cId="2993525397" sldId="271"/>
            <ac:spMk id="3" creationId="{86A1BDEF-9385-47AB-8D0B-D7C53C5EA3A9}"/>
          </ac:spMkLst>
        </pc:spChg>
        <pc:spChg chg="add mod">
          <ac:chgData name="liam.fisher24@outlook.com" userId="16500a9302c3b15b" providerId="LiveId" clId="{2B00C45A-85F0-458B-AB0A-674B0026E0A3}" dt="2022-03-05T00:52:47.334" v="1481" actId="1076"/>
          <ac:spMkLst>
            <pc:docMk/>
            <pc:sldMk cId="2993525397" sldId="271"/>
            <ac:spMk id="5" creationId="{46C02F15-C5B1-42B9-8B29-522E2877545D}"/>
          </ac:spMkLst>
        </pc:spChg>
        <pc:picChg chg="add mod">
          <ac:chgData name="liam.fisher24@outlook.com" userId="16500a9302c3b15b" providerId="LiveId" clId="{2B00C45A-85F0-458B-AB0A-674B0026E0A3}" dt="2022-03-05T00:54:50.442" v="1493" actId="1076"/>
          <ac:picMkLst>
            <pc:docMk/>
            <pc:sldMk cId="2993525397" sldId="271"/>
            <ac:picMk id="4" creationId="{CA6C1753-FB8E-4AB7-B1CF-FEC8E0F5C27E}"/>
          </ac:picMkLst>
        </pc:picChg>
      </pc:sldChg>
      <pc:sldChg chg="addSp delSp modSp add mod">
        <pc:chgData name="liam.fisher24@outlook.com" userId="16500a9302c3b15b" providerId="LiveId" clId="{2B00C45A-85F0-458B-AB0A-674B0026E0A3}" dt="2022-03-07T19:09:20.124" v="2966" actId="14861"/>
        <pc:sldMkLst>
          <pc:docMk/>
          <pc:sldMk cId="1201979668" sldId="272"/>
        </pc:sldMkLst>
        <pc:spChg chg="add del mod">
          <ac:chgData name="liam.fisher24@outlook.com" userId="16500a9302c3b15b" providerId="LiveId" clId="{2B00C45A-85F0-458B-AB0A-674B0026E0A3}" dt="2022-03-07T19:06:56.131" v="2772"/>
          <ac:spMkLst>
            <pc:docMk/>
            <pc:sldMk cId="1201979668" sldId="272"/>
            <ac:spMk id="4" creationId="{3AFFFCF1-B3C9-489D-A6F6-21D974F99A34}"/>
          </ac:spMkLst>
        </pc:spChg>
        <pc:spChg chg="mod">
          <ac:chgData name="liam.fisher24@outlook.com" userId="16500a9302c3b15b" providerId="LiveId" clId="{2B00C45A-85F0-458B-AB0A-674B0026E0A3}" dt="2022-03-07T16:43:23.767" v="2430" actId="20577"/>
          <ac:spMkLst>
            <pc:docMk/>
            <pc:sldMk cId="1201979668" sldId="272"/>
            <ac:spMk id="7" creationId="{A9C8734D-0DA5-4E3C-95B6-715774D93127}"/>
          </ac:spMkLst>
        </pc:spChg>
        <pc:spChg chg="add del mod">
          <ac:chgData name="liam.fisher24@outlook.com" userId="16500a9302c3b15b" providerId="LiveId" clId="{2B00C45A-85F0-458B-AB0A-674B0026E0A3}" dt="2022-03-07T19:08:06.017" v="2776" actId="931"/>
          <ac:spMkLst>
            <pc:docMk/>
            <pc:sldMk cId="1201979668" sldId="272"/>
            <ac:spMk id="8" creationId="{96B7C6CF-F777-4A0C-B175-920BF344C3FA}"/>
          </ac:spMkLst>
        </pc:spChg>
        <pc:picChg chg="add del mod">
          <ac:chgData name="liam.fisher24@outlook.com" userId="16500a9302c3b15b" providerId="LiveId" clId="{2B00C45A-85F0-458B-AB0A-674B0026E0A3}" dt="2022-03-07T19:07:57.653" v="2775" actId="21"/>
          <ac:picMkLst>
            <pc:docMk/>
            <pc:sldMk cId="1201979668" sldId="272"/>
            <ac:picMk id="5" creationId="{C96728A7-DCD5-4905-9D15-25D52DEE66C2}"/>
          </ac:picMkLst>
        </pc:picChg>
        <pc:picChg chg="add mod">
          <ac:chgData name="liam.fisher24@outlook.com" userId="16500a9302c3b15b" providerId="LiveId" clId="{2B00C45A-85F0-458B-AB0A-674B0026E0A3}" dt="2022-03-07T19:09:20.124" v="2966" actId="14861"/>
          <ac:picMkLst>
            <pc:docMk/>
            <pc:sldMk cId="1201979668" sldId="272"/>
            <ac:picMk id="10" creationId="{9C7162BE-EF09-4478-B8E2-7E29890C3B75}"/>
          </ac:picMkLst>
        </pc:picChg>
        <pc:picChg chg="del">
          <ac:chgData name="liam.fisher24@outlook.com" userId="16500a9302c3b15b" providerId="LiveId" clId="{2B00C45A-85F0-458B-AB0A-674B0026E0A3}" dt="2022-03-07T19:06:44.213" v="2771" actId="21"/>
          <ac:picMkLst>
            <pc:docMk/>
            <pc:sldMk cId="1201979668" sldId="272"/>
            <ac:picMk id="1028" creationId="{76C9D3F2-A269-4272-8FD2-7056347562CF}"/>
          </ac:picMkLst>
        </pc:picChg>
      </pc:sldChg>
      <pc:sldChg chg="addSp delSp modSp add mod">
        <pc:chgData name="liam.fisher24@outlook.com" userId="16500a9302c3b15b" providerId="LiveId" clId="{2B00C45A-85F0-458B-AB0A-674B0026E0A3}" dt="2022-03-07T19:09:58.267" v="2984" actId="20577"/>
        <pc:sldMkLst>
          <pc:docMk/>
          <pc:sldMk cId="3086391024" sldId="273"/>
        </pc:sldMkLst>
        <pc:spChg chg="mod">
          <ac:chgData name="liam.fisher24@outlook.com" userId="16500a9302c3b15b" providerId="LiveId" clId="{2B00C45A-85F0-458B-AB0A-674B0026E0A3}" dt="2022-03-07T19:09:58.267" v="2984" actId="20577"/>
          <ac:spMkLst>
            <pc:docMk/>
            <pc:sldMk cId="3086391024" sldId="273"/>
            <ac:spMk id="2" creationId="{17C9BD29-0956-4E55-B2D3-05DAC18EAA29}"/>
          </ac:spMkLst>
        </pc:spChg>
        <pc:spChg chg="add del mod">
          <ac:chgData name="liam.fisher24@outlook.com" userId="16500a9302c3b15b" providerId="LiveId" clId="{2B00C45A-85F0-458B-AB0A-674B0026E0A3}" dt="2022-03-07T16:51:18.247" v="2541" actId="21"/>
          <ac:spMkLst>
            <pc:docMk/>
            <pc:sldMk cId="3086391024" sldId="273"/>
            <ac:spMk id="5" creationId="{D27172CA-E97D-407B-BF8B-79619D580D96}"/>
          </ac:spMkLst>
        </pc:spChg>
        <pc:graphicFrameChg chg="del">
          <ac:chgData name="liam.fisher24@outlook.com" userId="16500a9302c3b15b" providerId="LiveId" clId="{2B00C45A-85F0-458B-AB0A-674B0026E0A3}" dt="2022-03-07T16:51:13.536" v="2540" actId="21"/>
          <ac:graphicFrameMkLst>
            <pc:docMk/>
            <pc:sldMk cId="3086391024" sldId="273"/>
            <ac:graphicFrameMk id="4" creationId="{B7B72260-8FA3-49E1-8271-A48FBC72E28D}"/>
          </ac:graphicFrameMkLst>
        </pc:graphicFrameChg>
      </pc:sldChg>
      <pc:sldChg chg="modSp new mod">
        <pc:chgData name="liam.fisher24@outlook.com" userId="16500a9302c3b15b" providerId="LiveId" clId="{2B00C45A-85F0-458B-AB0A-674B0026E0A3}" dt="2022-03-08T19:47:51.776" v="3204" actId="20577"/>
        <pc:sldMkLst>
          <pc:docMk/>
          <pc:sldMk cId="4024733898" sldId="274"/>
        </pc:sldMkLst>
        <pc:spChg chg="mod">
          <ac:chgData name="liam.fisher24@outlook.com" userId="16500a9302c3b15b" providerId="LiveId" clId="{2B00C45A-85F0-458B-AB0A-674B0026E0A3}" dt="2022-03-07T16:53:43.597" v="2763" actId="20577"/>
          <ac:spMkLst>
            <pc:docMk/>
            <pc:sldMk cId="4024733898" sldId="274"/>
            <ac:spMk id="2" creationId="{8E3E0A6A-C1F1-483C-AD8F-BC04C7957696}"/>
          </ac:spMkLst>
        </pc:spChg>
        <pc:spChg chg="mod">
          <ac:chgData name="liam.fisher24@outlook.com" userId="16500a9302c3b15b" providerId="LiveId" clId="{2B00C45A-85F0-458B-AB0A-674B0026E0A3}" dt="2022-03-08T19:47:51.776" v="3204" actId="20577"/>
          <ac:spMkLst>
            <pc:docMk/>
            <pc:sldMk cId="4024733898" sldId="274"/>
            <ac:spMk id="3" creationId="{86323EC0-CD2A-49CF-BE69-E7194121B9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66617-0ACD-4C95-9999-2C3F3ABA2F3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65B20-8EC7-4DDF-9DAD-055BA3D8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1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65B20-8EC7-4DDF-9DAD-055BA3D8B6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97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3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8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2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1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89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03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1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2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8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3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a.nih.gov/news/gene-expression-signatures-alzheimers-diseas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presentation/d/1ToU7-S_ShdAhbCs9ZFx4a9gGBNC5imRw-_5rznGWOaw/edit#slide=id.g35f391192_00" TargetMode="External"/><Relationship Id="rId3" Type="http://schemas.openxmlformats.org/officeDocument/2006/relationships/hyperlink" Target="http://adni.loni.usc.edu/" TargetMode="External"/><Relationship Id="rId7" Type="http://schemas.openxmlformats.org/officeDocument/2006/relationships/hyperlink" Target="https://dss.niagads.org/studies/sa000002/" TargetMode="External"/><Relationship Id="rId2" Type="http://schemas.openxmlformats.org/officeDocument/2006/relationships/hyperlink" Target="https://www.nature.com/articles/s41598-020-60595-1#Sec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dni.loni.usc.edu/about/#core-container" TargetMode="External"/><Relationship Id="rId5" Type="http://schemas.openxmlformats.org/officeDocument/2006/relationships/hyperlink" Target="https://docs.google.com/presentation/d/1ToU7-S_ShdAhbCs9ZFx4a9gGBNC5imRw-_5rznGWOaw/edit" TargetMode="External"/><Relationship Id="rId4" Type="http://schemas.openxmlformats.org/officeDocument/2006/relationships/hyperlink" Target="https://www.nia.nih.gov/news/gene-expression-signatures-alzheimers-disea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C4625-95C9-40FB-84A6-D7CD14FF8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778" y="669856"/>
            <a:ext cx="5981860" cy="1040655"/>
          </a:xfrm>
        </p:spPr>
        <p:txBody>
          <a:bodyPr anchor="ctr">
            <a:normAutofit/>
          </a:bodyPr>
          <a:lstStyle/>
          <a:p>
            <a:r>
              <a:rPr lang="en-US" sz="4400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32301-8AF2-4AA6-8FC7-ADA302F5E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2255" y="859449"/>
            <a:ext cx="2655042" cy="1027113"/>
          </a:xfrm>
        </p:spPr>
        <p:txBody>
          <a:bodyPr anchor="ctr">
            <a:normAutofit/>
          </a:bodyPr>
          <a:lstStyle/>
          <a:p>
            <a:r>
              <a:rPr lang="en-US" dirty="0"/>
              <a:t>DSCI 2 - Eric Sorensen</a:t>
            </a:r>
          </a:p>
          <a:p>
            <a:r>
              <a:rPr lang="en-US" dirty="0"/>
              <a:t>Liam Fisher</a:t>
            </a:r>
          </a:p>
          <a:p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3074B62-5031-4090-B2AA-B6A605944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96" r="1" b="10128"/>
          <a:stretch/>
        </p:blipFill>
        <p:spPr>
          <a:xfrm>
            <a:off x="367744" y="1886567"/>
            <a:ext cx="10386270" cy="4160870"/>
          </a:xfrm>
          <a:prstGeom prst="rect">
            <a:avLst/>
          </a:prstGeom>
        </p:spPr>
      </p:pic>
      <p:sp>
        <p:nvSpPr>
          <p:cNvPr id="3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7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886564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9">
            <a:extLst>
              <a:ext uri="{FF2B5EF4-FFF2-40B4-BE49-F238E27FC236}">
                <a16:creationId xmlns:a16="http://schemas.microsoft.com/office/drawing/2014/main" id="{22FCAA1B-E660-4FFE-8F82-F41F369BD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4510" y="334926"/>
            <a:ext cx="0" cy="1551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6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BD29-0956-4E55-B2D3-05DAC18E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 and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91BC-68C4-4985-B0E8-B0728F3D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1740310"/>
            <a:ext cx="9866082" cy="4250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Due to the large number of gene expressions (49,390), the amount of gene expressions must be reduced prior to modelling.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800" dirty="0"/>
              <a:t>PCA                                         Autoencoder                     Locally Linear</a:t>
            </a:r>
          </a:p>
          <a:p>
            <a:pPr marL="0" indent="0">
              <a:buNone/>
            </a:pPr>
            <a:r>
              <a:rPr lang="en-US" sz="2400" dirty="0"/>
              <a:t>(99% variance at                                                                                  </a:t>
            </a:r>
            <a:r>
              <a:rPr lang="en-US" sz="2800" dirty="0"/>
              <a:t>Embedding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by 556 components)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AD9DB5-DAB5-43DA-B200-15B0B4595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423" y="3342636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92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BD29-0956-4E55-B2D3-05DAC18E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 and Modelling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C9D3F2-A269-4272-8FD2-7056347562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61" t="29150" r="25277" b="28989"/>
          <a:stretch/>
        </p:blipFill>
        <p:spPr bwMode="auto">
          <a:xfrm>
            <a:off x="6448351" y="1878345"/>
            <a:ext cx="4211231" cy="3578558"/>
          </a:xfrm>
          <a:prstGeom prst="rect">
            <a:avLst/>
          </a:prstGeom>
          <a:solidFill>
            <a:schemeClr val="tx2">
              <a:alpha val="0"/>
            </a:schemeClr>
          </a:solidFill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C8734D-0DA5-4E3C-95B6-715774D93127}"/>
              </a:ext>
            </a:extLst>
          </p:cNvPr>
          <p:cNvSpPr txBox="1">
            <a:spLocks/>
          </p:cNvSpPr>
          <p:nvPr/>
        </p:nvSpPr>
        <p:spPr>
          <a:xfrm>
            <a:off x="841248" y="1740310"/>
            <a:ext cx="9489000" cy="4250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Models Tried: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Multilayer Perceptron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Random Forest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ExtraTree Classifier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Support Vector Machine Classifier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Voting Ensemble Classifier (RF, </a:t>
            </a:r>
            <a:r>
              <a:rPr lang="en-US" sz="2400" dirty="0" err="1"/>
              <a:t>ExTree</a:t>
            </a:r>
            <a:r>
              <a:rPr lang="en-US" sz="2400" dirty="0"/>
              <a:t>, SVC)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2929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BD29-0956-4E55-B2D3-05DAC18E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 and Modelling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C8734D-0DA5-4E3C-95B6-715774D93127}"/>
              </a:ext>
            </a:extLst>
          </p:cNvPr>
          <p:cNvSpPr txBox="1">
            <a:spLocks/>
          </p:cNvSpPr>
          <p:nvPr/>
        </p:nvSpPr>
        <p:spPr>
          <a:xfrm>
            <a:off x="841248" y="1740310"/>
            <a:ext cx="9489000" cy="4250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Each Reduce Dataset</a:t>
            </a:r>
          </a:p>
          <a:p>
            <a:pPr marL="0" indent="0">
              <a:buNone/>
            </a:pPr>
            <a:r>
              <a:rPr lang="en-US" sz="2800" dirty="0"/>
              <a:t>Used for Each Model below.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sz="2800" dirty="0" err="1"/>
              <a:t>GridSearchCV</a:t>
            </a:r>
            <a:r>
              <a:rPr lang="en-US" sz="2800" dirty="0"/>
              <a:t>() for:</a:t>
            </a:r>
          </a:p>
          <a:p>
            <a:pPr marL="0" indent="0">
              <a:buNone/>
            </a:pPr>
            <a:r>
              <a:rPr lang="en-US" sz="2800" dirty="0"/>
              <a:t>	RF</a:t>
            </a:r>
          </a:p>
          <a:p>
            <a:pPr marL="0" indent="0">
              <a:buNone/>
            </a:pPr>
            <a:r>
              <a:rPr lang="en-US" sz="2800" dirty="0"/>
              <a:t>	Extra Trees</a:t>
            </a:r>
          </a:p>
          <a:p>
            <a:pPr marL="0" indent="0">
              <a:buNone/>
            </a:pPr>
            <a:r>
              <a:rPr lang="en-US" sz="2800" dirty="0"/>
              <a:t>	SVC</a:t>
            </a:r>
          </a:p>
        </p:txBody>
      </p:sp>
      <p:pic>
        <p:nvPicPr>
          <p:cNvPr id="10" name="Content Placeholder 9" descr="Shape&#10;&#10;Description automatically generated with low confidence">
            <a:extLst>
              <a:ext uri="{FF2B5EF4-FFF2-40B4-BE49-F238E27FC236}">
                <a16:creationId xmlns:a16="http://schemas.microsoft.com/office/drawing/2014/main" id="{9C7162BE-EF09-4478-B8E2-7E29890C3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61" y="1359387"/>
            <a:ext cx="4759018" cy="4759018"/>
          </a:xfrm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1979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BD29-0956-4E55-B2D3-05DAC18E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Tuning for MLP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C8734D-0DA5-4E3C-95B6-715774D93127}"/>
              </a:ext>
            </a:extLst>
          </p:cNvPr>
          <p:cNvSpPr txBox="1">
            <a:spLocks/>
          </p:cNvSpPr>
          <p:nvPr/>
        </p:nvSpPr>
        <p:spPr>
          <a:xfrm>
            <a:off x="841248" y="1740310"/>
            <a:ext cx="9489000" cy="4250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9336E-DFE3-4D8E-BB72-85C6AE39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740310"/>
            <a:ext cx="9489000" cy="42502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i="1" dirty="0" err="1"/>
              <a:t>tf.keras.wrappers.scikit_learn</a:t>
            </a:r>
            <a:r>
              <a:rPr lang="en-US" sz="2200" i="1" dirty="0"/>
              <a:t>    -   </a:t>
            </a:r>
            <a:r>
              <a:rPr lang="en-US" sz="2200" dirty="0"/>
              <a:t>Used for Tuning MLP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Each Reduced Dataset also Used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628785-5648-4CB6-91B3-A763C94DE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07"/>
          <a:stretch/>
        </p:blipFill>
        <p:spPr>
          <a:xfrm>
            <a:off x="405321" y="2405738"/>
            <a:ext cx="10360853" cy="30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6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BD29-0956-4E55-B2D3-05DAC18E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113220"/>
            <a:ext cx="94890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</a:t>
            </a:r>
            <a:br>
              <a:rPr lang="en-US" dirty="0"/>
            </a:br>
            <a:br>
              <a:rPr lang="en-US" dirty="0"/>
            </a:br>
            <a:r>
              <a:rPr lang="en-US" sz="2700" dirty="0">
                <a:latin typeface="+mn-lt"/>
              </a:rPr>
              <a:t>The best model was the ExtraTree Classifier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B72260-8FA3-49E1-8271-A48FBC72E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561777"/>
              </p:ext>
            </p:extLst>
          </p:nvPr>
        </p:nvGraphicFramePr>
        <p:xfrm>
          <a:off x="841248" y="3343200"/>
          <a:ext cx="9488488" cy="21520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2122">
                  <a:extLst>
                    <a:ext uri="{9D8B030D-6E8A-4147-A177-3AD203B41FA5}">
                      <a16:colId xmlns:a16="http://schemas.microsoft.com/office/drawing/2014/main" val="4156974353"/>
                    </a:ext>
                  </a:extLst>
                </a:gridCol>
                <a:gridCol w="2372122">
                  <a:extLst>
                    <a:ext uri="{9D8B030D-6E8A-4147-A177-3AD203B41FA5}">
                      <a16:colId xmlns:a16="http://schemas.microsoft.com/office/drawing/2014/main" val="1466649117"/>
                    </a:ext>
                  </a:extLst>
                </a:gridCol>
                <a:gridCol w="2372122">
                  <a:extLst>
                    <a:ext uri="{9D8B030D-6E8A-4147-A177-3AD203B41FA5}">
                      <a16:colId xmlns:a16="http://schemas.microsoft.com/office/drawing/2014/main" val="4133378387"/>
                    </a:ext>
                  </a:extLst>
                </a:gridCol>
                <a:gridCol w="2372122">
                  <a:extLst>
                    <a:ext uri="{9D8B030D-6E8A-4147-A177-3AD203B41FA5}">
                      <a16:colId xmlns:a16="http://schemas.microsoft.com/office/drawing/2014/main" val="3944978163"/>
                    </a:ext>
                  </a:extLst>
                </a:gridCol>
              </a:tblGrid>
              <a:tr h="10760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5400" dirty="0"/>
                        <a:t>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5400" dirty="0"/>
                        <a:t>MCI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5400" dirty="0"/>
                        <a:t>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249688"/>
                  </a:ext>
                </a:extLst>
              </a:tr>
              <a:tr h="107601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51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027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BD29-0956-4E55-B2D3-05DAC18E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84" y="942526"/>
            <a:ext cx="9489000" cy="4972948"/>
          </a:xfrm>
        </p:spPr>
        <p:txBody>
          <a:bodyPr>
            <a:normAutofit/>
          </a:bodyPr>
          <a:lstStyle/>
          <a:p>
            <a:r>
              <a:rPr lang="en-US" dirty="0"/>
              <a:t>Evaluation</a:t>
            </a:r>
            <a:br>
              <a:rPr lang="en-US" dirty="0"/>
            </a:br>
            <a:br>
              <a:rPr lang="en-US" dirty="0"/>
            </a:br>
            <a:r>
              <a:rPr lang="en-US" sz="3600" dirty="0">
                <a:latin typeface="+mn-lt"/>
              </a:rPr>
              <a:t>Disparity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Similar to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Data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Disparity</a:t>
            </a:r>
            <a:endParaRPr lang="en-US" sz="2700" dirty="0">
              <a:latin typeface="+mn-lt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1BA0BC3-8EED-48A3-BFC3-E0F3B8CC7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0854" y="1741939"/>
            <a:ext cx="6020502" cy="37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9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BD29-0956-4E55-B2D3-05DAC18E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738" y="726216"/>
            <a:ext cx="9489000" cy="5405567"/>
          </a:xfrm>
        </p:spPr>
        <p:txBody>
          <a:bodyPr>
            <a:normAutofit/>
          </a:bodyPr>
          <a:lstStyle/>
          <a:p>
            <a:r>
              <a:rPr lang="en-US" dirty="0"/>
              <a:t>Evaluation Explanation</a:t>
            </a:r>
            <a:br>
              <a:rPr lang="en-US" dirty="0"/>
            </a:br>
            <a:br>
              <a:rPr lang="en-US" dirty="0"/>
            </a:br>
            <a:br>
              <a:rPr lang="en-US" sz="2700" dirty="0">
                <a:latin typeface="+mn-lt"/>
              </a:rPr>
            </a:br>
            <a:r>
              <a:rPr lang="en-US" sz="2700" dirty="0">
                <a:latin typeface="+mn-lt"/>
              </a:rPr>
              <a:t>1.    Too little data.</a:t>
            </a:r>
            <a:br>
              <a:rPr lang="en-US" sz="2700" dirty="0">
                <a:latin typeface="+mn-lt"/>
              </a:rPr>
            </a:br>
            <a:br>
              <a:rPr lang="en-US" sz="2700" dirty="0">
                <a:latin typeface="+mn-lt"/>
              </a:rPr>
            </a:br>
            <a:r>
              <a:rPr lang="en-US" sz="2700" dirty="0">
                <a:latin typeface="+mn-lt"/>
              </a:rPr>
              <a:t>2.    Too little data in some target classes.</a:t>
            </a:r>
            <a:br>
              <a:rPr lang="en-US" sz="2700" dirty="0">
                <a:latin typeface="+mn-lt"/>
              </a:rPr>
            </a:br>
            <a:br>
              <a:rPr lang="en-US" sz="2700" dirty="0">
                <a:latin typeface="+mn-lt"/>
              </a:rPr>
            </a:br>
            <a:r>
              <a:rPr lang="en-US" sz="2700" dirty="0">
                <a:latin typeface="+mn-lt"/>
              </a:rPr>
              <a:t>3.    Too much disparity in target classes.</a:t>
            </a:r>
            <a:br>
              <a:rPr lang="en-US" sz="2700" dirty="0">
                <a:latin typeface="+mn-lt"/>
              </a:rPr>
            </a:br>
            <a:br>
              <a:rPr lang="en-US" sz="2700" dirty="0">
                <a:latin typeface="+mn-lt"/>
              </a:rPr>
            </a:br>
            <a:r>
              <a:rPr lang="en-US" sz="2700" dirty="0">
                <a:latin typeface="+mn-lt"/>
              </a:rPr>
              <a:t>4.    Genetic Data Not Sufficient for Diagnosis</a:t>
            </a:r>
          </a:p>
        </p:txBody>
      </p:sp>
    </p:spTree>
    <p:extLst>
      <p:ext uri="{BB962C8B-B14F-4D97-AF65-F5344CB8AC3E}">
        <p14:creationId xmlns:p14="http://schemas.microsoft.com/office/powerpoint/2010/main" val="3086391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0A6A-C1F1-483C-AD8F-BC04C795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23EC0-CD2A-49CF-BE69-E7194121B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Discover Gene Expressions that are related to Alzheimer’s Dementia.</a:t>
            </a:r>
          </a:p>
        </p:txBody>
      </p:sp>
    </p:spTree>
    <p:extLst>
      <p:ext uri="{BB962C8B-B14F-4D97-AF65-F5344CB8AC3E}">
        <p14:creationId xmlns:p14="http://schemas.microsoft.com/office/powerpoint/2010/main" val="402473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0A6A-C1F1-483C-AD8F-BC04C795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939" y="513453"/>
            <a:ext cx="10052894" cy="1325563"/>
          </a:xfrm>
        </p:spPr>
        <p:txBody>
          <a:bodyPr/>
          <a:lstStyle/>
          <a:p>
            <a:r>
              <a:rPr lang="en-US" dirty="0"/>
              <a:t>RF Feature Importance’s (Python)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4271A-0933-4825-81AE-A05E2389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512" y="1732216"/>
            <a:ext cx="2763477" cy="4023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2649C7-C3E0-411A-9B9D-1BBBB6D3C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812" y="2084699"/>
            <a:ext cx="5432974" cy="367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11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0A6A-C1F1-483C-AD8F-BC04C795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ANOVA (R)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C4ED4-06A7-4F30-89E7-39A48D78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088" y="2070931"/>
            <a:ext cx="2821858" cy="3657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57AC2-FC3B-444B-855E-8C49C9443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32" y="1994503"/>
            <a:ext cx="1219600" cy="3685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C491AA-86EE-4B7A-A9E3-148C9B61F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903" y="1994502"/>
            <a:ext cx="5159043" cy="368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9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286E-129C-42B5-8B7D-1692571C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and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77D1-9843-483D-9AAD-C76DB558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96199"/>
            <a:ext cx="9600610" cy="3747384"/>
          </a:xfrm>
        </p:spPr>
        <p:txBody>
          <a:bodyPr>
            <a:normAutofit/>
          </a:bodyPr>
          <a:lstStyle/>
          <a:p>
            <a:r>
              <a:rPr lang="en-US" dirty="0"/>
              <a:t>1 in 9 Americans older than 65 have Alzheimer’s dementia</a:t>
            </a:r>
          </a:p>
          <a:p>
            <a:r>
              <a:rPr lang="en-US" dirty="0"/>
              <a:t>Treatment in the United States cost $305 billion in 2020</a:t>
            </a:r>
          </a:p>
          <a:p>
            <a:r>
              <a:rPr lang="en-US" dirty="0"/>
              <a:t>Proper diagnosis is very expensive.</a:t>
            </a:r>
          </a:p>
          <a:p>
            <a:r>
              <a:rPr lang="en-US" dirty="0"/>
              <a:t>12.5 million projected to have Alzheimer’s dementia by 2050</a:t>
            </a:r>
          </a:p>
          <a:p>
            <a:r>
              <a:rPr lang="en-US" dirty="0"/>
              <a:t>Disease still not fully understood</a:t>
            </a:r>
          </a:p>
          <a:p>
            <a:r>
              <a:rPr lang="en-US" dirty="0"/>
              <a:t>There is evidence that Alzheimer’s has certain gene expressions: </a:t>
            </a:r>
            <a:r>
              <a:rPr lang="en-US" dirty="0">
                <a:hlinkClick r:id="rId2"/>
              </a:rPr>
              <a:t>https://www.nia.nih.gov/news/gene-expression-signatures-alzheimers-disease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33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0A6A-C1F1-483C-AD8F-BC04C795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23EC0-CD2A-49CF-BE69-E7194121B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ADNI Blood Gene Expression Dataset is not sufficient for the prediction of Alzheimer’s.</a:t>
            </a:r>
          </a:p>
        </p:txBody>
      </p:sp>
    </p:spTree>
    <p:extLst>
      <p:ext uri="{BB962C8B-B14F-4D97-AF65-F5344CB8AC3E}">
        <p14:creationId xmlns:p14="http://schemas.microsoft.com/office/powerpoint/2010/main" val="3434179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69E1-058B-4940-B497-7375CB1C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/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C1F7-0B4A-4201-AF6D-D0FDD90EB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555308"/>
            <a:ext cx="9489000" cy="455052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https://www.nature.com/articles/s41598-020-60595-1#Sec2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http://adni.loni.usc.edu/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>
                <a:hlinkClick r:id="rId4"/>
              </a:rPr>
              <a:t>https://www.nia.nih.gov/news/gene-expression-signatures-alzheimers-disease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https://docs.google.com/presentation/d/1ToU7-S_ShdAhbCs9ZFx4a9gGBNC5imRw-_5rznGWOaw/edit</a:t>
            </a:r>
            <a:endParaRPr lang="en-US" sz="1800" dirty="0"/>
          </a:p>
          <a:p>
            <a:r>
              <a:rPr lang="en-US" sz="1800" dirty="0">
                <a:hlinkClick r:id="rId6"/>
              </a:rPr>
              <a:t>http://adni.loni.usc.edu/about/#core-container</a:t>
            </a:r>
            <a:endParaRPr lang="en-US" sz="1800" dirty="0"/>
          </a:p>
          <a:p>
            <a:r>
              <a:rPr lang="en-US" sz="1800" dirty="0">
                <a:hlinkClick r:id="rId7"/>
              </a:rPr>
              <a:t>https://dss.niagads.org/studies/sa000002/</a:t>
            </a:r>
            <a:endParaRPr lang="en-US" sz="1800" dirty="0"/>
          </a:p>
          <a:p>
            <a:r>
              <a:rPr lang="en-US" sz="1800" dirty="0">
                <a:hlinkClick r:id="rId8"/>
              </a:rPr>
              <a:t>https://docs.google.com/presentation/d/1ToU7-S_ShdAhbCs9ZFx4a9gGBNC5imRw-_5rznGWOaw/edit#slide=id.g35f391192_00</a:t>
            </a:r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07EE-CC22-42CF-AB96-5A320B3B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E7E9-6E6D-486F-9EB6-37DBBF013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702907"/>
            <a:ext cx="9489000" cy="42090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400" dirty="0"/>
              <a:t>See how well Gene Expression Data can be used to predict Alzheimer’s Dementia.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   Discover Gene Expressions that are related to Alzheimer’s Dementia.</a:t>
            </a:r>
          </a:p>
        </p:txBody>
      </p:sp>
    </p:spTree>
    <p:extLst>
      <p:ext uri="{BB962C8B-B14F-4D97-AF65-F5344CB8AC3E}">
        <p14:creationId xmlns:p14="http://schemas.microsoft.com/office/powerpoint/2010/main" val="376756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041E-B1A0-4848-BDFE-8288D6D0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351" y="2644328"/>
            <a:ext cx="9489000" cy="132556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067E2-A798-48BF-A5EE-14225FF1A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EBA51-137F-40B5-937D-ACAF76089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328" y="1693575"/>
            <a:ext cx="3982678" cy="26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8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32437E-4471-401D-B07D-F2608147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637" y="455116"/>
            <a:ext cx="11191773" cy="6329141"/>
          </a:xfrm>
        </p:spPr>
      </p:pic>
    </p:spTree>
    <p:extLst>
      <p:ext uri="{BB962C8B-B14F-4D97-AF65-F5344CB8AC3E}">
        <p14:creationId xmlns:p14="http://schemas.microsoft.com/office/powerpoint/2010/main" val="373659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0599-80AD-46B1-BEB3-6500E99B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A10C40-BA41-4FCE-B536-8A3201879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612608"/>
              </p:ext>
            </p:extLst>
          </p:nvPr>
        </p:nvGraphicFramePr>
        <p:xfrm>
          <a:off x="309716" y="285135"/>
          <a:ext cx="11572568" cy="6292645"/>
        </p:xfrm>
        <a:graphic>
          <a:graphicData uri="http://schemas.openxmlformats.org/drawingml/2006/table">
            <a:tbl>
              <a:tblPr/>
              <a:tblGrid>
                <a:gridCol w="2279445">
                  <a:extLst>
                    <a:ext uri="{9D8B030D-6E8A-4147-A177-3AD203B41FA5}">
                      <a16:colId xmlns:a16="http://schemas.microsoft.com/office/drawing/2014/main" val="1369231857"/>
                    </a:ext>
                  </a:extLst>
                </a:gridCol>
                <a:gridCol w="2279445">
                  <a:extLst>
                    <a:ext uri="{9D8B030D-6E8A-4147-A177-3AD203B41FA5}">
                      <a16:colId xmlns:a16="http://schemas.microsoft.com/office/drawing/2014/main" val="2256979126"/>
                    </a:ext>
                  </a:extLst>
                </a:gridCol>
                <a:gridCol w="2279445">
                  <a:extLst>
                    <a:ext uri="{9D8B030D-6E8A-4147-A177-3AD203B41FA5}">
                      <a16:colId xmlns:a16="http://schemas.microsoft.com/office/drawing/2014/main" val="3052404748"/>
                    </a:ext>
                  </a:extLst>
                </a:gridCol>
                <a:gridCol w="2279445">
                  <a:extLst>
                    <a:ext uri="{9D8B030D-6E8A-4147-A177-3AD203B41FA5}">
                      <a16:colId xmlns:a16="http://schemas.microsoft.com/office/drawing/2014/main" val="805503306"/>
                    </a:ext>
                  </a:extLst>
                </a:gridCol>
                <a:gridCol w="2454788">
                  <a:extLst>
                    <a:ext uri="{9D8B030D-6E8A-4147-A177-3AD203B41FA5}">
                      <a16:colId xmlns:a16="http://schemas.microsoft.com/office/drawing/2014/main" val="1702727912"/>
                    </a:ext>
                  </a:extLst>
                </a:gridCol>
              </a:tblGrid>
              <a:tr h="1301757">
                <a:tc>
                  <a:txBody>
                    <a:bodyPr/>
                    <a:lstStyle/>
                    <a:p>
                      <a:pPr algn="l"/>
                      <a:r>
                        <a:rPr lang="en-US" sz="2000" cap="all" dirty="0">
                          <a:effectLst/>
                        </a:rPr>
                        <a:t>STUDY CHARACTERISTICS</a:t>
                      </a:r>
                    </a:p>
                  </a:txBody>
                  <a:tcPr marL="102969" marR="102969" marT="51485" marB="5148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4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</a:rPr>
                        <a:t>ADNI-1</a:t>
                      </a:r>
                    </a:p>
                  </a:txBody>
                  <a:tcPr marL="102969" marR="102969" marT="51485" marB="5148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A7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</a:rPr>
                        <a:t>ADNI-GO</a:t>
                      </a:r>
                      <a:br>
                        <a:rPr lang="en-US" sz="180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</a:rPr>
                        <a:t>(Grand Opportunities)</a:t>
                      </a:r>
                    </a:p>
                  </a:txBody>
                  <a:tcPr marL="102969" marR="102969" marT="51485" marB="5148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5C2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</a:rPr>
                        <a:t>ADNI-2</a:t>
                      </a:r>
                    </a:p>
                  </a:txBody>
                  <a:tcPr marL="102969" marR="102969" marT="51485" marB="5148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5C2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</a:rPr>
                        <a:t>ADNI-3</a:t>
                      </a:r>
                    </a:p>
                  </a:txBody>
                  <a:tcPr marL="102969" marR="102969" marT="51485" marB="5148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59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768687"/>
                  </a:ext>
                </a:extLst>
              </a:tr>
              <a:tr h="2011067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Primary goal</a:t>
                      </a:r>
                    </a:p>
                  </a:txBody>
                  <a:tcPr marL="102969" marR="102969" marT="51485" marB="5148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4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Develop biomarkers as outcome measures for clinical trials</a:t>
                      </a:r>
                    </a:p>
                  </a:txBody>
                  <a:tcPr marL="102969" marR="102969" marT="51485" marB="5148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4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Examine biomarkers in earlier stages of disease</a:t>
                      </a:r>
                    </a:p>
                  </a:txBody>
                  <a:tcPr marL="102969" marR="102969" marT="51485" marB="5148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4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Develop biomarkers as predictors of cognitive decline, and as outcome measures</a:t>
                      </a:r>
                    </a:p>
                  </a:txBody>
                  <a:tcPr marL="102969" marR="102969" marT="51485" marB="5148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4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Study the use of tau PET and functional imaging techniques in clinical trials</a:t>
                      </a:r>
                    </a:p>
                  </a:txBody>
                  <a:tcPr marL="102969" marR="102969" marT="51485" marB="5148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79474"/>
                  </a:ext>
                </a:extLst>
              </a:tr>
              <a:tr h="1678064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Funding</a:t>
                      </a:r>
                    </a:p>
                  </a:txBody>
                  <a:tcPr marL="102969" marR="102969" marT="51485" marB="5148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4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$40 million federal (NIA), $27 million industry and foundation</a:t>
                      </a:r>
                    </a:p>
                  </a:txBody>
                  <a:tcPr marL="102969" marR="102969" marT="51485" marB="5148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4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$24 million American Recovery Act funds</a:t>
                      </a:r>
                    </a:p>
                  </a:txBody>
                  <a:tcPr marL="102969" marR="102969" marT="51485" marB="5148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4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$40 million federal (NIA), $27 million industry and foundation</a:t>
                      </a:r>
                    </a:p>
                  </a:txBody>
                  <a:tcPr marL="102969" marR="102969" marT="51485" marB="5148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4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$ 40 million federal (NIA), up to $20 million industry and foundation</a:t>
                      </a:r>
                    </a:p>
                  </a:txBody>
                  <a:tcPr marL="102969" marR="102969" marT="51485" marB="5148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137936"/>
                  </a:ext>
                </a:extLst>
              </a:tr>
              <a:tr h="1301757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Duration/start date</a:t>
                      </a:r>
                    </a:p>
                  </a:txBody>
                  <a:tcPr marL="102969" marR="102969" marT="51485" marB="5148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4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5 years/October 2004</a:t>
                      </a:r>
                    </a:p>
                  </a:txBody>
                  <a:tcPr marL="102969" marR="102969" marT="51485" marB="5148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4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2 years/September 2009</a:t>
                      </a:r>
                    </a:p>
                  </a:txBody>
                  <a:tcPr marL="102969" marR="102969" marT="51485" marB="5148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4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5 years/September 2011</a:t>
                      </a:r>
                    </a:p>
                  </a:txBody>
                  <a:tcPr marL="102969" marR="102969" marT="51485" marB="5148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4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5 years/September 2016</a:t>
                      </a:r>
                    </a:p>
                  </a:txBody>
                  <a:tcPr marL="102969" marR="102969" marT="51485" marB="5148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7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86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4374-1825-4073-80BB-CBD24DAB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062" y="2556770"/>
            <a:ext cx="9489000" cy="1325563"/>
          </a:xfrm>
        </p:spPr>
        <p:txBody>
          <a:bodyPr/>
          <a:lstStyle/>
          <a:p>
            <a:r>
              <a:rPr lang="en-US" dirty="0"/>
              <a:t>Predicting </a:t>
            </a:r>
            <a:br>
              <a:rPr lang="en-US" dirty="0"/>
            </a:br>
            <a:r>
              <a:rPr lang="en-US" dirty="0"/>
              <a:t>Alzheimer’s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F44BBD-6C73-458F-AAEC-5233607EEE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618" y="0"/>
            <a:ext cx="6439104" cy="643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83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BD29-0956-4E55-B2D3-05DAC18E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91BC-68C4-4985-B0E8-B0728F3D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641987"/>
            <a:ext cx="9489000" cy="41885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400" i="0" dirty="0">
                <a:solidFill>
                  <a:srgbClr val="333333"/>
                </a:solidFill>
                <a:effectLst/>
              </a:rPr>
              <a:t>Number of Participants in Data:	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	</a:t>
            </a:r>
            <a:r>
              <a:rPr lang="en-US" sz="2800" b="1" i="0" u="sng" dirty="0">
                <a:solidFill>
                  <a:srgbClr val="333333"/>
                </a:solidFill>
                <a:effectLst/>
              </a:rPr>
              <a:t>774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i="0" dirty="0">
                <a:solidFill>
                  <a:srgbClr val="333333"/>
                </a:solidFill>
                <a:effectLst/>
              </a:rPr>
              <a:t>Number of Genetic Expressions: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		</a:t>
            </a:r>
            <a:r>
              <a:rPr lang="en-US" sz="2800" b="1" i="0" u="sng" dirty="0">
                <a:solidFill>
                  <a:srgbClr val="333333"/>
                </a:solidFill>
                <a:effectLst/>
              </a:rPr>
              <a:t>49390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i="0" dirty="0">
                <a:solidFill>
                  <a:srgbClr val="333333"/>
                </a:solidFill>
                <a:effectLst/>
              </a:rPr>
              <a:t>Patient Classifications:	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		</a:t>
            </a:r>
            <a:r>
              <a:rPr lang="en-US" sz="2800" b="1" i="0" u="sng" dirty="0">
                <a:solidFill>
                  <a:srgbClr val="333333"/>
                </a:solidFill>
                <a:effectLst/>
              </a:rPr>
              <a:t>CN, MCI, AD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85662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BD29-0956-4E55-B2D3-05DAC18E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421" y="308113"/>
            <a:ext cx="6017156" cy="785795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A98CC7-67E4-4FA5-ACA0-4D03E63FE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937" y="1532152"/>
            <a:ext cx="7872125" cy="485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65985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RegularSeedRightStep">
      <a:dk1>
        <a:srgbClr val="000000"/>
      </a:dk1>
      <a:lt1>
        <a:srgbClr val="FFFFFF"/>
      </a:lt1>
      <a:dk2>
        <a:srgbClr val="412436"/>
      </a:dk2>
      <a:lt2>
        <a:srgbClr val="E2E8E4"/>
      </a:lt2>
      <a:accent1>
        <a:srgbClr val="C34D97"/>
      </a:accent1>
      <a:accent2>
        <a:srgbClr val="B13B53"/>
      </a:accent2>
      <a:accent3>
        <a:srgbClr val="C3654D"/>
      </a:accent3>
      <a:accent4>
        <a:srgbClr val="B1853B"/>
      </a:accent4>
      <a:accent5>
        <a:srgbClr val="A4A842"/>
      </a:accent5>
      <a:accent6>
        <a:srgbClr val="7BB13B"/>
      </a:accent6>
      <a:hlink>
        <a:srgbClr val="31935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607</Words>
  <Application>Microsoft Office PowerPoint</Application>
  <PresentationFormat>Widescreen</PresentationFormat>
  <Paragraphs>105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Elephant</vt:lpstr>
      <vt:lpstr>Roboto</vt:lpstr>
      <vt:lpstr>Univers Condensed</vt:lpstr>
      <vt:lpstr>MimeoVTI</vt:lpstr>
      <vt:lpstr>Capstone Project</vt:lpstr>
      <vt:lpstr>Topic and Context</vt:lpstr>
      <vt:lpstr>Objective</vt:lpstr>
      <vt:lpstr>Data</vt:lpstr>
      <vt:lpstr>PowerPoint Presentation</vt:lpstr>
      <vt:lpstr>Data</vt:lpstr>
      <vt:lpstr>Predicting  Alzheimer’s</vt:lpstr>
      <vt:lpstr>Data Understanding</vt:lpstr>
      <vt:lpstr>Data Understanding</vt:lpstr>
      <vt:lpstr>Data Prep and Modelling</vt:lpstr>
      <vt:lpstr>Data Prep and Modelling</vt:lpstr>
      <vt:lpstr>Data Prep and Modelling</vt:lpstr>
      <vt:lpstr>Custom Tuning for MLP</vt:lpstr>
      <vt:lpstr>Evaluation  The best model was the ExtraTree Classifier</vt:lpstr>
      <vt:lpstr>Evaluation  Disparity Similar to Data Disparity</vt:lpstr>
      <vt:lpstr>Evaluation Explanation   1.    Too little data.  2.    Too little data in some target classes.  3.    Too much disparity in target classes.  4.    Genetic Data Not Sufficient for Diagnosis</vt:lpstr>
      <vt:lpstr>Deeper Analysis</vt:lpstr>
      <vt:lpstr>RF Feature Importance’s (Python)</vt:lpstr>
      <vt:lpstr>Repeated ANOVA (R)</vt:lpstr>
      <vt:lpstr>Conclusion</vt:lpstr>
      <vt:lpstr>References /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liam.fisher24@outlook.com</dc:creator>
  <cp:lastModifiedBy>liam.fisher24@outlook.com</cp:lastModifiedBy>
  <cp:revision>1</cp:revision>
  <dcterms:created xsi:type="dcterms:W3CDTF">2022-01-26T13:02:43Z</dcterms:created>
  <dcterms:modified xsi:type="dcterms:W3CDTF">2022-04-29T14:35:01Z</dcterms:modified>
</cp:coreProperties>
</file>