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7559675" cx="10080625"/>
  <p:notesSz cx="7559675" cy="10691800"/>
  <p:embeddedFontLst>
    <p:embeddedFont>
      <p:font typeface="Source Sans Pro SemiBold"/>
      <p:regular r:id="rId19"/>
      <p:bold r:id="rId20"/>
      <p:italic r:id="rId21"/>
      <p:boldItalic r:id="rId22"/>
    </p:embeddedFont>
    <p:embeddedFont>
      <p:font typeface="Source Sans Pro Black"/>
      <p:bold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bold.fntdata"/><Relationship Id="rId22" Type="http://schemas.openxmlformats.org/officeDocument/2006/relationships/font" Target="fonts/SourceSansProSemiBold-boldItalic.fntdata"/><Relationship Id="rId21" Type="http://schemas.openxmlformats.org/officeDocument/2006/relationships/font" Target="fonts/SourceSansProSemiBold-italic.fntdata"/><Relationship Id="rId24" Type="http://schemas.openxmlformats.org/officeDocument/2006/relationships/font" Target="fonts/SourceSansProBlack-boldItalic.fntdata"/><Relationship Id="rId23" Type="http://schemas.openxmlformats.org/officeDocument/2006/relationships/font" Target="fonts/SourceSansPro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ourceSansPro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00e6a57b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00e6a57b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f2a23d26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af2a23d26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f2a23d26_1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f2a23d26_1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f2a23d26_0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f2a23d26_0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00e6a57b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00e6a57b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00e6a57b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00e6a57b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f2a23d26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f2a23d26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f2a23d26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f2a23d26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f2a23d26_1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f2a23d26_1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af2a23d26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af2a23d26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f2a23d2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af2a23d2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2200"/>
            <a:ext cx="10080626" cy="60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72920" y="218520"/>
            <a:ext cx="936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Stock Data Scraper and Analyzer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5822375"/>
            <a:ext cx="10080600" cy="17673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60000" y="419544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6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Liam Swain, Kirill Polovtsev, Reilly Swain and Andrew Rose</a:t>
            </a:r>
            <a:endParaRPr b="0" sz="2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Finished Product 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6000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Screen starts off blank displaying only the  ‘top 5 climber ‘ of the day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User inputs a ticker and date, then the relevant graph and information is displayed on screen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The graph and information is automatically cleared once a new ticker and date is entered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515592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00" y="4526825"/>
            <a:ext cx="38100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925" y="1980000"/>
            <a:ext cx="3810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925" y="4526825"/>
            <a:ext cx="3810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AVL Tree </a:t>
            </a:r>
            <a:r>
              <a:rPr lang="en-US" sz="3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ROADBLOCK</a:t>
            </a:r>
            <a:endParaRPr sz="36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6000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Store the stock data in an AVL tree for quick storing and searching in C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easier to add a new stock as we did not know how many stocks we were using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This would have brought the search time complexity from O(n) to O(logn) compared to an array or linked list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515592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75" y="1725148"/>
            <a:ext cx="4906000" cy="54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AVL Tree (Continued) </a:t>
            </a:r>
            <a:r>
              <a:rPr lang="en-US" sz="3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ROADBLOCK</a:t>
            </a:r>
            <a:endParaRPr sz="36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6000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Each Node represented a Stock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The AVL tree was sorted by Alphabetical order, or by price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Initially going to have an  AVL tree for, name, ticker, and price values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515592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925" y="1545200"/>
            <a:ext cx="4109524" cy="283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925" y="4377900"/>
            <a:ext cx="4109523" cy="2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 Created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60000" y="1980000"/>
            <a:ext cx="92517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Stock Data.txt - Cleaned Data from Web Scraping Process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Table Ready Data.csv - Processed, Table Ready data from Stock Data.txt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stocks.db - Database containing all stock information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TreeLoader.c - Load Stock Data into the tree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AVL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.c - Functions to insert a Node and to create a Node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stock.h - Create the struct for the Stock, 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declared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 with data members of stocks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AVL.h - Create the struct for the AVL tree, and function prototypes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Main.py - Main project file, created graphs and displays information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Scrape.py - Script used to scrape stock data off the web and purge all unnecessary data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LookUpStockInfo.py - Script to use SQL queries on stocks.db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5155925" y="6792625"/>
            <a:ext cx="4567200" cy="2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Closing Thoughts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Web scraping was a really fun and challenging topic. We’re happy to have chosen it as our project for our first webathon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Our end product is not exactly as we envisioned, but in the end we found a way to make it work. We are all quite proud with how it turned out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Our team decided to make a application to look up and return certain properties of a chosen stock to the user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We wanted to source the data through 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web scraping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 as we were all interested in exploring that topic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Our goal was to have a user input the ticker for a given stock, and have a GUI present 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information</a:t>
            </a: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 about that stock in a nice visual way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04300" y="2029750"/>
            <a:ext cx="8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34250" y="1772075"/>
            <a:ext cx="912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Collect Current Stock Data by web scraping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Organize data in some meaningful way ( AVL Tree in our case) </a:t>
            </a:r>
            <a:endParaRPr b="1" sz="2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Use this formatted data to create tables and organize a database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Use SQL to query the database, returning formatted, user-readable data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Create a main project with aesthetically pleasing visuals to present the data to a user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Process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60318" y="1855375"/>
            <a:ext cx="3920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23" y="1523225"/>
            <a:ext cx="1478880" cy="57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Webscraper</a:t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6000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721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60"/>
              <a:buFont typeface="Source Sans Pro"/>
              <a:buChar char="●"/>
            </a:pPr>
            <a:r>
              <a:rPr b="1" lang="en-US" sz="2260">
                <a:latin typeface="Source Sans Pro"/>
                <a:ea typeface="Source Sans Pro"/>
                <a:cs typeface="Source Sans Pro"/>
                <a:sym typeface="Source Sans Pro"/>
              </a:rPr>
              <a:t>Created in python using the BeautifulSoup urlib.request, and fileinput libraries</a:t>
            </a:r>
            <a:endParaRPr b="1"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21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60"/>
              <a:buFont typeface="Source Sans Pro"/>
              <a:buChar char="●"/>
            </a:pPr>
            <a:r>
              <a:rPr b="1" lang="en-US" sz="2260">
                <a:latin typeface="Source Sans Pro"/>
                <a:ea typeface="Source Sans Pro"/>
                <a:cs typeface="Source Sans Pro"/>
                <a:sym typeface="Source Sans Pro"/>
              </a:rPr>
              <a:t>Collects current stock data from webpage</a:t>
            </a:r>
            <a:endParaRPr b="1"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21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60"/>
              <a:buFont typeface="Source Sans Pro"/>
              <a:buChar char="●"/>
            </a:pPr>
            <a:r>
              <a:rPr b="1" lang="en-US" sz="2260">
                <a:latin typeface="Source Sans Pro"/>
                <a:ea typeface="Source Sans Pro"/>
                <a:cs typeface="Source Sans Pro"/>
                <a:sym typeface="Source Sans Pro"/>
              </a:rPr>
              <a:t>There were 100 pages of stock data</a:t>
            </a:r>
            <a:endParaRPr b="1"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6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6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515592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925" y="1980000"/>
            <a:ext cx="4797700" cy="453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File</a:t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6000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Cleaned stock data by eliminating all irrelevant pieces of information, and stored it in a text file for processing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Contains stock name, price, net, change, and volume, industry, country and a few more details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5155920" y="1980000"/>
            <a:ext cx="45672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925" y="1980000"/>
            <a:ext cx="3908160" cy="50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Processing 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60000" y="1924625"/>
            <a:ext cx="4350300" cy="5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Sans Pro"/>
              <a:buChar char="●"/>
            </a:pPr>
            <a:r>
              <a:rPr b="1"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cleaned text file had to be formatted so that it could be easily imported into a table</a:t>
            </a:r>
            <a:endParaRPr b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Sans Pro"/>
              <a:buChar char="●"/>
            </a:pPr>
            <a:r>
              <a:rPr b="1"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a Java file to reformat the text into a CSV file  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5155925" y="6903400"/>
            <a:ext cx="4567200" cy="1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688" y="4425075"/>
            <a:ext cx="3359674" cy="24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150" y="1863775"/>
            <a:ext cx="3262749" cy="2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60000" y="301320"/>
            <a:ext cx="9360000" cy="95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60000" y="1808225"/>
            <a:ext cx="4567200" cy="52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Created a table in SQL to store the data in the most organized way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Imported processed CSV file into the table</a:t>
            </a:r>
            <a:r>
              <a:rPr lang="en-US" sz="2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Created Python script to query the database and send results to the GUI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5155925" y="6818475"/>
            <a:ext cx="4567200" cy="2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13" y="1743020"/>
            <a:ext cx="4848622" cy="223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150" y="4129908"/>
            <a:ext cx="2640679" cy="253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User Input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Source Sans Pro SemiBold"/>
              <a:buChar char="●"/>
            </a:pPr>
            <a:r>
              <a:rPr b="1" lang="en-US" sz="2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Takes the Ticker of the stock the user </a:t>
            </a:r>
            <a:r>
              <a:rPr b="1" lang="en-US" sz="2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wants to input </a:t>
            </a:r>
            <a:endParaRPr b="1" sz="2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Source Sans Pro SemiBold"/>
              <a:buChar char="●"/>
            </a:pPr>
            <a:r>
              <a:rPr b="1" lang="en-US" sz="2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Outputs a graph of the stock, as well as some relevant data</a:t>
            </a:r>
            <a:endParaRPr b="1" sz="2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Source Sans Pro SemiBold"/>
              <a:buChar char="●"/>
            </a:pPr>
            <a:r>
              <a:rPr b="1" lang="en-US" sz="2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Also displays the top five highest positively changing stocks of the day</a:t>
            </a:r>
            <a:endParaRPr b="1" sz="2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