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957119-334C-4517-883F-391F4D45EF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BE8B3E-A105-4A2E-831D-FEFF4F3711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0D45F4-E7F9-458E-AD59-15701D7C1E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EE1EB0-9ECD-4F12-89D1-19971A95B7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61D3DE-B07E-477B-A849-ED7F51DC35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55A437-6199-4C3F-8CE1-AACFF8FEE6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35A15C-A38A-4E46-969B-D58249DFF5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1C833E-E6A3-4206-9FE1-CEBE7EFE9E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CE778C-F69F-4734-85D8-102925A0ED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3C0A93-2FF9-461E-A035-1D9FCE063E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7B1ADF-1009-429C-B90E-44DC064BE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78A1B9-26B8-4238-A7F6-362B29E8D0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DA7B10-D41C-4BD9-87C3-745D019B48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5A3D8B-B7CA-4C57-8304-F3698CBAA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87CF6D-1245-470A-9988-0BE8DD1C7C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EBFC73-79DC-47E2-93D3-6F5318C2F6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F719BB-F80C-45A6-84D7-0B1EE98222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94284A-CA1B-486E-ABF8-7510A5183D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458C0D-A707-4DA1-B543-6030A7DF0D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8BA175-91DF-4535-895C-A94AF70BC4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E1C1B5-C2EC-4C80-9EFC-013532FFF8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A86F8-9698-4478-A4B1-DDC674712C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9551D7-430D-4E7D-809C-C183D884B6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91B257-C0DE-470A-ADA7-2D3D78AADF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6E888A-6C2F-46B5-AD3A-6A16F2D373C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765A86-F0D7-4605-90E7-E15FD70ACB0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08000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54000"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Assessing SIMD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Programming Paradigms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in C++: A Comparative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Analysis of Execution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Time Across Vector </a:t>
            </a: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Manipulation Algorithms</a:t>
            </a:r>
            <a:br>
              <a:rPr sz="6000"/>
            </a:br>
            <a:br>
              <a:rPr sz="6000"/>
            </a:br>
            <a:r>
              <a:rPr b="0" lang="en-GB" sz="2200" spc="-1" strike="noStrike">
                <a:solidFill>
                  <a:srgbClr val="000000"/>
                </a:solidFill>
                <a:latin typeface="Calibri Light"/>
              </a:rPr>
              <a:t>(Dissertation Presentation)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453312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Liam Weitzel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Supervised by: Mr Greenwood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School of Mathematics, Computer Science and Engineering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Liverpool Hope University, UK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360000" y="180000"/>
            <a:ext cx="11519640" cy="161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 16x faster than unvectorized solution. Benchmark: `find in vector faster`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720" y="1978920"/>
            <a:ext cx="12191400" cy="43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Discussion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did some paradigms run faster?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Add vectors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Find in vector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Find in vector faster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Reverse vector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Sum vector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Future Work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did std::experimental::simd perform the way it did?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Why did 'vpshufd' not get used in reverse vector?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the results going to be the same on other host machines?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Conclusion and evaluation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24760" y="2340000"/>
            <a:ext cx="10514880" cy="28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Which SIMD programming paradigm in C++ is the fastest benchmarked on various vector manipulation algorithms?”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SIMD logic vs scalar logic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Research approach and methods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Discussion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Future Work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Motivation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Aim &amp; research question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Literature 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58904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auto-vectorization?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James Rainders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OpenMP directives?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intrinsics?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Formalized assembly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high-level SIMD libraries?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consesus on performance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is the difference between Vectorized logic vs Scalar logic?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Sources of error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Research approach and methods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are we comparing?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Measurements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problems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Bash script</a:t>
            </a:r>
            <a:endParaRPr b="0" lang="en-GB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Ran for 9 hours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780000" y="1620000"/>
            <a:ext cx="4319640" cy="348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8800" spc="-1" strike="noStrike">
                <a:solidFill>
                  <a:srgbClr val="000000"/>
                </a:solidFill>
                <a:latin typeface="Calibri Light"/>
              </a:rPr>
              <a:t>Results</a:t>
            </a:r>
            <a:endParaRPr b="0" lang="en-GB" sz="8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1989000"/>
            <a:ext cx="12191400" cy="435348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360000" y="180000"/>
            <a:ext cx="11519640" cy="161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Auto-vectorization and std::experimental::simd 4x faster than unvectorized solution. Benchmark: `add vectors`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360000" y="180000"/>
            <a:ext cx="11519640" cy="161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Auto-vectorization and std::experimental::simd 4x faster than unvectorized solution. Benchmark: `add vectors`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680" y="1795320"/>
            <a:ext cx="12191760" cy="43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360000" y="180000"/>
            <a:ext cx="11519640" cy="161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 16x faster than unvectorized solution. Benchmark: `find in vector faster`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20" y="1887840"/>
            <a:ext cx="12191400" cy="43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Application>LibreOffice/7.3.7.2$Linux_X86_64 LibreOffice_project/30$Build-2</Application>
  <AppVersion>15.0000</AppVersion>
  <Words>95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2022-10-07T15:29:18Z</dcterms:created>
  <dc:creator>devk@hope.ac.uk</dc:creator>
  <dc:description/>
  <dc:language>en-GB</dc:language>
  <cp:lastModifiedBy/>
  <dcterms:modified xsi:type="dcterms:W3CDTF">2024-05-09T19:45:51Z</dcterms:modified>
  <cp:revision>8</cp:revision>
  <dc:subject/>
  <dc:title>TITLE (MASTERS THESIS PRESENTATION)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