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7748-B68B-775E-C7C2-FF6AE02E3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56ACC-8009-6E1D-5875-A3519BCC7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00F66-5606-B0B8-6204-09BF10AA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338-8BA4-5940-BAB6-B496C2C3EDD9}" type="datetimeFigureOut">
              <a:rPr lang="en-001" smtClean="0"/>
              <a:t>03/01/2025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9373D-9499-7984-20F9-0FFC0702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B93A-C994-ACC7-BE5F-1694481B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2616-ED01-7143-89B8-64310A74D6C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3608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C989-E601-1ACE-AB9B-3D916BAA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916A3-099D-CB2E-98E8-8CCBC15D4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0005B-DFD3-4EDC-6CD4-1816FAFE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338-8BA4-5940-BAB6-B496C2C3EDD9}" type="datetimeFigureOut">
              <a:rPr lang="en-001" smtClean="0"/>
              <a:t>03/01/2025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828A-72D5-59F7-6E1E-EF4027B4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7E740-4111-8C58-EE9E-ACEAB942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2616-ED01-7143-89B8-64310A74D6C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56464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9C82-7F8E-7549-C6FE-3AD829FF1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A72AB-291E-9A22-5268-30F27C474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551AA-72FC-14FA-AED0-2A9B8419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338-8BA4-5940-BAB6-B496C2C3EDD9}" type="datetimeFigureOut">
              <a:rPr lang="en-001" smtClean="0"/>
              <a:t>03/01/2025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0AC0C-CAA0-B1B1-5509-D0FBA78E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92D39-52B0-3ED7-EE57-4E2EDD80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2616-ED01-7143-89B8-64310A74D6C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7269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8781-CD90-AF9E-AA62-0634D758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1D25-60A9-89DA-75C6-60D0F0C5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06F5D-883C-AA55-A626-A9B5C19E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338-8BA4-5940-BAB6-B496C2C3EDD9}" type="datetimeFigureOut">
              <a:rPr lang="en-001" smtClean="0"/>
              <a:t>03/01/2025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2446-A69E-E598-7BEA-8B1D1858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732A-DF7D-5116-EB5A-CD0DC958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2616-ED01-7143-89B8-64310A74D6C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5206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1325-C0E5-068E-A00C-E9784C1A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7CDDF-9937-6997-6D5D-29EFE152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D3F5B-B873-0F85-ED37-F7D967F3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338-8BA4-5940-BAB6-B496C2C3EDD9}" type="datetimeFigureOut">
              <a:rPr lang="en-001" smtClean="0"/>
              <a:t>03/01/2025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68DE0-7AA1-3A1E-E59D-2C89645E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69082-D46A-497E-D525-6E3C5B33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2616-ED01-7143-89B8-64310A74D6C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73267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9231-07BB-3569-33E6-BCACE7A8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7FED-5960-6AA1-F4FA-77739429A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F3CDB-2783-37A5-3D16-C5A5BC898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CAB73-C36D-4279-ADA8-C60798BD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338-8BA4-5940-BAB6-B496C2C3EDD9}" type="datetimeFigureOut">
              <a:rPr lang="en-001" smtClean="0"/>
              <a:t>03/01/2025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3651D-B068-F679-2DFA-4227AD83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A4F9B-4E23-7595-7CB4-32555A65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2616-ED01-7143-89B8-64310A74D6C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98279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DA78-38A2-3C28-5A0C-ED6B6220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218D8-CFCC-714F-919C-C53F09CB8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23387-D22A-A412-8F39-469F9112F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3F2B7-BEA4-5E91-5F5A-CD86893D0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874C7-18EA-DE40-C84D-A476B3565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74924-B995-46C8-B0B7-79E6779B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338-8BA4-5940-BAB6-B496C2C3EDD9}" type="datetimeFigureOut">
              <a:rPr lang="en-001" smtClean="0"/>
              <a:t>03/01/2025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C2AA8-2A61-3A1A-8311-7656ED8E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643C9-9A25-CB80-1DD0-DE8FD2F6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2616-ED01-7143-89B8-64310A74D6C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4716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72D1-AA1C-9791-1ED1-1DDED8F8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EF517-7728-6B39-D589-4AE5DAF5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338-8BA4-5940-BAB6-B496C2C3EDD9}" type="datetimeFigureOut">
              <a:rPr lang="en-001" smtClean="0"/>
              <a:t>03/01/2025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31A58-819B-6330-F7E4-BB709793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546D3-8290-7D53-A5E4-A3AFF21D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2616-ED01-7143-89B8-64310A74D6C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9440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4FEC-614A-CBA3-DB15-BAD023BA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338-8BA4-5940-BAB6-B496C2C3EDD9}" type="datetimeFigureOut">
              <a:rPr lang="en-001" smtClean="0"/>
              <a:t>03/01/2025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1D776-C4CC-565B-02E0-899F9B15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50B8B-E385-476A-9D7A-DE983067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2616-ED01-7143-89B8-64310A74D6C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38390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DFF6-63BA-5193-AF42-1B66ECAE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1CC41-47AD-7924-0C17-7E90D432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76562-BDEF-3163-A0F2-B66905D3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0CCDE-ABF1-01EA-BB40-6284F4EC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338-8BA4-5940-BAB6-B496C2C3EDD9}" type="datetimeFigureOut">
              <a:rPr lang="en-001" smtClean="0"/>
              <a:t>03/01/2025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D6643-2666-90EF-8820-6058C57D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9DEE9-1D56-5731-CF88-A00D0B9F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2616-ED01-7143-89B8-64310A74D6C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4489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9812-9FC9-A5FB-26E9-955641FA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90FD1-FA74-DD92-34AE-0B3D87DB5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F58A0-097C-DACD-86E8-BF9423F2D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3571A-4537-0C1C-F7B1-5A5D0C1E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338-8BA4-5940-BAB6-B496C2C3EDD9}" type="datetimeFigureOut">
              <a:rPr lang="en-001" smtClean="0"/>
              <a:t>03/01/2025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8C078-F2DE-73BB-474F-71F8940A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BCD86-F3DE-B5BC-D908-B73D3F06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2616-ED01-7143-89B8-64310A74D6C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18234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A8C14-9486-FCAF-B5A2-D6F1E7DC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AC08D-28D4-AE87-4F27-90A2CC333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861-3345-BD09-FF08-E2A092764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709338-8BA4-5940-BAB6-B496C2C3EDD9}" type="datetimeFigureOut">
              <a:rPr lang="en-001" smtClean="0"/>
              <a:t>03/01/2025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C0E90-0098-2BE5-AF23-E597CF46E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7A608-C11B-A0F4-E766-51DFC9F2D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B2616-ED01-7143-89B8-64310A74D6C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90621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1CD00-493A-A969-A72E-29CBC28ECB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9481B4-3E7E-F3FF-93D3-44CA7C91F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Queerfeindlichkeit</a:t>
            </a:r>
            <a:endParaRPr lang="en-00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1324A-FAF7-EB10-C9A1-A0FD8AAE1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Jahrgangs Andacht der 8A</a:t>
            </a:r>
            <a:endParaRPr lang="en-00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755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CC1F-954C-47F5-48F9-E822FCC8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Vincent – Sarah Connor</a:t>
            </a:r>
            <a:endParaRPr lang="en-00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99C9A-F209-F85A-7894-F991612F11BE}"/>
              </a:ext>
            </a:extLst>
          </p:cNvPr>
          <p:cNvSpPr txBox="1"/>
          <p:nvPr/>
        </p:nvSpPr>
        <p:spPr>
          <a:xfrm>
            <a:off x="838200" y="2022593"/>
            <a:ext cx="10968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Mama, </a:t>
            </a:r>
            <a:r>
              <a:rPr lang="en-GB" dirty="0" err="1"/>
              <a:t>ich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denken</a:t>
            </a:r>
            <a:br>
              <a:rPr lang="en-GB" dirty="0"/>
            </a:br>
            <a:r>
              <a:rPr lang="en-GB" dirty="0" err="1"/>
              <a:t>Ich</a:t>
            </a:r>
            <a:r>
              <a:rPr lang="en-GB" dirty="0"/>
              <a:t> </a:t>
            </a:r>
            <a:r>
              <a:rPr lang="en-GB" dirty="0" err="1"/>
              <a:t>glaub</a:t>
            </a:r>
            <a:r>
              <a:rPr lang="en-GB" dirty="0"/>
              <a:t>', </a:t>
            </a:r>
            <a:r>
              <a:rPr lang="en-GB" dirty="0" err="1"/>
              <a:t>ich</a:t>
            </a:r>
            <a:r>
              <a:rPr lang="en-GB" dirty="0"/>
              <a:t> </a:t>
            </a:r>
            <a:r>
              <a:rPr lang="en-GB" dirty="0" err="1"/>
              <a:t>hab</a:t>
            </a:r>
            <a:r>
              <a:rPr lang="en-GB" dirty="0"/>
              <a:t>' </a:t>
            </a:r>
            <a:r>
              <a:rPr lang="en-GB" dirty="0" err="1"/>
              <a:t>Fieber</a:t>
            </a:r>
            <a:br>
              <a:rPr lang="en-GB" dirty="0"/>
            </a:br>
            <a:r>
              <a:rPr lang="en-GB" dirty="0" err="1"/>
              <a:t>Ich</a:t>
            </a:r>
            <a:r>
              <a:rPr lang="en-GB" dirty="0"/>
              <a:t> </a:t>
            </a:r>
            <a:r>
              <a:rPr lang="en-GB" dirty="0" err="1"/>
              <a:t>glaube</a:t>
            </a:r>
            <a:r>
              <a:rPr lang="en-GB" dirty="0"/>
              <a:t>, </a:t>
            </a:r>
            <a:r>
              <a:rPr lang="en-GB" dirty="0" err="1"/>
              <a:t>ich</a:t>
            </a:r>
            <a:r>
              <a:rPr lang="en-GB" dirty="0"/>
              <a:t> will </a:t>
            </a:r>
            <a:r>
              <a:rPr lang="en-GB" dirty="0" err="1"/>
              <a:t>das</a:t>
            </a:r>
            <a:r>
              <a:rPr lang="en-GB" dirty="0"/>
              <a:t> </a:t>
            </a:r>
            <a:r>
              <a:rPr lang="en-GB" dirty="0" err="1"/>
              <a:t>nicht</a:t>
            </a:r>
            <a:br>
              <a:rPr lang="en-GB" dirty="0"/>
            </a:br>
            <a:r>
              <a:rPr lang="en-GB" dirty="0"/>
              <a:t>Mama, was </a:t>
            </a:r>
            <a:r>
              <a:rPr lang="en-GB" dirty="0" err="1"/>
              <a:t>soll</a:t>
            </a:r>
            <a:r>
              <a:rPr lang="en-GB" dirty="0"/>
              <a:t> </a:t>
            </a:r>
            <a:r>
              <a:rPr lang="en-GB" dirty="0" err="1"/>
              <a:t>ich</a:t>
            </a:r>
            <a:r>
              <a:rPr lang="en-GB" dirty="0"/>
              <a:t> </a:t>
            </a:r>
            <a:r>
              <a:rPr lang="en-GB" dirty="0" err="1"/>
              <a:t>jetzt</a:t>
            </a:r>
            <a:r>
              <a:rPr lang="en-GB" dirty="0"/>
              <a:t> </a:t>
            </a:r>
            <a:r>
              <a:rPr lang="en-GB" dirty="0" err="1"/>
              <a:t>machen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 err="1"/>
              <a:t>Ich</a:t>
            </a:r>
            <a:r>
              <a:rPr lang="en-GB" dirty="0"/>
              <a:t> </a:t>
            </a:r>
            <a:r>
              <a:rPr lang="en-GB" dirty="0" err="1"/>
              <a:t>glaub</a:t>
            </a:r>
            <a:r>
              <a:rPr lang="en-GB" dirty="0"/>
              <a:t>', </a:t>
            </a:r>
            <a:r>
              <a:rPr lang="en-GB" dirty="0" err="1"/>
              <a:t>ich</a:t>
            </a:r>
            <a:r>
              <a:rPr lang="en-GB" dirty="0"/>
              <a:t> muss </a:t>
            </a:r>
            <a:r>
              <a:rPr lang="en-GB" dirty="0" err="1"/>
              <a:t>sterben</a:t>
            </a:r>
            <a:br>
              <a:rPr lang="en-GB" dirty="0"/>
            </a:br>
            <a:r>
              <a:rPr lang="en-GB" dirty="0"/>
              <a:t>Was, </a:t>
            </a: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mein</a:t>
            </a:r>
            <a:r>
              <a:rPr lang="en-GB" dirty="0"/>
              <a:t> Herz </a:t>
            </a:r>
            <a:r>
              <a:rPr lang="en-GB" dirty="0" err="1"/>
              <a:t>zerbricht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 err="1"/>
              <a:t>Nein</a:t>
            </a:r>
            <a:r>
              <a:rPr lang="en-GB" dirty="0"/>
              <a:t>, </a:t>
            </a:r>
            <a:r>
              <a:rPr lang="en-GB" dirty="0" err="1"/>
              <a:t>mein</a:t>
            </a:r>
            <a:r>
              <a:rPr lang="en-GB" dirty="0"/>
              <a:t> Kind, </a:t>
            </a:r>
            <a:r>
              <a:rPr lang="en-GB" dirty="0" err="1"/>
              <a:t>das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es </a:t>
            </a:r>
            <a:r>
              <a:rPr lang="en-GB" dirty="0" err="1"/>
              <a:t>nicht</a:t>
            </a:r>
            <a:br>
              <a:rPr lang="en-GB" dirty="0"/>
            </a:br>
            <a:r>
              <a:rPr lang="en-GB" dirty="0"/>
              <a:t>Und </a:t>
            </a:r>
            <a:r>
              <a:rPr lang="en-GB" dirty="0" err="1"/>
              <a:t>bitte</a:t>
            </a:r>
            <a:r>
              <a:rPr lang="en-GB" dirty="0"/>
              <a:t> </a:t>
            </a:r>
            <a:r>
              <a:rPr lang="en-GB" dirty="0" err="1"/>
              <a:t>glaub</a:t>
            </a:r>
            <a:r>
              <a:rPr lang="en-GB" dirty="0"/>
              <a:t>' mir, </a:t>
            </a:r>
            <a:r>
              <a:rPr lang="en-GB" dirty="0" err="1"/>
              <a:t>Schatz</a:t>
            </a:r>
            <a:r>
              <a:rPr lang="en-GB" dirty="0"/>
              <a:t>, du </a:t>
            </a:r>
            <a:r>
              <a:rPr lang="en-GB" dirty="0" err="1"/>
              <a:t>stirbst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nicht</a:t>
            </a:r>
            <a:br>
              <a:rPr lang="en-GB" dirty="0"/>
            </a:br>
            <a:r>
              <a:rPr lang="en-GB" dirty="0"/>
              <a:t>Es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Liebe, und da </a:t>
            </a:r>
            <a:r>
              <a:rPr lang="en-GB" dirty="0" err="1"/>
              <a:t>hilft</a:t>
            </a:r>
            <a:r>
              <a:rPr lang="en-GB" dirty="0"/>
              <a:t> </a:t>
            </a:r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Medizin</a:t>
            </a:r>
            <a:r>
              <a:rPr lang="en-GB" dirty="0"/>
              <a:t>, oh-oh</a:t>
            </a:r>
            <a:br>
              <a:rPr lang="en-GB" dirty="0"/>
            </a:b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ersten</a:t>
            </a:r>
            <a:r>
              <a:rPr lang="en-GB" dirty="0"/>
              <a:t> Mal tut's </a:t>
            </a:r>
            <a:r>
              <a:rPr lang="en-GB" dirty="0" err="1"/>
              <a:t>richtig</a:t>
            </a:r>
            <a:r>
              <a:rPr lang="en-GB" dirty="0"/>
              <a:t> </a:t>
            </a:r>
            <a:r>
              <a:rPr lang="en-GB" dirty="0" err="1"/>
              <a:t>weh</a:t>
            </a:r>
            <a:br>
              <a:rPr lang="en-GB" dirty="0"/>
            </a:br>
            <a:r>
              <a:rPr lang="en-GB" dirty="0" err="1"/>
              <a:t>Doch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das</a:t>
            </a:r>
            <a:r>
              <a:rPr lang="en-GB" dirty="0"/>
              <a:t> </a:t>
            </a:r>
            <a:r>
              <a:rPr lang="en-GB" dirty="0" err="1"/>
              <a:t>geht</a:t>
            </a:r>
            <a:r>
              <a:rPr lang="en-GB" dirty="0"/>
              <a:t> </a:t>
            </a:r>
            <a:r>
              <a:rPr lang="en-GB" dirty="0" err="1"/>
              <a:t>vorbei</a:t>
            </a:r>
            <a:r>
              <a:rPr lang="en-GB" dirty="0"/>
              <a:t>, du </a:t>
            </a:r>
            <a:r>
              <a:rPr lang="en-GB" dirty="0" err="1"/>
              <a:t>wirst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sehen</a:t>
            </a:r>
            <a:br>
              <a:rPr lang="en-GB" dirty="0"/>
            </a:br>
            <a:r>
              <a:rPr lang="en-GB" dirty="0"/>
              <a:t>Es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Liebe, und da </a:t>
            </a:r>
            <a:r>
              <a:rPr lang="en-GB" dirty="0" err="1"/>
              <a:t>hilft</a:t>
            </a:r>
            <a:r>
              <a:rPr lang="en-GB" dirty="0"/>
              <a:t> </a:t>
            </a:r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/>
              <a:t>Medizin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46198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11CD00-493A-A969-A72E-29CBC28ECB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9481B4-3E7E-F3FF-93D3-44CA7C91F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Queerfeindlichkeit</a:t>
            </a:r>
            <a:endParaRPr lang="en-001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2D2D87-789A-4451-31AC-53FC5B65A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886792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3D1A-F57C-3191-230C-20B237C5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Laudato</a:t>
            </a:r>
            <a:r>
              <a:rPr lang="en-US" dirty="0"/>
              <a:t> </a:t>
            </a:r>
            <a:r>
              <a:rPr lang="en-US" dirty="0" err="1"/>
              <a:t>Si</a:t>
            </a:r>
            <a:endParaRPr lang="en-00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991A5-F6CD-006B-B895-9CDFFDCA4668}"/>
              </a:ext>
            </a:extLst>
          </p:cNvPr>
          <p:cNvSpPr txBox="1"/>
          <p:nvPr/>
        </p:nvSpPr>
        <p:spPr>
          <a:xfrm>
            <a:off x="838200" y="2369920"/>
            <a:ext cx="10815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 err="1"/>
              <a:t>Laudato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, o-mi Signore</a:t>
            </a:r>
            <a:endParaRPr lang="en-US" dirty="0"/>
          </a:p>
          <a:p>
            <a:pPr algn="l"/>
            <a:r>
              <a:rPr lang="en-GB" dirty="0" err="1"/>
              <a:t>Laudato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, o-mi Signore</a:t>
            </a:r>
            <a:endParaRPr lang="en-US" dirty="0"/>
          </a:p>
          <a:p>
            <a:pPr algn="l"/>
            <a:r>
              <a:rPr lang="en-GB" dirty="0" err="1"/>
              <a:t>Laudato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, o-mi Signore</a:t>
            </a:r>
            <a:endParaRPr lang="en-US" dirty="0"/>
          </a:p>
          <a:p>
            <a:pPr algn="l"/>
            <a:r>
              <a:rPr lang="en-GB" dirty="0" err="1"/>
              <a:t>Laudato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, o-mi Signor</a:t>
            </a:r>
            <a:endParaRPr lang="en-0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4269A-EBB7-6090-092E-607C2F747F17}"/>
              </a:ext>
            </a:extLst>
          </p:cNvPr>
          <p:cNvSpPr txBox="1"/>
          <p:nvPr/>
        </p:nvSpPr>
        <p:spPr>
          <a:xfrm>
            <a:off x="838200" y="3570249"/>
            <a:ext cx="1081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Sei </a:t>
            </a:r>
            <a:r>
              <a:rPr lang="en-US" dirty="0" err="1"/>
              <a:t>gepriesen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Licht und </a:t>
            </a:r>
            <a:r>
              <a:rPr lang="en-US" dirty="0" err="1"/>
              <a:t>Dunkelheiten</a:t>
            </a:r>
            <a:r>
              <a:rPr lang="en-US" dirty="0"/>
              <a:t>! Sei </a:t>
            </a:r>
            <a:r>
              <a:rPr lang="en-US" dirty="0" err="1"/>
              <a:t>gepriesen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Nächte</a:t>
            </a:r>
            <a:r>
              <a:rPr lang="en-US" dirty="0"/>
              <a:t> und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Tage</a:t>
            </a:r>
            <a:r>
              <a:rPr lang="en-US" dirty="0"/>
              <a:t>!</a:t>
            </a:r>
          </a:p>
          <a:p>
            <a:pPr algn="l"/>
            <a:r>
              <a:rPr lang="en-US" dirty="0"/>
              <a:t>Sei </a:t>
            </a:r>
            <a:r>
              <a:rPr lang="en-US" dirty="0" err="1"/>
              <a:t>gepriesen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Jahre</a:t>
            </a:r>
            <a:r>
              <a:rPr lang="en-US" dirty="0"/>
              <a:t> und </a:t>
            </a:r>
            <a:r>
              <a:rPr lang="en-US" dirty="0" err="1"/>
              <a:t>Gezeiten</a:t>
            </a:r>
            <a:r>
              <a:rPr lang="en-US" dirty="0"/>
              <a:t>! Sei </a:t>
            </a:r>
            <a:r>
              <a:rPr lang="en-US" dirty="0" err="1"/>
              <a:t>gepriesen</a:t>
            </a:r>
            <a:r>
              <a:rPr lang="en-US" dirty="0"/>
              <a:t>, </a:t>
            </a:r>
            <a:r>
              <a:rPr lang="en-US" dirty="0" err="1"/>
              <a:t>denn</a:t>
            </a:r>
            <a:r>
              <a:rPr lang="en-US" dirty="0"/>
              <a:t> du </a:t>
            </a:r>
            <a:r>
              <a:rPr lang="en-US" dirty="0" err="1"/>
              <a:t>bist</a:t>
            </a:r>
            <a:r>
              <a:rPr lang="en-US" dirty="0"/>
              <a:t> </a:t>
            </a:r>
            <a:r>
              <a:rPr lang="en-US" dirty="0" err="1"/>
              <a:t>wunderbar</a:t>
            </a:r>
            <a:r>
              <a:rPr lang="en-US" dirty="0"/>
              <a:t>, Herr!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04787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3D1A-F57C-3191-230C-20B237C5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Laudato</a:t>
            </a:r>
            <a:r>
              <a:rPr lang="en-US" dirty="0"/>
              <a:t> </a:t>
            </a:r>
            <a:r>
              <a:rPr lang="en-US" dirty="0" err="1"/>
              <a:t>Si</a:t>
            </a:r>
            <a:endParaRPr lang="en-0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F56AB-9D8B-91F7-3BF8-E8F040F5F0B4}"/>
              </a:ext>
            </a:extLst>
          </p:cNvPr>
          <p:cNvSpPr txBox="1"/>
          <p:nvPr/>
        </p:nvSpPr>
        <p:spPr>
          <a:xfrm>
            <a:off x="838200" y="2345051"/>
            <a:ext cx="10815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 err="1"/>
              <a:t>Laudato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, o-mi Signore</a:t>
            </a:r>
            <a:endParaRPr lang="en-US" dirty="0"/>
          </a:p>
          <a:p>
            <a:pPr algn="l"/>
            <a:r>
              <a:rPr lang="en-GB" dirty="0" err="1"/>
              <a:t>Laudato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, o-mi Signore</a:t>
            </a:r>
            <a:endParaRPr lang="en-US" dirty="0"/>
          </a:p>
          <a:p>
            <a:pPr algn="l"/>
            <a:r>
              <a:rPr lang="en-GB" dirty="0" err="1"/>
              <a:t>Laudato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, o-mi Signore</a:t>
            </a:r>
            <a:endParaRPr lang="en-US" dirty="0"/>
          </a:p>
          <a:p>
            <a:pPr algn="l"/>
            <a:r>
              <a:rPr lang="en-GB" dirty="0" err="1"/>
              <a:t>Laudato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, o-mi Signor</a:t>
            </a:r>
            <a:endParaRPr lang="en-00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B954E9-F245-89E1-48EA-F9C88A1AADB6}"/>
              </a:ext>
            </a:extLst>
          </p:cNvPr>
          <p:cNvSpPr txBox="1"/>
          <p:nvPr/>
        </p:nvSpPr>
        <p:spPr>
          <a:xfrm>
            <a:off x="838200" y="3553412"/>
            <a:ext cx="1081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Sei </a:t>
            </a:r>
            <a:r>
              <a:rPr lang="en-GB" dirty="0" err="1"/>
              <a:t>gepriesen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Wolken</a:t>
            </a:r>
            <a:r>
              <a:rPr lang="en-GB" dirty="0"/>
              <a:t> Wind und </a:t>
            </a:r>
            <a:r>
              <a:rPr lang="en-GB" dirty="0" err="1"/>
              <a:t>Regen</a:t>
            </a:r>
            <a:r>
              <a:rPr lang="en-GB" dirty="0"/>
              <a:t>! Sei </a:t>
            </a:r>
            <a:r>
              <a:rPr lang="en-GB" dirty="0" err="1"/>
              <a:t>gepriesen</a:t>
            </a:r>
            <a:r>
              <a:rPr lang="en-GB" dirty="0"/>
              <a:t>, du </a:t>
            </a:r>
            <a:r>
              <a:rPr lang="en-GB" dirty="0" err="1"/>
              <a:t>läßt</a:t>
            </a:r>
            <a:r>
              <a:rPr lang="en-GB" dirty="0"/>
              <a:t> die </a:t>
            </a:r>
            <a:r>
              <a:rPr lang="en-GB" dirty="0" err="1"/>
              <a:t>Quellen</a:t>
            </a:r>
            <a:r>
              <a:rPr lang="en-GB" dirty="0"/>
              <a:t> </a:t>
            </a:r>
            <a:r>
              <a:rPr lang="en-GB" dirty="0" err="1"/>
              <a:t>springen</a:t>
            </a:r>
            <a:r>
              <a:rPr lang="en-GB" dirty="0"/>
              <a:t>!</a:t>
            </a:r>
            <a:endParaRPr lang="en-US" dirty="0"/>
          </a:p>
          <a:p>
            <a:pPr algn="l"/>
            <a:r>
              <a:rPr lang="en-GB" dirty="0"/>
              <a:t>Sei </a:t>
            </a:r>
            <a:r>
              <a:rPr lang="en-GB" dirty="0" err="1"/>
              <a:t>gepriesen</a:t>
            </a:r>
            <a:r>
              <a:rPr lang="en-GB" dirty="0"/>
              <a:t>, du </a:t>
            </a:r>
            <a:r>
              <a:rPr lang="en-GB" dirty="0" err="1"/>
              <a:t>läßt</a:t>
            </a:r>
            <a:r>
              <a:rPr lang="en-GB" dirty="0"/>
              <a:t> die </a:t>
            </a:r>
            <a:r>
              <a:rPr lang="en-GB" dirty="0" err="1"/>
              <a:t>Felder</a:t>
            </a:r>
            <a:r>
              <a:rPr lang="en-GB" dirty="0"/>
              <a:t> </a:t>
            </a:r>
            <a:r>
              <a:rPr lang="en-GB" dirty="0" err="1"/>
              <a:t>reifen</a:t>
            </a:r>
            <a:r>
              <a:rPr lang="en-GB" dirty="0"/>
              <a:t>! Sei </a:t>
            </a:r>
            <a:r>
              <a:rPr lang="en-GB" dirty="0" err="1"/>
              <a:t>gepriesen</a:t>
            </a:r>
            <a:r>
              <a:rPr lang="en-GB" dirty="0"/>
              <a:t>, </a:t>
            </a:r>
            <a:r>
              <a:rPr lang="en-GB" dirty="0" err="1"/>
              <a:t>denn</a:t>
            </a:r>
            <a:r>
              <a:rPr lang="en-GB" dirty="0"/>
              <a:t> du </a:t>
            </a:r>
            <a:r>
              <a:rPr lang="en-GB" dirty="0" err="1"/>
              <a:t>bist</a:t>
            </a:r>
            <a:r>
              <a:rPr lang="en-GB" dirty="0"/>
              <a:t> </a:t>
            </a:r>
            <a:r>
              <a:rPr lang="en-GB" dirty="0" err="1"/>
              <a:t>wunderbar</a:t>
            </a:r>
            <a:r>
              <a:rPr lang="en-GB" dirty="0"/>
              <a:t>, Herr!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64449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3D1A-F57C-3191-230C-20B237C5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Laudato</a:t>
            </a:r>
            <a:r>
              <a:rPr lang="en-US" dirty="0"/>
              <a:t> </a:t>
            </a:r>
            <a:r>
              <a:rPr lang="en-US" dirty="0" err="1"/>
              <a:t>Si</a:t>
            </a:r>
            <a:endParaRPr lang="en-0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F56AB-9D8B-91F7-3BF8-E8F040F5F0B4}"/>
              </a:ext>
            </a:extLst>
          </p:cNvPr>
          <p:cNvSpPr txBox="1"/>
          <p:nvPr/>
        </p:nvSpPr>
        <p:spPr>
          <a:xfrm>
            <a:off x="838200" y="2345051"/>
            <a:ext cx="10815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 err="1"/>
              <a:t>Laudato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, o-mi Signore</a:t>
            </a:r>
            <a:endParaRPr lang="en-US" dirty="0"/>
          </a:p>
          <a:p>
            <a:pPr algn="l"/>
            <a:r>
              <a:rPr lang="en-GB" dirty="0" err="1"/>
              <a:t>Laudato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, o-mi Signore</a:t>
            </a:r>
            <a:endParaRPr lang="en-US" dirty="0"/>
          </a:p>
          <a:p>
            <a:pPr algn="l"/>
            <a:r>
              <a:rPr lang="en-GB" dirty="0" err="1"/>
              <a:t>Laudato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, o-mi Signore</a:t>
            </a:r>
            <a:endParaRPr lang="en-US" dirty="0"/>
          </a:p>
          <a:p>
            <a:pPr algn="l"/>
            <a:r>
              <a:rPr lang="en-GB" dirty="0" err="1"/>
              <a:t>Laudato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, o-mi Signor</a:t>
            </a:r>
            <a:endParaRPr lang="en-00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446D7-093E-FF9B-35A6-EAD9D4A6235B}"/>
              </a:ext>
            </a:extLst>
          </p:cNvPr>
          <p:cNvSpPr txBox="1"/>
          <p:nvPr/>
        </p:nvSpPr>
        <p:spPr>
          <a:xfrm>
            <a:off x="838200" y="3553412"/>
            <a:ext cx="1081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Sei </a:t>
            </a:r>
            <a:r>
              <a:rPr lang="en-GB" dirty="0" err="1"/>
              <a:t>gepriesen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deine</a:t>
            </a:r>
            <a:r>
              <a:rPr lang="en-GB" dirty="0"/>
              <a:t> </a:t>
            </a:r>
            <a:r>
              <a:rPr lang="en-GB" dirty="0" err="1"/>
              <a:t>hohen</a:t>
            </a:r>
            <a:r>
              <a:rPr lang="en-GB" dirty="0"/>
              <a:t> Berge! Sei </a:t>
            </a:r>
            <a:r>
              <a:rPr lang="en-GB" dirty="0" err="1"/>
              <a:t>gepriesen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Felder</a:t>
            </a:r>
            <a:r>
              <a:rPr lang="en-GB" dirty="0"/>
              <a:t>, </a:t>
            </a:r>
            <a:r>
              <a:rPr lang="en-GB" dirty="0" err="1"/>
              <a:t>Wald</a:t>
            </a:r>
            <a:r>
              <a:rPr lang="en-GB" dirty="0"/>
              <a:t> und </a:t>
            </a:r>
            <a:r>
              <a:rPr lang="en-GB" dirty="0" err="1"/>
              <a:t>Täler</a:t>
            </a:r>
            <a:r>
              <a:rPr lang="en-GB" dirty="0"/>
              <a:t>!</a:t>
            </a:r>
            <a:endParaRPr lang="en-US" dirty="0"/>
          </a:p>
          <a:p>
            <a:pPr algn="l"/>
            <a:r>
              <a:rPr lang="en-GB" dirty="0"/>
              <a:t>Sei </a:t>
            </a:r>
            <a:r>
              <a:rPr lang="en-GB" dirty="0" err="1"/>
              <a:t>gepriesen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deiner</a:t>
            </a:r>
            <a:r>
              <a:rPr lang="en-GB" dirty="0"/>
              <a:t> </a:t>
            </a:r>
            <a:r>
              <a:rPr lang="en-GB" dirty="0" err="1"/>
              <a:t>Bäume</a:t>
            </a:r>
            <a:r>
              <a:rPr lang="en-GB" dirty="0"/>
              <a:t> </a:t>
            </a:r>
            <a:r>
              <a:rPr lang="en-GB" dirty="0" err="1"/>
              <a:t>Schatten</a:t>
            </a:r>
            <a:r>
              <a:rPr lang="en-GB" dirty="0"/>
              <a:t>! Sei </a:t>
            </a:r>
            <a:r>
              <a:rPr lang="en-GB" dirty="0" err="1"/>
              <a:t>gepriesen</a:t>
            </a:r>
            <a:r>
              <a:rPr lang="en-GB" dirty="0"/>
              <a:t>, </a:t>
            </a:r>
            <a:r>
              <a:rPr lang="en-GB" dirty="0" err="1"/>
              <a:t>denn</a:t>
            </a:r>
            <a:r>
              <a:rPr lang="en-GB" dirty="0"/>
              <a:t> du </a:t>
            </a:r>
            <a:r>
              <a:rPr lang="en-GB" dirty="0" err="1"/>
              <a:t>bist</a:t>
            </a:r>
            <a:r>
              <a:rPr lang="en-GB" dirty="0"/>
              <a:t> </a:t>
            </a:r>
            <a:r>
              <a:rPr lang="en-GB" dirty="0" err="1"/>
              <a:t>wunderbar</a:t>
            </a:r>
            <a:r>
              <a:rPr lang="en-GB" dirty="0"/>
              <a:t>, Herr!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59748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3D1A-F57C-3191-230C-20B237C5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Laudato</a:t>
            </a:r>
            <a:r>
              <a:rPr lang="en-US" dirty="0"/>
              <a:t> </a:t>
            </a:r>
            <a:r>
              <a:rPr lang="en-US" dirty="0" err="1"/>
              <a:t>Si</a:t>
            </a:r>
            <a:endParaRPr lang="en-0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F56AB-9D8B-91F7-3BF8-E8F040F5F0B4}"/>
              </a:ext>
            </a:extLst>
          </p:cNvPr>
          <p:cNvSpPr txBox="1"/>
          <p:nvPr/>
        </p:nvSpPr>
        <p:spPr>
          <a:xfrm>
            <a:off x="838200" y="2345051"/>
            <a:ext cx="10815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 err="1"/>
              <a:t>Laudato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, o-mi Signore</a:t>
            </a:r>
            <a:endParaRPr lang="en-US" dirty="0"/>
          </a:p>
          <a:p>
            <a:pPr algn="l"/>
            <a:r>
              <a:rPr lang="en-GB" dirty="0" err="1"/>
              <a:t>Laudato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, o-mi Signore</a:t>
            </a:r>
            <a:endParaRPr lang="en-US" dirty="0"/>
          </a:p>
          <a:p>
            <a:pPr algn="l"/>
            <a:r>
              <a:rPr lang="en-GB" dirty="0" err="1"/>
              <a:t>Laudato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, o-mi Signore</a:t>
            </a:r>
            <a:endParaRPr lang="en-US" dirty="0"/>
          </a:p>
          <a:p>
            <a:pPr algn="l"/>
            <a:r>
              <a:rPr lang="en-GB" dirty="0" err="1"/>
              <a:t>Laudato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, o-mi Signor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43489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3D1A-F57C-3191-230C-20B237C5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Laudato</a:t>
            </a:r>
            <a:r>
              <a:rPr lang="en-US" dirty="0"/>
              <a:t> </a:t>
            </a:r>
            <a:r>
              <a:rPr lang="en-US" dirty="0" err="1"/>
              <a:t>Si</a:t>
            </a:r>
            <a:endParaRPr lang="en-0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F56AB-9D8B-91F7-3BF8-E8F040F5F0B4}"/>
              </a:ext>
            </a:extLst>
          </p:cNvPr>
          <p:cNvSpPr txBox="1"/>
          <p:nvPr/>
        </p:nvSpPr>
        <p:spPr>
          <a:xfrm>
            <a:off x="838200" y="2345051"/>
            <a:ext cx="10815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 err="1"/>
              <a:t>Laudato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, o-mi Signore</a:t>
            </a:r>
            <a:endParaRPr lang="en-US" dirty="0"/>
          </a:p>
          <a:p>
            <a:pPr algn="l"/>
            <a:r>
              <a:rPr lang="en-GB" dirty="0" err="1"/>
              <a:t>Laudato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, o-mi Signore</a:t>
            </a:r>
            <a:endParaRPr lang="en-US" dirty="0"/>
          </a:p>
          <a:p>
            <a:pPr algn="l"/>
            <a:r>
              <a:rPr lang="en-GB" dirty="0" err="1"/>
              <a:t>Laudato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, o-mi Signore</a:t>
            </a:r>
            <a:endParaRPr lang="en-US" dirty="0"/>
          </a:p>
          <a:p>
            <a:pPr algn="l"/>
            <a:r>
              <a:rPr lang="en-GB" dirty="0" err="1"/>
              <a:t>Laudato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, o-mi Signor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2522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11CD00-493A-A969-A72E-29CBC28ECB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9481B4-3E7E-F3FF-93D3-44CA7C91F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Queerfeindlichkeit</a:t>
            </a:r>
            <a:endParaRPr lang="en-001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927E02-9C0D-ADC0-F923-1DDCEF37C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452501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CC1F-954C-47F5-48F9-E822FCC8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Vincent – Sarah Connor</a:t>
            </a:r>
            <a:endParaRPr lang="en-00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99C9A-F209-F85A-7894-F991612F11BE}"/>
              </a:ext>
            </a:extLst>
          </p:cNvPr>
          <p:cNvSpPr txBox="1"/>
          <p:nvPr/>
        </p:nvSpPr>
        <p:spPr>
          <a:xfrm>
            <a:off x="838200" y="2022593"/>
            <a:ext cx="10968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Vincent </a:t>
            </a:r>
            <a:r>
              <a:rPr lang="en-GB" dirty="0" err="1"/>
              <a:t>kriegt</a:t>
            </a:r>
            <a:r>
              <a:rPr lang="en-GB" dirty="0"/>
              <a:t> </a:t>
            </a:r>
            <a:r>
              <a:rPr lang="en-GB" dirty="0" err="1"/>
              <a:t>kein</a:t>
            </a:r>
            <a:r>
              <a:rPr lang="en-GB" dirty="0"/>
              <a:t>' </a:t>
            </a:r>
            <a:r>
              <a:rPr lang="en-GB" dirty="0" err="1"/>
              <a:t>hoch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er an </a:t>
            </a:r>
            <a:r>
              <a:rPr lang="en-GB" dirty="0" err="1"/>
              <a:t>Mädchen</a:t>
            </a:r>
            <a:r>
              <a:rPr lang="en-GB" dirty="0"/>
              <a:t> </a:t>
            </a:r>
            <a:r>
              <a:rPr lang="en-GB" dirty="0" err="1"/>
              <a:t>denkt</a:t>
            </a:r>
            <a:br>
              <a:rPr lang="en-GB" dirty="0"/>
            </a:br>
            <a:r>
              <a:rPr lang="en-GB" dirty="0"/>
              <a:t>Er hat es oft </a:t>
            </a:r>
            <a:r>
              <a:rPr lang="en-GB" dirty="0" err="1"/>
              <a:t>versucht</a:t>
            </a:r>
            <a:r>
              <a:rPr lang="en-GB" dirty="0"/>
              <a:t> und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echt</a:t>
            </a:r>
            <a:r>
              <a:rPr lang="en-GB" dirty="0"/>
              <a:t> </a:t>
            </a:r>
            <a:r>
              <a:rPr lang="en-GB" dirty="0" err="1"/>
              <a:t>angestrengt</a:t>
            </a:r>
            <a:br>
              <a:rPr lang="en-GB" dirty="0"/>
            </a:br>
            <a:r>
              <a:rPr lang="en-GB" dirty="0" err="1"/>
              <a:t>Alle</a:t>
            </a:r>
            <a:r>
              <a:rPr lang="en-GB" dirty="0"/>
              <a:t> seine </a:t>
            </a:r>
            <a:r>
              <a:rPr lang="en-GB" dirty="0" err="1"/>
              <a:t>Freunde</a:t>
            </a:r>
            <a:r>
              <a:rPr lang="en-GB" dirty="0"/>
              <a:t> </a:t>
            </a:r>
            <a:r>
              <a:rPr lang="en-GB" dirty="0" err="1"/>
              <a:t>spielen</a:t>
            </a:r>
            <a:r>
              <a:rPr lang="en-GB" dirty="0"/>
              <a:t> GTA</a:t>
            </a:r>
            <a:br>
              <a:rPr lang="en-GB" dirty="0"/>
            </a:br>
            <a:r>
              <a:rPr lang="en-GB" dirty="0"/>
              <a:t>Vincent </a:t>
            </a:r>
            <a:r>
              <a:rPr lang="en-GB" dirty="0" err="1"/>
              <a:t>taucht</a:t>
            </a:r>
            <a:r>
              <a:rPr lang="en-GB" dirty="0"/>
              <a:t> </a:t>
            </a:r>
            <a:r>
              <a:rPr lang="en-GB" dirty="0" err="1"/>
              <a:t>lieber</a:t>
            </a:r>
            <a:r>
              <a:rPr lang="en-GB" dirty="0"/>
              <a:t> ab und </a:t>
            </a:r>
            <a:r>
              <a:rPr lang="en-GB" dirty="0" err="1"/>
              <a:t>tanzt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Beyoncé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26599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CC1F-954C-47F5-48F9-E822FCC8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Vincent – Sarah Connor</a:t>
            </a:r>
            <a:endParaRPr lang="en-00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99C9A-F209-F85A-7894-F991612F11BE}"/>
              </a:ext>
            </a:extLst>
          </p:cNvPr>
          <p:cNvSpPr txBox="1"/>
          <p:nvPr/>
        </p:nvSpPr>
        <p:spPr>
          <a:xfrm>
            <a:off x="838200" y="2022593"/>
            <a:ext cx="10968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Er </a:t>
            </a:r>
            <a:r>
              <a:rPr lang="en-GB" dirty="0" err="1"/>
              <a:t>denkt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an </a:t>
            </a:r>
            <a:r>
              <a:rPr lang="en-GB" dirty="0" err="1"/>
              <a:t>ihn</a:t>
            </a:r>
            <a:r>
              <a:rPr lang="en-GB" dirty="0"/>
              <a:t>, und an den Tag</a:t>
            </a:r>
            <a:br>
              <a:rPr lang="en-GB" dirty="0"/>
            </a:br>
            <a:r>
              <a:rPr lang="en-GB" dirty="0" err="1"/>
              <a:t>Als</a:t>
            </a:r>
            <a:r>
              <a:rPr lang="en-GB" dirty="0"/>
              <a:t> er </a:t>
            </a:r>
            <a:r>
              <a:rPr lang="en-GB" dirty="0" err="1"/>
              <a:t>ihn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ersten</a:t>
            </a:r>
            <a:r>
              <a:rPr lang="en-GB" dirty="0"/>
              <a:t> Mal </a:t>
            </a:r>
            <a:r>
              <a:rPr lang="en-GB" dirty="0" err="1"/>
              <a:t>sah</a:t>
            </a:r>
            <a:br>
              <a:rPr lang="en-GB" dirty="0"/>
            </a:br>
            <a:r>
              <a:rPr lang="en-GB" dirty="0"/>
              <a:t>So cool stand er da, und Vincent war </a:t>
            </a:r>
            <a:r>
              <a:rPr lang="en-GB" dirty="0" err="1"/>
              <a:t>klar</a:t>
            </a:r>
            <a:br>
              <a:rPr lang="en-GB" dirty="0"/>
            </a:br>
            <a:r>
              <a:rPr lang="en-GB" dirty="0" err="1"/>
              <a:t>Dass</a:t>
            </a:r>
            <a:r>
              <a:rPr lang="en-GB" dirty="0"/>
              <a:t> </a:t>
            </a:r>
            <a:r>
              <a:rPr lang="en-GB" dirty="0" err="1"/>
              <a:t>das</a:t>
            </a:r>
            <a:r>
              <a:rPr lang="en-GB" dirty="0"/>
              <a:t> </a:t>
            </a:r>
            <a:r>
              <a:rPr lang="en-GB" dirty="0" err="1"/>
              <a:t>jetzt</a:t>
            </a:r>
            <a:r>
              <a:rPr lang="en-GB" dirty="0"/>
              <a:t> </a:t>
            </a:r>
            <a:r>
              <a:rPr lang="en-GB" dirty="0" err="1"/>
              <a:t>wohl</a:t>
            </a:r>
            <a:r>
              <a:rPr lang="en-GB" dirty="0"/>
              <a:t> Liebe war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46670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Queerfeindlichkeit</vt:lpstr>
      <vt:lpstr>Laudato Si</vt:lpstr>
      <vt:lpstr>Laudato Si</vt:lpstr>
      <vt:lpstr>Laudato Si</vt:lpstr>
      <vt:lpstr>Laudato Si</vt:lpstr>
      <vt:lpstr>Laudato Si</vt:lpstr>
      <vt:lpstr>Queerfeindlichkeit</vt:lpstr>
      <vt:lpstr>Vincent – Sarah Connor</vt:lpstr>
      <vt:lpstr>Vincent – Sarah Connor</vt:lpstr>
      <vt:lpstr>Vincent – Sarah Connor</vt:lpstr>
      <vt:lpstr>Queerfeindlichkeit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Queerfeindlichkeit</dc:title>
  <dc:creator>Christin Schmallowsky</dc:creator>
  <cp:lastModifiedBy>Christin Schmallowsky</cp:lastModifiedBy>
  <cp:revision>2</cp:revision>
  <dcterms:created xsi:type="dcterms:W3CDTF">2025-01-03T14:47:48Z</dcterms:created>
  <dcterms:modified xsi:type="dcterms:W3CDTF">2025-01-03T15:21:59Z</dcterms:modified>
</cp:coreProperties>
</file>