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777CDE-7D3D-4D24-B99B-5C9305F4B4A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71294C2-2DA4-4DCF-B0EC-5D028338C64C}">
      <dgm:prSet/>
      <dgm:spPr/>
      <dgm:t>
        <a:bodyPr/>
        <a:lstStyle/>
        <a:p>
          <a:pPr>
            <a:defRPr b="1"/>
          </a:pPr>
          <a:r>
            <a:rPr lang="en-US"/>
            <a:t>Aim: Compare custom GPT models with standard versions in UI/UX design</a:t>
          </a:r>
        </a:p>
      </dgm:t>
    </dgm:pt>
    <dgm:pt modelId="{9CF21023-D7E9-4149-9972-4C665FF7C82B}" type="parTrans" cxnId="{6F596295-D2F3-4ACC-9EE6-B031E302ABDC}">
      <dgm:prSet/>
      <dgm:spPr/>
      <dgm:t>
        <a:bodyPr/>
        <a:lstStyle/>
        <a:p>
          <a:endParaRPr lang="en-US"/>
        </a:p>
      </dgm:t>
    </dgm:pt>
    <dgm:pt modelId="{E69F6C7E-28BC-424D-9EDE-0DD956652A34}" type="sibTrans" cxnId="{6F596295-D2F3-4ACC-9EE6-B031E302ABDC}">
      <dgm:prSet/>
      <dgm:spPr/>
      <dgm:t>
        <a:bodyPr/>
        <a:lstStyle/>
        <a:p>
          <a:endParaRPr lang="en-US"/>
        </a:p>
      </dgm:t>
    </dgm:pt>
    <dgm:pt modelId="{E7058387-7E82-4CB0-8D57-9C7D36EB725D}">
      <dgm:prSet/>
      <dgm:spPr/>
      <dgm:t>
        <a:bodyPr/>
        <a:lstStyle/>
        <a:p>
          <a:pPr>
            <a:defRPr b="1"/>
          </a:pPr>
          <a:r>
            <a:rPr lang="en-US"/>
            <a:t>Hypothesis: Custom GPTs deliver more accurate, insightful, and relevant answers than standard models</a:t>
          </a:r>
        </a:p>
      </dgm:t>
    </dgm:pt>
    <dgm:pt modelId="{B9B5E51E-78DB-4171-B551-39522978A0FE}" type="parTrans" cxnId="{942D60E0-2852-4D97-9763-F9BE55D4B564}">
      <dgm:prSet/>
      <dgm:spPr/>
      <dgm:t>
        <a:bodyPr/>
        <a:lstStyle/>
        <a:p>
          <a:endParaRPr lang="en-US"/>
        </a:p>
      </dgm:t>
    </dgm:pt>
    <dgm:pt modelId="{83AD1393-6B6F-42BB-9CE9-78E72F31EEA4}" type="sibTrans" cxnId="{942D60E0-2852-4D97-9763-F9BE55D4B564}">
      <dgm:prSet/>
      <dgm:spPr/>
      <dgm:t>
        <a:bodyPr/>
        <a:lstStyle/>
        <a:p>
          <a:endParaRPr lang="en-US"/>
        </a:p>
      </dgm:t>
    </dgm:pt>
    <dgm:pt modelId="{F416B50A-6374-40F3-813E-2CCDC30FAEBD}">
      <dgm:prSet/>
      <dgm:spPr/>
      <dgm:t>
        <a:bodyPr/>
        <a:lstStyle/>
        <a:p>
          <a:pPr>
            <a:defRPr b="1"/>
          </a:pPr>
          <a:r>
            <a:rPr lang="en-US"/>
            <a:t>Research Questions:</a:t>
          </a:r>
        </a:p>
      </dgm:t>
    </dgm:pt>
    <dgm:pt modelId="{813E253C-DAA0-4BCC-9A26-3C3A70A45FE5}" type="parTrans" cxnId="{D215EDF1-3357-4C6D-83B7-BF9F06D71E33}">
      <dgm:prSet/>
      <dgm:spPr/>
      <dgm:t>
        <a:bodyPr/>
        <a:lstStyle/>
        <a:p>
          <a:endParaRPr lang="en-US"/>
        </a:p>
      </dgm:t>
    </dgm:pt>
    <dgm:pt modelId="{86351EB1-9939-4AEE-A32D-5BC167135115}" type="sibTrans" cxnId="{D215EDF1-3357-4C6D-83B7-BF9F06D71E33}">
      <dgm:prSet/>
      <dgm:spPr/>
      <dgm:t>
        <a:bodyPr/>
        <a:lstStyle/>
        <a:p>
          <a:endParaRPr lang="en-US"/>
        </a:p>
      </dgm:t>
    </dgm:pt>
    <dgm:pt modelId="{E8AFC88B-30C8-43F4-B4F3-9689E8100C1E}">
      <dgm:prSet/>
      <dgm:spPr/>
      <dgm:t>
        <a:bodyPr/>
        <a:lstStyle/>
        <a:p>
          <a:r>
            <a:rPr lang="en-US"/>
            <a:t>How do custom GPT models compare to standard models in addressing design tasks?</a:t>
          </a:r>
        </a:p>
      </dgm:t>
    </dgm:pt>
    <dgm:pt modelId="{17D8562A-B27D-423A-BF60-73C643125242}" type="parTrans" cxnId="{97D17D6E-CD6D-474A-A265-AECC58862DB9}">
      <dgm:prSet/>
      <dgm:spPr/>
      <dgm:t>
        <a:bodyPr/>
        <a:lstStyle/>
        <a:p>
          <a:endParaRPr lang="en-US"/>
        </a:p>
      </dgm:t>
    </dgm:pt>
    <dgm:pt modelId="{99DACB81-CAE8-4076-A73A-C0E3A3F1EFA2}" type="sibTrans" cxnId="{97D17D6E-CD6D-474A-A265-AECC58862DB9}">
      <dgm:prSet/>
      <dgm:spPr/>
      <dgm:t>
        <a:bodyPr/>
        <a:lstStyle/>
        <a:p>
          <a:endParaRPr lang="en-US"/>
        </a:p>
      </dgm:t>
    </dgm:pt>
    <dgm:pt modelId="{F2E45A98-989C-4F39-83F7-26BC7FD22D26}">
      <dgm:prSet/>
      <dgm:spPr/>
      <dgm:t>
        <a:bodyPr/>
        <a:lstStyle/>
        <a:p>
          <a:r>
            <a:rPr lang="en-US"/>
            <a:t>What are the strengths and weaknesses of custom GPT models in web design?</a:t>
          </a:r>
        </a:p>
      </dgm:t>
    </dgm:pt>
    <dgm:pt modelId="{E66C8BDD-B29C-432E-9217-9466EF5ED256}" type="parTrans" cxnId="{9C061F8D-D22E-4C11-AC44-90F6F4C4E7E7}">
      <dgm:prSet/>
      <dgm:spPr/>
      <dgm:t>
        <a:bodyPr/>
        <a:lstStyle/>
        <a:p>
          <a:endParaRPr lang="en-US"/>
        </a:p>
      </dgm:t>
    </dgm:pt>
    <dgm:pt modelId="{D06F7878-C412-4A38-BCEB-605B521461EF}" type="sibTrans" cxnId="{9C061F8D-D22E-4C11-AC44-90F6F4C4E7E7}">
      <dgm:prSet/>
      <dgm:spPr/>
      <dgm:t>
        <a:bodyPr/>
        <a:lstStyle/>
        <a:p>
          <a:endParaRPr lang="en-US"/>
        </a:p>
      </dgm:t>
    </dgm:pt>
    <dgm:pt modelId="{98DB0156-977A-4471-9B8B-669246F704E2}">
      <dgm:prSet/>
      <dgm:spPr/>
      <dgm:t>
        <a:bodyPr/>
        <a:lstStyle/>
        <a:p>
          <a:r>
            <a:rPr lang="en-US"/>
            <a:t>How can custom GPT models be optimized to tackle web development challenges?</a:t>
          </a:r>
        </a:p>
      </dgm:t>
    </dgm:pt>
    <dgm:pt modelId="{79E11F0C-48AB-46E1-B668-7D208FF7EDE5}" type="parTrans" cxnId="{B768C183-6775-43A5-9944-B989E5D2B1BF}">
      <dgm:prSet/>
      <dgm:spPr/>
      <dgm:t>
        <a:bodyPr/>
        <a:lstStyle/>
        <a:p>
          <a:endParaRPr lang="en-US"/>
        </a:p>
      </dgm:t>
    </dgm:pt>
    <dgm:pt modelId="{7888380B-A56B-4BC4-954C-73803D6B8C0E}" type="sibTrans" cxnId="{B768C183-6775-43A5-9944-B989E5D2B1BF}">
      <dgm:prSet/>
      <dgm:spPr/>
      <dgm:t>
        <a:bodyPr/>
        <a:lstStyle/>
        <a:p>
          <a:endParaRPr lang="en-US"/>
        </a:p>
      </dgm:t>
    </dgm:pt>
    <dgm:pt modelId="{D0CC5489-344D-4457-9B74-32BD351643E5}" type="pres">
      <dgm:prSet presAssocID="{E5777CDE-7D3D-4D24-B99B-5C9305F4B4A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3C78FE7-A752-4CA1-9A1B-D370BF48AA17}" type="pres">
      <dgm:prSet presAssocID="{C71294C2-2DA4-4DCF-B0EC-5D028338C64C}" presName="hierRoot1" presStyleCnt="0"/>
      <dgm:spPr/>
    </dgm:pt>
    <dgm:pt modelId="{6E4AA7DB-C3C2-468D-BD32-FD3F42220F2E}" type="pres">
      <dgm:prSet presAssocID="{C71294C2-2DA4-4DCF-B0EC-5D028338C64C}" presName="composite" presStyleCnt="0"/>
      <dgm:spPr/>
    </dgm:pt>
    <dgm:pt modelId="{CFC64EF4-09AD-4EBB-9331-21B19C89A0C8}" type="pres">
      <dgm:prSet presAssocID="{C71294C2-2DA4-4DCF-B0EC-5D028338C64C}" presName="background" presStyleLbl="node0" presStyleIdx="0" presStyleCnt="3"/>
      <dgm:spPr/>
    </dgm:pt>
    <dgm:pt modelId="{A4CB1AF4-B803-4D4A-A120-530043656E30}" type="pres">
      <dgm:prSet presAssocID="{C71294C2-2DA4-4DCF-B0EC-5D028338C64C}" presName="text" presStyleLbl="fgAcc0" presStyleIdx="0" presStyleCnt="3">
        <dgm:presLayoutVars>
          <dgm:chPref val="3"/>
        </dgm:presLayoutVars>
      </dgm:prSet>
      <dgm:spPr/>
    </dgm:pt>
    <dgm:pt modelId="{ECBC12A0-107B-4F0A-A526-5E4808FBCD1F}" type="pres">
      <dgm:prSet presAssocID="{C71294C2-2DA4-4DCF-B0EC-5D028338C64C}" presName="hierChild2" presStyleCnt="0"/>
      <dgm:spPr/>
    </dgm:pt>
    <dgm:pt modelId="{A8AC4176-E08B-4C8E-AD53-F75410FC785A}" type="pres">
      <dgm:prSet presAssocID="{E7058387-7E82-4CB0-8D57-9C7D36EB725D}" presName="hierRoot1" presStyleCnt="0"/>
      <dgm:spPr/>
    </dgm:pt>
    <dgm:pt modelId="{7A1253B5-1316-4A85-B971-6E724F91B751}" type="pres">
      <dgm:prSet presAssocID="{E7058387-7E82-4CB0-8D57-9C7D36EB725D}" presName="composite" presStyleCnt="0"/>
      <dgm:spPr/>
    </dgm:pt>
    <dgm:pt modelId="{DC0497D5-1D7A-4880-9ECB-3516CA25844A}" type="pres">
      <dgm:prSet presAssocID="{E7058387-7E82-4CB0-8D57-9C7D36EB725D}" presName="background" presStyleLbl="node0" presStyleIdx="1" presStyleCnt="3"/>
      <dgm:spPr/>
    </dgm:pt>
    <dgm:pt modelId="{A1588F11-3093-4FD6-9EF2-F18668213CAE}" type="pres">
      <dgm:prSet presAssocID="{E7058387-7E82-4CB0-8D57-9C7D36EB725D}" presName="text" presStyleLbl="fgAcc0" presStyleIdx="1" presStyleCnt="3">
        <dgm:presLayoutVars>
          <dgm:chPref val="3"/>
        </dgm:presLayoutVars>
      </dgm:prSet>
      <dgm:spPr/>
    </dgm:pt>
    <dgm:pt modelId="{AFEF9194-8EF5-4220-9750-79B0CB309344}" type="pres">
      <dgm:prSet presAssocID="{E7058387-7E82-4CB0-8D57-9C7D36EB725D}" presName="hierChild2" presStyleCnt="0"/>
      <dgm:spPr/>
    </dgm:pt>
    <dgm:pt modelId="{225A1DFF-BD88-4A57-8CF1-D29FDAB25FD1}" type="pres">
      <dgm:prSet presAssocID="{F416B50A-6374-40F3-813E-2CCDC30FAEBD}" presName="hierRoot1" presStyleCnt="0"/>
      <dgm:spPr/>
    </dgm:pt>
    <dgm:pt modelId="{530E8EEA-71D2-4157-9012-F4DE058B94A1}" type="pres">
      <dgm:prSet presAssocID="{F416B50A-6374-40F3-813E-2CCDC30FAEBD}" presName="composite" presStyleCnt="0"/>
      <dgm:spPr/>
    </dgm:pt>
    <dgm:pt modelId="{2B584575-0463-4939-A733-E4520EA9FD91}" type="pres">
      <dgm:prSet presAssocID="{F416B50A-6374-40F3-813E-2CCDC30FAEBD}" presName="background" presStyleLbl="node0" presStyleIdx="2" presStyleCnt="3"/>
      <dgm:spPr/>
    </dgm:pt>
    <dgm:pt modelId="{75D59030-AD93-4751-8015-0824D3F7B644}" type="pres">
      <dgm:prSet presAssocID="{F416B50A-6374-40F3-813E-2CCDC30FAEBD}" presName="text" presStyleLbl="fgAcc0" presStyleIdx="2" presStyleCnt="3">
        <dgm:presLayoutVars>
          <dgm:chPref val="3"/>
        </dgm:presLayoutVars>
      </dgm:prSet>
      <dgm:spPr/>
    </dgm:pt>
    <dgm:pt modelId="{11C52D2B-5CF9-4447-8B18-1451275647DA}" type="pres">
      <dgm:prSet presAssocID="{F416B50A-6374-40F3-813E-2CCDC30FAEBD}" presName="hierChild2" presStyleCnt="0"/>
      <dgm:spPr/>
    </dgm:pt>
    <dgm:pt modelId="{E276FA3D-D2AE-454D-B0E9-6515C2E26E0F}" type="pres">
      <dgm:prSet presAssocID="{17D8562A-B27D-423A-BF60-73C643125242}" presName="Name10" presStyleLbl="parChTrans1D2" presStyleIdx="0" presStyleCnt="3"/>
      <dgm:spPr/>
    </dgm:pt>
    <dgm:pt modelId="{BF15E281-36AA-4AFE-99EE-5FA96A7963EE}" type="pres">
      <dgm:prSet presAssocID="{E8AFC88B-30C8-43F4-B4F3-9689E8100C1E}" presName="hierRoot2" presStyleCnt="0"/>
      <dgm:spPr/>
    </dgm:pt>
    <dgm:pt modelId="{D8F743BA-4426-42A0-BFFD-2EE9A07EA1E6}" type="pres">
      <dgm:prSet presAssocID="{E8AFC88B-30C8-43F4-B4F3-9689E8100C1E}" presName="composite2" presStyleCnt="0"/>
      <dgm:spPr/>
    </dgm:pt>
    <dgm:pt modelId="{68052066-7D02-4AEC-8DC9-BF99DD280FED}" type="pres">
      <dgm:prSet presAssocID="{E8AFC88B-30C8-43F4-B4F3-9689E8100C1E}" presName="background2" presStyleLbl="node2" presStyleIdx="0" presStyleCnt="3"/>
      <dgm:spPr/>
    </dgm:pt>
    <dgm:pt modelId="{4ECA6A8C-FAD3-4C06-8A22-1DDB31F3DD49}" type="pres">
      <dgm:prSet presAssocID="{E8AFC88B-30C8-43F4-B4F3-9689E8100C1E}" presName="text2" presStyleLbl="fgAcc2" presStyleIdx="0" presStyleCnt="3">
        <dgm:presLayoutVars>
          <dgm:chPref val="3"/>
        </dgm:presLayoutVars>
      </dgm:prSet>
      <dgm:spPr/>
    </dgm:pt>
    <dgm:pt modelId="{9E430F21-989B-4F4F-9E62-D0AEF90622F5}" type="pres">
      <dgm:prSet presAssocID="{E8AFC88B-30C8-43F4-B4F3-9689E8100C1E}" presName="hierChild3" presStyleCnt="0"/>
      <dgm:spPr/>
    </dgm:pt>
    <dgm:pt modelId="{BE679E97-34F2-43E7-B34B-E6B25FFD8874}" type="pres">
      <dgm:prSet presAssocID="{E66C8BDD-B29C-432E-9217-9466EF5ED256}" presName="Name10" presStyleLbl="parChTrans1D2" presStyleIdx="1" presStyleCnt="3"/>
      <dgm:spPr/>
    </dgm:pt>
    <dgm:pt modelId="{458822C3-2D0E-464A-B9E4-71607B27D76A}" type="pres">
      <dgm:prSet presAssocID="{F2E45A98-989C-4F39-83F7-26BC7FD22D26}" presName="hierRoot2" presStyleCnt="0"/>
      <dgm:spPr/>
    </dgm:pt>
    <dgm:pt modelId="{5960BDED-DBA9-4C32-A373-6A51ED045659}" type="pres">
      <dgm:prSet presAssocID="{F2E45A98-989C-4F39-83F7-26BC7FD22D26}" presName="composite2" presStyleCnt="0"/>
      <dgm:spPr/>
    </dgm:pt>
    <dgm:pt modelId="{AB72E0AE-E867-4559-934F-6D889FAF0523}" type="pres">
      <dgm:prSet presAssocID="{F2E45A98-989C-4F39-83F7-26BC7FD22D26}" presName="background2" presStyleLbl="node2" presStyleIdx="1" presStyleCnt="3"/>
      <dgm:spPr/>
    </dgm:pt>
    <dgm:pt modelId="{CADDF577-986E-4F57-8710-1AA86DD3C3CC}" type="pres">
      <dgm:prSet presAssocID="{F2E45A98-989C-4F39-83F7-26BC7FD22D26}" presName="text2" presStyleLbl="fgAcc2" presStyleIdx="1" presStyleCnt="3">
        <dgm:presLayoutVars>
          <dgm:chPref val="3"/>
        </dgm:presLayoutVars>
      </dgm:prSet>
      <dgm:spPr/>
    </dgm:pt>
    <dgm:pt modelId="{8F820322-E5B5-4EF8-9B58-A8FC6B5C4480}" type="pres">
      <dgm:prSet presAssocID="{F2E45A98-989C-4F39-83F7-26BC7FD22D26}" presName="hierChild3" presStyleCnt="0"/>
      <dgm:spPr/>
    </dgm:pt>
    <dgm:pt modelId="{A40CE13F-07AF-42C6-9D0A-307B8098E33E}" type="pres">
      <dgm:prSet presAssocID="{79E11F0C-48AB-46E1-B668-7D208FF7EDE5}" presName="Name10" presStyleLbl="parChTrans1D2" presStyleIdx="2" presStyleCnt="3"/>
      <dgm:spPr/>
    </dgm:pt>
    <dgm:pt modelId="{8447A301-C054-4E49-9242-35587F3BD8AA}" type="pres">
      <dgm:prSet presAssocID="{98DB0156-977A-4471-9B8B-669246F704E2}" presName="hierRoot2" presStyleCnt="0"/>
      <dgm:spPr/>
    </dgm:pt>
    <dgm:pt modelId="{4AC9A8CA-C3FC-446F-B70C-15FB6BB0BCC2}" type="pres">
      <dgm:prSet presAssocID="{98DB0156-977A-4471-9B8B-669246F704E2}" presName="composite2" presStyleCnt="0"/>
      <dgm:spPr/>
    </dgm:pt>
    <dgm:pt modelId="{A8CFFEAF-E105-488F-A6FE-F601D08DC122}" type="pres">
      <dgm:prSet presAssocID="{98DB0156-977A-4471-9B8B-669246F704E2}" presName="background2" presStyleLbl="node2" presStyleIdx="2" presStyleCnt="3"/>
      <dgm:spPr/>
    </dgm:pt>
    <dgm:pt modelId="{18500274-5311-445D-9BEF-6AF4D3D793D6}" type="pres">
      <dgm:prSet presAssocID="{98DB0156-977A-4471-9B8B-669246F704E2}" presName="text2" presStyleLbl="fgAcc2" presStyleIdx="2" presStyleCnt="3">
        <dgm:presLayoutVars>
          <dgm:chPref val="3"/>
        </dgm:presLayoutVars>
      </dgm:prSet>
      <dgm:spPr/>
    </dgm:pt>
    <dgm:pt modelId="{8766DCFE-319F-45D6-848A-B7A7EA5AD5C4}" type="pres">
      <dgm:prSet presAssocID="{98DB0156-977A-4471-9B8B-669246F704E2}" presName="hierChild3" presStyleCnt="0"/>
      <dgm:spPr/>
    </dgm:pt>
  </dgm:ptLst>
  <dgm:cxnLst>
    <dgm:cxn modelId="{C8736525-188D-4A86-9F4B-866A9879AC19}" type="presOf" srcId="{E8AFC88B-30C8-43F4-B4F3-9689E8100C1E}" destId="{4ECA6A8C-FAD3-4C06-8A22-1DDB31F3DD49}" srcOrd="0" destOrd="0" presId="urn:microsoft.com/office/officeart/2005/8/layout/hierarchy1"/>
    <dgm:cxn modelId="{AFEBBF43-5A3B-406E-BCF0-2B01F7DF5108}" type="presOf" srcId="{79E11F0C-48AB-46E1-B668-7D208FF7EDE5}" destId="{A40CE13F-07AF-42C6-9D0A-307B8098E33E}" srcOrd="0" destOrd="0" presId="urn:microsoft.com/office/officeart/2005/8/layout/hierarchy1"/>
    <dgm:cxn modelId="{D4E3CA44-A1F7-4DC6-A7BD-996DCCEF5A84}" type="presOf" srcId="{17D8562A-B27D-423A-BF60-73C643125242}" destId="{E276FA3D-D2AE-454D-B0E9-6515C2E26E0F}" srcOrd="0" destOrd="0" presId="urn:microsoft.com/office/officeart/2005/8/layout/hierarchy1"/>
    <dgm:cxn modelId="{97D17D6E-CD6D-474A-A265-AECC58862DB9}" srcId="{F416B50A-6374-40F3-813E-2CCDC30FAEBD}" destId="{E8AFC88B-30C8-43F4-B4F3-9689E8100C1E}" srcOrd="0" destOrd="0" parTransId="{17D8562A-B27D-423A-BF60-73C643125242}" sibTransId="{99DACB81-CAE8-4076-A73A-C0E3A3F1EFA2}"/>
    <dgm:cxn modelId="{E992DC6F-6165-4178-917F-2A679FB21648}" type="presOf" srcId="{F2E45A98-989C-4F39-83F7-26BC7FD22D26}" destId="{CADDF577-986E-4F57-8710-1AA86DD3C3CC}" srcOrd="0" destOrd="0" presId="urn:microsoft.com/office/officeart/2005/8/layout/hierarchy1"/>
    <dgm:cxn modelId="{2C5A5D53-D44D-4872-8931-11B42335E045}" type="presOf" srcId="{C71294C2-2DA4-4DCF-B0EC-5D028338C64C}" destId="{A4CB1AF4-B803-4D4A-A120-530043656E30}" srcOrd="0" destOrd="0" presId="urn:microsoft.com/office/officeart/2005/8/layout/hierarchy1"/>
    <dgm:cxn modelId="{B768C183-6775-43A5-9944-B989E5D2B1BF}" srcId="{F416B50A-6374-40F3-813E-2CCDC30FAEBD}" destId="{98DB0156-977A-4471-9B8B-669246F704E2}" srcOrd="2" destOrd="0" parTransId="{79E11F0C-48AB-46E1-B668-7D208FF7EDE5}" sibTransId="{7888380B-A56B-4BC4-954C-73803D6B8C0E}"/>
    <dgm:cxn modelId="{9C061F8D-D22E-4C11-AC44-90F6F4C4E7E7}" srcId="{F416B50A-6374-40F3-813E-2CCDC30FAEBD}" destId="{F2E45A98-989C-4F39-83F7-26BC7FD22D26}" srcOrd="1" destOrd="0" parTransId="{E66C8BDD-B29C-432E-9217-9466EF5ED256}" sibTransId="{D06F7878-C412-4A38-BCEB-605B521461EF}"/>
    <dgm:cxn modelId="{30B8C592-7E63-456D-8A88-E9DD8D22B75A}" type="presOf" srcId="{E66C8BDD-B29C-432E-9217-9466EF5ED256}" destId="{BE679E97-34F2-43E7-B34B-E6B25FFD8874}" srcOrd="0" destOrd="0" presId="urn:microsoft.com/office/officeart/2005/8/layout/hierarchy1"/>
    <dgm:cxn modelId="{6F596295-D2F3-4ACC-9EE6-B031E302ABDC}" srcId="{E5777CDE-7D3D-4D24-B99B-5C9305F4B4AE}" destId="{C71294C2-2DA4-4DCF-B0EC-5D028338C64C}" srcOrd="0" destOrd="0" parTransId="{9CF21023-D7E9-4149-9972-4C665FF7C82B}" sibTransId="{E69F6C7E-28BC-424D-9EDE-0DD956652A34}"/>
    <dgm:cxn modelId="{FB1BFAB1-7519-4F17-B5EA-FD91951FE244}" type="presOf" srcId="{98DB0156-977A-4471-9B8B-669246F704E2}" destId="{18500274-5311-445D-9BEF-6AF4D3D793D6}" srcOrd="0" destOrd="0" presId="urn:microsoft.com/office/officeart/2005/8/layout/hierarchy1"/>
    <dgm:cxn modelId="{11CA07B9-FC29-40DB-8A30-AC8A3F1C80A2}" type="presOf" srcId="{E5777CDE-7D3D-4D24-B99B-5C9305F4B4AE}" destId="{D0CC5489-344D-4457-9B74-32BD351643E5}" srcOrd="0" destOrd="0" presId="urn:microsoft.com/office/officeart/2005/8/layout/hierarchy1"/>
    <dgm:cxn modelId="{5B995CC4-8EE1-4FA2-A0AF-E9345A80BCA1}" type="presOf" srcId="{F416B50A-6374-40F3-813E-2CCDC30FAEBD}" destId="{75D59030-AD93-4751-8015-0824D3F7B644}" srcOrd="0" destOrd="0" presId="urn:microsoft.com/office/officeart/2005/8/layout/hierarchy1"/>
    <dgm:cxn modelId="{44F9BDC7-7B38-41DD-907A-E8AA02729CF6}" type="presOf" srcId="{E7058387-7E82-4CB0-8D57-9C7D36EB725D}" destId="{A1588F11-3093-4FD6-9EF2-F18668213CAE}" srcOrd="0" destOrd="0" presId="urn:microsoft.com/office/officeart/2005/8/layout/hierarchy1"/>
    <dgm:cxn modelId="{942D60E0-2852-4D97-9763-F9BE55D4B564}" srcId="{E5777CDE-7D3D-4D24-B99B-5C9305F4B4AE}" destId="{E7058387-7E82-4CB0-8D57-9C7D36EB725D}" srcOrd="1" destOrd="0" parTransId="{B9B5E51E-78DB-4171-B551-39522978A0FE}" sibTransId="{83AD1393-6B6F-42BB-9CE9-78E72F31EEA4}"/>
    <dgm:cxn modelId="{D215EDF1-3357-4C6D-83B7-BF9F06D71E33}" srcId="{E5777CDE-7D3D-4D24-B99B-5C9305F4B4AE}" destId="{F416B50A-6374-40F3-813E-2CCDC30FAEBD}" srcOrd="2" destOrd="0" parTransId="{813E253C-DAA0-4BCC-9A26-3C3A70A45FE5}" sibTransId="{86351EB1-9939-4AEE-A32D-5BC167135115}"/>
    <dgm:cxn modelId="{4014BE91-370B-42A0-AE27-9E9CBC24CD44}" type="presParOf" srcId="{D0CC5489-344D-4457-9B74-32BD351643E5}" destId="{53C78FE7-A752-4CA1-9A1B-D370BF48AA17}" srcOrd="0" destOrd="0" presId="urn:microsoft.com/office/officeart/2005/8/layout/hierarchy1"/>
    <dgm:cxn modelId="{98E150A8-C415-4033-9AEC-D88FDF321815}" type="presParOf" srcId="{53C78FE7-A752-4CA1-9A1B-D370BF48AA17}" destId="{6E4AA7DB-C3C2-468D-BD32-FD3F42220F2E}" srcOrd="0" destOrd="0" presId="urn:microsoft.com/office/officeart/2005/8/layout/hierarchy1"/>
    <dgm:cxn modelId="{E9A9F66C-C343-47CC-A48C-7F062D51F650}" type="presParOf" srcId="{6E4AA7DB-C3C2-468D-BD32-FD3F42220F2E}" destId="{CFC64EF4-09AD-4EBB-9331-21B19C89A0C8}" srcOrd="0" destOrd="0" presId="urn:microsoft.com/office/officeart/2005/8/layout/hierarchy1"/>
    <dgm:cxn modelId="{00E59804-F29B-426A-9994-9BF98451AF11}" type="presParOf" srcId="{6E4AA7DB-C3C2-468D-BD32-FD3F42220F2E}" destId="{A4CB1AF4-B803-4D4A-A120-530043656E30}" srcOrd="1" destOrd="0" presId="urn:microsoft.com/office/officeart/2005/8/layout/hierarchy1"/>
    <dgm:cxn modelId="{410818C2-7940-4991-8B85-916BEB27E39A}" type="presParOf" srcId="{53C78FE7-A752-4CA1-9A1B-D370BF48AA17}" destId="{ECBC12A0-107B-4F0A-A526-5E4808FBCD1F}" srcOrd="1" destOrd="0" presId="urn:microsoft.com/office/officeart/2005/8/layout/hierarchy1"/>
    <dgm:cxn modelId="{F770783B-F849-4158-A87B-B94173AAF9BB}" type="presParOf" srcId="{D0CC5489-344D-4457-9B74-32BD351643E5}" destId="{A8AC4176-E08B-4C8E-AD53-F75410FC785A}" srcOrd="1" destOrd="0" presId="urn:microsoft.com/office/officeart/2005/8/layout/hierarchy1"/>
    <dgm:cxn modelId="{761F65B7-EC8B-4351-A378-55D79F6B03A1}" type="presParOf" srcId="{A8AC4176-E08B-4C8E-AD53-F75410FC785A}" destId="{7A1253B5-1316-4A85-B971-6E724F91B751}" srcOrd="0" destOrd="0" presId="urn:microsoft.com/office/officeart/2005/8/layout/hierarchy1"/>
    <dgm:cxn modelId="{72A351F2-967E-456E-8528-884266A89A47}" type="presParOf" srcId="{7A1253B5-1316-4A85-B971-6E724F91B751}" destId="{DC0497D5-1D7A-4880-9ECB-3516CA25844A}" srcOrd="0" destOrd="0" presId="urn:microsoft.com/office/officeart/2005/8/layout/hierarchy1"/>
    <dgm:cxn modelId="{3FFA517C-886D-4F1A-A60E-9A5C4BA92421}" type="presParOf" srcId="{7A1253B5-1316-4A85-B971-6E724F91B751}" destId="{A1588F11-3093-4FD6-9EF2-F18668213CAE}" srcOrd="1" destOrd="0" presId="urn:microsoft.com/office/officeart/2005/8/layout/hierarchy1"/>
    <dgm:cxn modelId="{886C1807-C631-4F89-8847-C18673EF530D}" type="presParOf" srcId="{A8AC4176-E08B-4C8E-AD53-F75410FC785A}" destId="{AFEF9194-8EF5-4220-9750-79B0CB309344}" srcOrd="1" destOrd="0" presId="urn:microsoft.com/office/officeart/2005/8/layout/hierarchy1"/>
    <dgm:cxn modelId="{5FD40950-CE9C-4D28-9528-210A56B3336B}" type="presParOf" srcId="{D0CC5489-344D-4457-9B74-32BD351643E5}" destId="{225A1DFF-BD88-4A57-8CF1-D29FDAB25FD1}" srcOrd="2" destOrd="0" presId="urn:microsoft.com/office/officeart/2005/8/layout/hierarchy1"/>
    <dgm:cxn modelId="{AA5A8148-2745-4128-87DC-4096A6EDDA85}" type="presParOf" srcId="{225A1DFF-BD88-4A57-8CF1-D29FDAB25FD1}" destId="{530E8EEA-71D2-4157-9012-F4DE058B94A1}" srcOrd="0" destOrd="0" presId="urn:microsoft.com/office/officeart/2005/8/layout/hierarchy1"/>
    <dgm:cxn modelId="{00765FDB-9089-4888-B527-91D1A7248260}" type="presParOf" srcId="{530E8EEA-71D2-4157-9012-F4DE058B94A1}" destId="{2B584575-0463-4939-A733-E4520EA9FD91}" srcOrd="0" destOrd="0" presId="urn:microsoft.com/office/officeart/2005/8/layout/hierarchy1"/>
    <dgm:cxn modelId="{10CD979B-F76F-40EC-B544-144ED19DF40A}" type="presParOf" srcId="{530E8EEA-71D2-4157-9012-F4DE058B94A1}" destId="{75D59030-AD93-4751-8015-0824D3F7B644}" srcOrd="1" destOrd="0" presId="urn:microsoft.com/office/officeart/2005/8/layout/hierarchy1"/>
    <dgm:cxn modelId="{759EED11-7D38-4CD0-97D2-F00EB19BB934}" type="presParOf" srcId="{225A1DFF-BD88-4A57-8CF1-D29FDAB25FD1}" destId="{11C52D2B-5CF9-4447-8B18-1451275647DA}" srcOrd="1" destOrd="0" presId="urn:microsoft.com/office/officeart/2005/8/layout/hierarchy1"/>
    <dgm:cxn modelId="{45165B05-1DEC-45C5-98C6-F6D7161C207F}" type="presParOf" srcId="{11C52D2B-5CF9-4447-8B18-1451275647DA}" destId="{E276FA3D-D2AE-454D-B0E9-6515C2E26E0F}" srcOrd="0" destOrd="0" presId="urn:microsoft.com/office/officeart/2005/8/layout/hierarchy1"/>
    <dgm:cxn modelId="{5AA97FFA-1218-499B-906A-9EAF9163ABE2}" type="presParOf" srcId="{11C52D2B-5CF9-4447-8B18-1451275647DA}" destId="{BF15E281-36AA-4AFE-99EE-5FA96A7963EE}" srcOrd="1" destOrd="0" presId="urn:microsoft.com/office/officeart/2005/8/layout/hierarchy1"/>
    <dgm:cxn modelId="{B1EAFDAA-8276-4B56-AA56-01D5486537F5}" type="presParOf" srcId="{BF15E281-36AA-4AFE-99EE-5FA96A7963EE}" destId="{D8F743BA-4426-42A0-BFFD-2EE9A07EA1E6}" srcOrd="0" destOrd="0" presId="urn:microsoft.com/office/officeart/2005/8/layout/hierarchy1"/>
    <dgm:cxn modelId="{8C763494-EB2A-4252-9774-BC38EE676D5A}" type="presParOf" srcId="{D8F743BA-4426-42A0-BFFD-2EE9A07EA1E6}" destId="{68052066-7D02-4AEC-8DC9-BF99DD280FED}" srcOrd="0" destOrd="0" presId="urn:microsoft.com/office/officeart/2005/8/layout/hierarchy1"/>
    <dgm:cxn modelId="{CDB10AB3-1C9D-4429-9C1D-27D144445EBC}" type="presParOf" srcId="{D8F743BA-4426-42A0-BFFD-2EE9A07EA1E6}" destId="{4ECA6A8C-FAD3-4C06-8A22-1DDB31F3DD49}" srcOrd="1" destOrd="0" presId="urn:microsoft.com/office/officeart/2005/8/layout/hierarchy1"/>
    <dgm:cxn modelId="{BA12200E-894C-4BE1-A1CC-CB34E142E536}" type="presParOf" srcId="{BF15E281-36AA-4AFE-99EE-5FA96A7963EE}" destId="{9E430F21-989B-4F4F-9E62-D0AEF90622F5}" srcOrd="1" destOrd="0" presId="urn:microsoft.com/office/officeart/2005/8/layout/hierarchy1"/>
    <dgm:cxn modelId="{E1D6A170-AFF3-48E0-AA17-2838D6D67475}" type="presParOf" srcId="{11C52D2B-5CF9-4447-8B18-1451275647DA}" destId="{BE679E97-34F2-43E7-B34B-E6B25FFD8874}" srcOrd="2" destOrd="0" presId="urn:microsoft.com/office/officeart/2005/8/layout/hierarchy1"/>
    <dgm:cxn modelId="{0DB09896-8D7C-41EE-A58E-2199493DD452}" type="presParOf" srcId="{11C52D2B-5CF9-4447-8B18-1451275647DA}" destId="{458822C3-2D0E-464A-B9E4-71607B27D76A}" srcOrd="3" destOrd="0" presId="urn:microsoft.com/office/officeart/2005/8/layout/hierarchy1"/>
    <dgm:cxn modelId="{F0812049-AD49-42C7-BEF5-5AFD7701C4D7}" type="presParOf" srcId="{458822C3-2D0E-464A-B9E4-71607B27D76A}" destId="{5960BDED-DBA9-4C32-A373-6A51ED045659}" srcOrd="0" destOrd="0" presId="urn:microsoft.com/office/officeart/2005/8/layout/hierarchy1"/>
    <dgm:cxn modelId="{11D361D9-65EE-4C87-A619-003D787BD49D}" type="presParOf" srcId="{5960BDED-DBA9-4C32-A373-6A51ED045659}" destId="{AB72E0AE-E867-4559-934F-6D889FAF0523}" srcOrd="0" destOrd="0" presId="urn:microsoft.com/office/officeart/2005/8/layout/hierarchy1"/>
    <dgm:cxn modelId="{7DB8281A-A0A5-4674-AB2E-3DB5D5C61A14}" type="presParOf" srcId="{5960BDED-DBA9-4C32-A373-6A51ED045659}" destId="{CADDF577-986E-4F57-8710-1AA86DD3C3CC}" srcOrd="1" destOrd="0" presId="urn:microsoft.com/office/officeart/2005/8/layout/hierarchy1"/>
    <dgm:cxn modelId="{8C6FADA4-294A-41DB-9FD9-EAA28A5BC237}" type="presParOf" srcId="{458822C3-2D0E-464A-B9E4-71607B27D76A}" destId="{8F820322-E5B5-4EF8-9B58-A8FC6B5C4480}" srcOrd="1" destOrd="0" presId="urn:microsoft.com/office/officeart/2005/8/layout/hierarchy1"/>
    <dgm:cxn modelId="{9F91D63B-852F-4DA0-AFC4-4C881889A283}" type="presParOf" srcId="{11C52D2B-5CF9-4447-8B18-1451275647DA}" destId="{A40CE13F-07AF-42C6-9D0A-307B8098E33E}" srcOrd="4" destOrd="0" presId="urn:microsoft.com/office/officeart/2005/8/layout/hierarchy1"/>
    <dgm:cxn modelId="{6211DADA-E0A2-462E-BEB3-46AA0FEC736F}" type="presParOf" srcId="{11C52D2B-5CF9-4447-8B18-1451275647DA}" destId="{8447A301-C054-4E49-9242-35587F3BD8AA}" srcOrd="5" destOrd="0" presId="urn:microsoft.com/office/officeart/2005/8/layout/hierarchy1"/>
    <dgm:cxn modelId="{A68DE44F-27D1-4635-9E64-F56D6BE2C8EA}" type="presParOf" srcId="{8447A301-C054-4E49-9242-35587F3BD8AA}" destId="{4AC9A8CA-C3FC-446F-B70C-15FB6BB0BCC2}" srcOrd="0" destOrd="0" presId="urn:microsoft.com/office/officeart/2005/8/layout/hierarchy1"/>
    <dgm:cxn modelId="{8582CF65-27D2-4711-B760-86830480942B}" type="presParOf" srcId="{4AC9A8CA-C3FC-446F-B70C-15FB6BB0BCC2}" destId="{A8CFFEAF-E105-488F-A6FE-F601D08DC122}" srcOrd="0" destOrd="0" presId="urn:microsoft.com/office/officeart/2005/8/layout/hierarchy1"/>
    <dgm:cxn modelId="{C32C6425-817D-4FB4-9D8A-40E44384E521}" type="presParOf" srcId="{4AC9A8CA-C3FC-446F-B70C-15FB6BB0BCC2}" destId="{18500274-5311-445D-9BEF-6AF4D3D793D6}" srcOrd="1" destOrd="0" presId="urn:microsoft.com/office/officeart/2005/8/layout/hierarchy1"/>
    <dgm:cxn modelId="{92B2433F-20CE-4AF7-A37D-3F8214090F84}" type="presParOf" srcId="{8447A301-C054-4E49-9242-35587F3BD8AA}" destId="{8766DCFE-319F-45D6-848A-B7A7EA5AD5C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B2E4F5-EA7F-4101-912A-A31F5DA925B4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9C2DA60-A6EE-456E-BC4E-77626E731424}">
      <dgm:prSet/>
      <dgm:spPr/>
      <dgm:t>
        <a:bodyPr/>
        <a:lstStyle/>
        <a:p>
          <a:r>
            <a:rPr lang="en-US"/>
            <a:t>Developed custom GPT model</a:t>
          </a:r>
        </a:p>
      </dgm:t>
    </dgm:pt>
    <dgm:pt modelId="{A5D2D0F6-6455-4B8E-A0E8-2451F34506DD}" type="parTrans" cxnId="{E5E9A646-CAF4-45E5-94A1-417C05CF31FE}">
      <dgm:prSet/>
      <dgm:spPr/>
      <dgm:t>
        <a:bodyPr/>
        <a:lstStyle/>
        <a:p>
          <a:endParaRPr lang="en-US"/>
        </a:p>
      </dgm:t>
    </dgm:pt>
    <dgm:pt modelId="{15DDAD77-BC3A-4B5B-8071-B1B5714967BC}" type="sibTrans" cxnId="{E5E9A646-CAF4-45E5-94A1-417C05CF31FE}">
      <dgm:prSet/>
      <dgm:spPr/>
      <dgm:t>
        <a:bodyPr/>
        <a:lstStyle/>
        <a:p>
          <a:endParaRPr lang="en-US"/>
        </a:p>
      </dgm:t>
    </dgm:pt>
    <dgm:pt modelId="{9984EFC5-4AE0-4CA7-B32A-305E19A6D9D6}">
      <dgm:prSet/>
      <dgm:spPr/>
      <dgm:t>
        <a:bodyPr/>
        <a:lstStyle/>
        <a:p>
          <a:r>
            <a:rPr lang="en-US"/>
            <a:t>Prompts designed to test key aspects of web design and development</a:t>
          </a:r>
        </a:p>
      </dgm:t>
    </dgm:pt>
    <dgm:pt modelId="{FA9A0124-17D5-4D84-9472-347FFD4F8AFB}" type="parTrans" cxnId="{E15F3A17-CA43-4064-A1BC-D88314474FDE}">
      <dgm:prSet/>
      <dgm:spPr/>
      <dgm:t>
        <a:bodyPr/>
        <a:lstStyle/>
        <a:p>
          <a:endParaRPr lang="en-US"/>
        </a:p>
      </dgm:t>
    </dgm:pt>
    <dgm:pt modelId="{DC976F4F-DD69-4E0C-B18D-13AF85260AD1}" type="sibTrans" cxnId="{E15F3A17-CA43-4064-A1BC-D88314474FDE}">
      <dgm:prSet/>
      <dgm:spPr/>
      <dgm:t>
        <a:bodyPr/>
        <a:lstStyle/>
        <a:p>
          <a:endParaRPr lang="en-US"/>
        </a:p>
      </dgm:t>
    </dgm:pt>
    <dgm:pt modelId="{A6994A0C-49C2-42E6-A0CC-B136635700E7}">
      <dgm:prSet/>
      <dgm:spPr/>
      <dgm:t>
        <a:bodyPr/>
        <a:lstStyle/>
        <a:p>
          <a:r>
            <a:rPr lang="en-US"/>
            <a:t>Comparative analysis for clarity, depth, and relevance across the ChatGpt 3.5 and ChatGpt 4 models</a:t>
          </a:r>
        </a:p>
      </dgm:t>
    </dgm:pt>
    <dgm:pt modelId="{CD875829-9E0B-4D0D-A596-75EEB9D31108}" type="parTrans" cxnId="{81830A25-9EB4-4ABA-9C54-964B290FA3C3}">
      <dgm:prSet/>
      <dgm:spPr/>
      <dgm:t>
        <a:bodyPr/>
        <a:lstStyle/>
        <a:p>
          <a:endParaRPr lang="en-US"/>
        </a:p>
      </dgm:t>
    </dgm:pt>
    <dgm:pt modelId="{949CBC70-C6E2-4818-93B3-A96096055A3B}" type="sibTrans" cxnId="{81830A25-9EB4-4ABA-9C54-964B290FA3C3}">
      <dgm:prSet/>
      <dgm:spPr/>
      <dgm:t>
        <a:bodyPr/>
        <a:lstStyle/>
        <a:p>
          <a:endParaRPr lang="en-US"/>
        </a:p>
      </dgm:t>
    </dgm:pt>
    <dgm:pt modelId="{A3209E42-FF18-427C-A3C7-73B3DE76CCC9}">
      <dgm:prSet/>
      <dgm:spPr/>
      <dgm:t>
        <a:bodyPr/>
        <a:lstStyle/>
        <a:p>
          <a:r>
            <a:rPr lang="en-US"/>
            <a:t>Analyzed each model's strengths and weaknesses</a:t>
          </a:r>
        </a:p>
      </dgm:t>
    </dgm:pt>
    <dgm:pt modelId="{BF7E85C3-F215-4988-848F-B819DB0F61E2}" type="parTrans" cxnId="{218B891E-95E7-4DEB-A227-E3065E9C7EE7}">
      <dgm:prSet/>
      <dgm:spPr/>
      <dgm:t>
        <a:bodyPr/>
        <a:lstStyle/>
        <a:p>
          <a:endParaRPr lang="en-US"/>
        </a:p>
      </dgm:t>
    </dgm:pt>
    <dgm:pt modelId="{43A6089A-7CCB-463E-8DAC-53633EE84C63}" type="sibTrans" cxnId="{218B891E-95E7-4DEB-A227-E3065E9C7EE7}">
      <dgm:prSet/>
      <dgm:spPr/>
      <dgm:t>
        <a:bodyPr/>
        <a:lstStyle/>
        <a:p>
          <a:endParaRPr lang="en-US"/>
        </a:p>
      </dgm:t>
    </dgm:pt>
    <dgm:pt modelId="{94324BBE-EC57-4497-86EC-D30365BE0C0B}" type="pres">
      <dgm:prSet presAssocID="{EBB2E4F5-EA7F-4101-912A-A31F5DA925B4}" presName="Name0" presStyleCnt="0">
        <dgm:presLayoutVars>
          <dgm:dir/>
          <dgm:animLvl val="lvl"/>
          <dgm:resizeHandles val="exact"/>
        </dgm:presLayoutVars>
      </dgm:prSet>
      <dgm:spPr/>
    </dgm:pt>
    <dgm:pt modelId="{E4B9B74C-B904-4233-9341-FB12EFD1AEE1}" type="pres">
      <dgm:prSet presAssocID="{B9C2DA60-A6EE-456E-BC4E-77626E731424}" presName="linNode" presStyleCnt="0"/>
      <dgm:spPr/>
    </dgm:pt>
    <dgm:pt modelId="{11409D98-FED4-4911-85A0-6F24F75EAB5A}" type="pres">
      <dgm:prSet presAssocID="{B9C2DA60-A6EE-456E-BC4E-77626E731424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D8819C7-CD1C-4476-B94D-A5982BFBA081}" type="pres">
      <dgm:prSet presAssocID="{15DDAD77-BC3A-4B5B-8071-B1B5714967BC}" presName="sp" presStyleCnt="0"/>
      <dgm:spPr/>
    </dgm:pt>
    <dgm:pt modelId="{88CAD7FF-A4C4-4B3D-9CC9-EC7F28011B91}" type="pres">
      <dgm:prSet presAssocID="{9984EFC5-4AE0-4CA7-B32A-305E19A6D9D6}" presName="linNode" presStyleCnt="0"/>
      <dgm:spPr/>
    </dgm:pt>
    <dgm:pt modelId="{2E37552D-8294-458D-9E1F-7C0AABEEC116}" type="pres">
      <dgm:prSet presAssocID="{9984EFC5-4AE0-4CA7-B32A-305E19A6D9D6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E7D0E39B-5A48-4FD1-8141-0AF7A32E582D}" type="pres">
      <dgm:prSet presAssocID="{DC976F4F-DD69-4E0C-B18D-13AF85260AD1}" presName="sp" presStyleCnt="0"/>
      <dgm:spPr/>
    </dgm:pt>
    <dgm:pt modelId="{A6D65B2F-0133-4E09-B2EE-B2086749B8C6}" type="pres">
      <dgm:prSet presAssocID="{A6994A0C-49C2-42E6-A0CC-B136635700E7}" presName="linNode" presStyleCnt="0"/>
      <dgm:spPr/>
    </dgm:pt>
    <dgm:pt modelId="{1C1D969B-F0C8-4487-B13F-E0105A51F043}" type="pres">
      <dgm:prSet presAssocID="{A6994A0C-49C2-42E6-A0CC-B136635700E7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1CE1ABEC-4B1A-4ED6-AAEE-50CB8B3F0F2F}" type="pres">
      <dgm:prSet presAssocID="{949CBC70-C6E2-4818-93B3-A96096055A3B}" presName="sp" presStyleCnt="0"/>
      <dgm:spPr/>
    </dgm:pt>
    <dgm:pt modelId="{F89D26E5-2A7C-4AAD-AADE-8E018909A644}" type="pres">
      <dgm:prSet presAssocID="{A3209E42-FF18-427C-A3C7-73B3DE76CCC9}" presName="linNode" presStyleCnt="0"/>
      <dgm:spPr/>
    </dgm:pt>
    <dgm:pt modelId="{0F46CC9D-21BE-41D5-AEE9-F7B2FD103CF0}" type="pres">
      <dgm:prSet presAssocID="{A3209E42-FF18-427C-A3C7-73B3DE76CCC9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E15F3A17-CA43-4064-A1BC-D88314474FDE}" srcId="{EBB2E4F5-EA7F-4101-912A-A31F5DA925B4}" destId="{9984EFC5-4AE0-4CA7-B32A-305E19A6D9D6}" srcOrd="1" destOrd="0" parTransId="{FA9A0124-17D5-4D84-9472-347FFD4F8AFB}" sibTransId="{DC976F4F-DD69-4E0C-B18D-13AF85260AD1}"/>
    <dgm:cxn modelId="{218B891E-95E7-4DEB-A227-E3065E9C7EE7}" srcId="{EBB2E4F5-EA7F-4101-912A-A31F5DA925B4}" destId="{A3209E42-FF18-427C-A3C7-73B3DE76CCC9}" srcOrd="3" destOrd="0" parTransId="{BF7E85C3-F215-4988-848F-B819DB0F61E2}" sibTransId="{43A6089A-7CCB-463E-8DAC-53633EE84C63}"/>
    <dgm:cxn modelId="{81830A25-9EB4-4ABA-9C54-964B290FA3C3}" srcId="{EBB2E4F5-EA7F-4101-912A-A31F5DA925B4}" destId="{A6994A0C-49C2-42E6-A0CC-B136635700E7}" srcOrd="2" destOrd="0" parTransId="{CD875829-9E0B-4D0D-A596-75EEB9D31108}" sibTransId="{949CBC70-C6E2-4818-93B3-A96096055A3B}"/>
    <dgm:cxn modelId="{3CE2993D-71D7-47D6-83C3-770BCC5981C8}" type="presOf" srcId="{9984EFC5-4AE0-4CA7-B32A-305E19A6D9D6}" destId="{2E37552D-8294-458D-9E1F-7C0AABEEC116}" srcOrd="0" destOrd="0" presId="urn:microsoft.com/office/officeart/2005/8/layout/vList5"/>
    <dgm:cxn modelId="{E5E9A646-CAF4-45E5-94A1-417C05CF31FE}" srcId="{EBB2E4F5-EA7F-4101-912A-A31F5DA925B4}" destId="{B9C2DA60-A6EE-456E-BC4E-77626E731424}" srcOrd="0" destOrd="0" parTransId="{A5D2D0F6-6455-4B8E-A0E8-2451F34506DD}" sibTransId="{15DDAD77-BC3A-4B5B-8071-B1B5714967BC}"/>
    <dgm:cxn modelId="{CC031D86-32A6-47E3-8A17-0DE3A0CE029B}" type="presOf" srcId="{B9C2DA60-A6EE-456E-BC4E-77626E731424}" destId="{11409D98-FED4-4911-85A0-6F24F75EAB5A}" srcOrd="0" destOrd="0" presId="urn:microsoft.com/office/officeart/2005/8/layout/vList5"/>
    <dgm:cxn modelId="{E7D2448F-AA26-4EAF-A8EE-6D30F3659F42}" type="presOf" srcId="{A6994A0C-49C2-42E6-A0CC-B136635700E7}" destId="{1C1D969B-F0C8-4487-B13F-E0105A51F043}" srcOrd="0" destOrd="0" presId="urn:microsoft.com/office/officeart/2005/8/layout/vList5"/>
    <dgm:cxn modelId="{E6CFE9BD-E66B-4208-B023-6FE7458C5C26}" type="presOf" srcId="{EBB2E4F5-EA7F-4101-912A-A31F5DA925B4}" destId="{94324BBE-EC57-4497-86EC-D30365BE0C0B}" srcOrd="0" destOrd="0" presId="urn:microsoft.com/office/officeart/2005/8/layout/vList5"/>
    <dgm:cxn modelId="{D26E50E8-EC50-4413-9D2F-622AE518AEFE}" type="presOf" srcId="{A3209E42-FF18-427C-A3C7-73B3DE76CCC9}" destId="{0F46CC9D-21BE-41D5-AEE9-F7B2FD103CF0}" srcOrd="0" destOrd="0" presId="urn:microsoft.com/office/officeart/2005/8/layout/vList5"/>
    <dgm:cxn modelId="{2D05A400-87C8-4BAE-9C9E-C7DD899AAB19}" type="presParOf" srcId="{94324BBE-EC57-4497-86EC-D30365BE0C0B}" destId="{E4B9B74C-B904-4233-9341-FB12EFD1AEE1}" srcOrd="0" destOrd="0" presId="urn:microsoft.com/office/officeart/2005/8/layout/vList5"/>
    <dgm:cxn modelId="{10A365C5-4431-4F6E-B219-D6C54E6D78DC}" type="presParOf" srcId="{E4B9B74C-B904-4233-9341-FB12EFD1AEE1}" destId="{11409D98-FED4-4911-85A0-6F24F75EAB5A}" srcOrd="0" destOrd="0" presId="urn:microsoft.com/office/officeart/2005/8/layout/vList5"/>
    <dgm:cxn modelId="{CE2A7ED0-EB9B-4F7F-8B90-12A6FC341081}" type="presParOf" srcId="{94324BBE-EC57-4497-86EC-D30365BE0C0B}" destId="{6D8819C7-CD1C-4476-B94D-A5982BFBA081}" srcOrd="1" destOrd="0" presId="urn:microsoft.com/office/officeart/2005/8/layout/vList5"/>
    <dgm:cxn modelId="{EE524BDB-FA75-4E4F-8D7A-5141E8471706}" type="presParOf" srcId="{94324BBE-EC57-4497-86EC-D30365BE0C0B}" destId="{88CAD7FF-A4C4-4B3D-9CC9-EC7F28011B91}" srcOrd="2" destOrd="0" presId="urn:microsoft.com/office/officeart/2005/8/layout/vList5"/>
    <dgm:cxn modelId="{55DF6CCD-7DBC-4E9B-8F7D-F23ED8E61CDA}" type="presParOf" srcId="{88CAD7FF-A4C4-4B3D-9CC9-EC7F28011B91}" destId="{2E37552D-8294-458D-9E1F-7C0AABEEC116}" srcOrd="0" destOrd="0" presId="urn:microsoft.com/office/officeart/2005/8/layout/vList5"/>
    <dgm:cxn modelId="{3FB33D7A-EBA7-4ECF-9B29-C2753143B0C8}" type="presParOf" srcId="{94324BBE-EC57-4497-86EC-D30365BE0C0B}" destId="{E7D0E39B-5A48-4FD1-8141-0AF7A32E582D}" srcOrd="3" destOrd="0" presId="urn:microsoft.com/office/officeart/2005/8/layout/vList5"/>
    <dgm:cxn modelId="{2674FF31-207E-4F20-8DAA-15AACEA356A0}" type="presParOf" srcId="{94324BBE-EC57-4497-86EC-D30365BE0C0B}" destId="{A6D65B2F-0133-4E09-B2EE-B2086749B8C6}" srcOrd="4" destOrd="0" presId="urn:microsoft.com/office/officeart/2005/8/layout/vList5"/>
    <dgm:cxn modelId="{9F7753E5-B921-4636-9BCF-85EEBD4B2630}" type="presParOf" srcId="{A6D65B2F-0133-4E09-B2EE-B2086749B8C6}" destId="{1C1D969B-F0C8-4487-B13F-E0105A51F043}" srcOrd="0" destOrd="0" presId="urn:microsoft.com/office/officeart/2005/8/layout/vList5"/>
    <dgm:cxn modelId="{380D6169-2B56-4DF3-84BA-7AB56C235E30}" type="presParOf" srcId="{94324BBE-EC57-4497-86EC-D30365BE0C0B}" destId="{1CE1ABEC-4B1A-4ED6-AAEE-50CB8B3F0F2F}" srcOrd="5" destOrd="0" presId="urn:microsoft.com/office/officeart/2005/8/layout/vList5"/>
    <dgm:cxn modelId="{97F62D30-F7FB-4BB2-B8C4-512BD6098BAD}" type="presParOf" srcId="{94324BBE-EC57-4497-86EC-D30365BE0C0B}" destId="{F89D26E5-2A7C-4AAD-AADE-8E018909A644}" srcOrd="6" destOrd="0" presId="urn:microsoft.com/office/officeart/2005/8/layout/vList5"/>
    <dgm:cxn modelId="{6643EECD-F494-4321-8969-EA40C1CDF731}" type="presParOf" srcId="{F89D26E5-2A7C-4AAD-AADE-8E018909A644}" destId="{0F46CC9D-21BE-41D5-AEE9-F7B2FD103CF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0CE13F-07AF-42C6-9D0A-307B8098E33E}">
      <dsp:nvSpPr>
        <dsp:cNvPr id="0" name=""/>
        <dsp:cNvSpPr/>
      </dsp:nvSpPr>
      <dsp:spPr>
        <a:xfrm>
          <a:off x="6693828" y="1405930"/>
          <a:ext cx="2705811" cy="6438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8771"/>
              </a:lnTo>
              <a:lnTo>
                <a:pt x="2705811" y="438771"/>
              </a:lnTo>
              <a:lnTo>
                <a:pt x="2705811" y="64386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679E97-34F2-43E7-B34B-E6B25FFD8874}">
      <dsp:nvSpPr>
        <dsp:cNvPr id="0" name=""/>
        <dsp:cNvSpPr/>
      </dsp:nvSpPr>
      <dsp:spPr>
        <a:xfrm>
          <a:off x="6648108" y="1405930"/>
          <a:ext cx="91440" cy="6438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386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76FA3D-D2AE-454D-B0E9-6515C2E26E0F}">
      <dsp:nvSpPr>
        <dsp:cNvPr id="0" name=""/>
        <dsp:cNvSpPr/>
      </dsp:nvSpPr>
      <dsp:spPr>
        <a:xfrm>
          <a:off x="3988017" y="1405930"/>
          <a:ext cx="2705811" cy="643860"/>
        </a:xfrm>
        <a:custGeom>
          <a:avLst/>
          <a:gdLst/>
          <a:ahLst/>
          <a:cxnLst/>
          <a:rect l="0" t="0" r="0" b="0"/>
          <a:pathLst>
            <a:path>
              <a:moveTo>
                <a:pt x="2705811" y="0"/>
              </a:moveTo>
              <a:lnTo>
                <a:pt x="2705811" y="438771"/>
              </a:lnTo>
              <a:lnTo>
                <a:pt x="0" y="438771"/>
              </a:lnTo>
              <a:lnTo>
                <a:pt x="0" y="64386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C64EF4-09AD-4EBB-9331-21B19C89A0C8}">
      <dsp:nvSpPr>
        <dsp:cNvPr id="0" name=""/>
        <dsp:cNvSpPr/>
      </dsp:nvSpPr>
      <dsp:spPr>
        <a:xfrm>
          <a:off x="175282" y="138"/>
          <a:ext cx="2213845" cy="1405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CB1AF4-B803-4D4A-A120-530043656E30}">
      <dsp:nvSpPr>
        <dsp:cNvPr id="0" name=""/>
        <dsp:cNvSpPr/>
      </dsp:nvSpPr>
      <dsp:spPr>
        <a:xfrm>
          <a:off x="421265" y="233822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Aim: Compare custom GPT models with standard versions in UI/UX design</a:t>
          </a:r>
        </a:p>
      </dsp:txBody>
      <dsp:txXfrm>
        <a:off x="462439" y="274996"/>
        <a:ext cx="2131497" cy="1323444"/>
      </dsp:txXfrm>
    </dsp:sp>
    <dsp:sp modelId="{DC0497D5-1D7A-4880-9ECB-3516CA25844A}">
      <dsp:nvSpPr>
        <dsp:cNvPr id="0" name=""/>
        <dsp:cNvSpPr/>
      </dsp:nvSpPr>
      <dsp:spPr>
        <a:xfrm>
          <a:off x="2881094" y="138"/>
          <a:ext cx="2213845" cy="1405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588F11-3093-4FD6-9EF2-F18668213CAE}">
      <dsp:nvSpPr>
        <dsp:cNvPr id="0" name=""/>
        <dsp:cNvSpPr/>
      </dsp:nvSpPr>
      <dsp:spPr>
        <a:xfrm>
          <a:off x="3127077" y="233822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Hypothesis: Custom GPTs deliver more accurate, insightful, and relevant answers than standard models</a:t>
          </a:r>
        </a:p>
      </dsp:txBody>
      <dsp:txXfrm>
        <a:off x="3168251" y="274996"/>
        <a:ext cx="2131497" cy="1323444"/>
      </dsp:txXfrm>
    </dsp:sp>
    <dsp:sp modelId="{2B584575-0463-4939-A733-E4520EA9FD91}">
      <dsp:nvSpPr>
        <dsp:cNvPr id="0" name=""/>
        <dsp:cNvSpPr/>
      </dsp:nvSpPr>
      <dsp:spPr>
        <a:xfrm>
          <a:off x="5586905" y="138"/>
          <a:ext cx="2213845" cy="1405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D59030-AD93-4751-8015-0824D3F7B644}">
      <dsp:nvSpPr>
        <dsp:cNvPr id="0" name=""/>
        <dsp:cNvSpPr/>
      </dsp:nvSpPr>
      <dsp:spPr>
        <a:xfrm>
          <a:off x="5832888" y="233822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Research Questions:</a:t>
          </a:r>
        </a:p>
      </dsp:txBody>
      <dsp:txXfrm>
        <a:off x="5874062" y="274996"/>
        <a:ext cx="2131497" cy="1323444"/>
      </dsp:txXfrm>
    </dsp:sp>
    <dsp:sp modelId="{68052066-7D02-4AEC-8DC9-BF99DD280FED}">
      <dsp:nvSpPr>
        <dsp:cNvPr id="0" name=""/>
        <dsp:cNvSpPr/>
      </dsp:nvSpPr>
      <dsp:spPr>
        <a:xfrm>
          <a:off x="2881094" y="2049790"/>
          <a:ext cx="2213845" cy="14057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A6A8C-FAD3-4C06-8A22-1DDB31F3DD49}">
      <dsp:nvSpPr>
        <dsp:cNvPr id="0" name=""/>
        <dsp:cNvSpPr/>
      </dsp:nvSpPr>
      <dsp:spPr>
        <a:xfrm>
          <a:off x="3127077" y="2283474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How do custom GPT models compare to standard models in addressing design tasks?</a:t>
          </a:r>
        </a:p>
      </dsp:txBody>
      <dsp:txXfrm>
        <a:off x="3168251" y="2324648"/>
        <a:ext cx="2131497" cy="1323444"/>
      </dsp:txXfrm>
    </dsp:sp>
    <dsp:sp modelId="{AB72E0AE-E867-4559-934F-6D889FAF0523}">
      <dsp:nvSpPr>
        <dsp:cNvPr id="0" name=""/>
        <dsp:cNvSpPr/>
      </dsp:nvSpPr>
      <dsp:spPr>
        <a:xfrm>
          <a:off x="5586905" y="2049790"/>
          <a:ext cx="2213845" cy="14057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DDF577-986E-4F57-8710-1AA86DD3C3CC}">
      <dsp:nvSpPr>
        <dsp:cNvPr id="0" name=""/>
        <dsp:cNvSpPr/>
      </dsp:nvSpPr>
      <dsp:spPr>
        <a:xfrm>
          <a:off x="5832888" y="2283474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What are the strengths and weaknesses of custom GPT models in web design?</a:t>
          </a:r>
        </a:p>
      </dsp:txBody>
      <dsp:txXfrm>
        <a:off x="5874062" y="2324648"/>
        <a:ext cx="2131497" cy="1323444"/>
      </dsp:txXfrm>
    </dsp:sp>
    <dsp:sp modelId="{A8CFFEAF-E105-488F-A6FE-F601D08DC122}">
      <dsp:nvSpPr>
        <dsp:cNvPr id="0" name=""/>
        <dsp:cNvSpPr/>
      </dsp:nvSpPr>
      <dsp:spPr>
        <a:xfrm>
          <a:off x="8292717" y="2049790"/>
          <a:ext cx="2213845" cy="14057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00274-5311-445D-9BEF-6AF4D3D793D6}">
      <dsp:nvSpPr>
        <dsp:cNvPr id="0" name=""/>
        <dsp:cNvSpPr/>
      </dsp:nvSpPr>
      <dsp:spPr>
        <a:xfrm>
          <a:off x="8538700" y="2283474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How can custom GPT models be optimized to tackle web development challenges?</a:t>
          </a:r>
        </a:p>
      </dsp:txBody>
      <dsp:txXfrm>
        <a:off x="8579874" y="2324648"/>
        <a:ext cx="2131497" cy="13234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409D98-FED4-4911-85A0-6F24F75EAB5A}">
      <dsp:nvSpPr>
        <dsp:cNvPr id="0" name=""/>
        <dsp:cNvSpPr/>
      </dsp:nvSpPr>
      <dsp:spPr>
        <a:xfrm>
          <a:off x="3496905" y="1846"/>
          <a:ext cx="3934018" cy="88812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Developed custom GPT model</a:t>
          </a:r>
        </a:p>
      </dsp:txBody>
      <dsp:txXfrm>
        <a:off x="3540260" y="45201"/>
        <a:ext cx="3847308" cy="801413"/>
      </dsp:txXfrm>
    </dsp:sp>
    <dsp:sp modelId="{2E37552D-8294-458D-9E1F-7C0AABEEC116}">
      <dsp:nvSpPr>
        <dsp:cNvPr id="0" name=""/>
        <dsp:cNvSpPr/>
      </dsp:nvSpPr>
      <dsp:spPr>
        <a:xfrm>
          <a:off x="3496905" y="934376"/>
          <a:ext cx="3934018" cy="88812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Prompts designed to test key aspects of web design and development</a:t>
          </a:r>
        </a:p>
      </dsp:txBody>
      <dsp:txXfrm>
        <a:off x="3540260" y="977731"/>
        <a:ext cx="3847308" cy="801413"/>
      </dsp:txXfrm>
    </dsp:sp>
    <dsp:sp modelId="{1C1D969B-F0C8-4487-B13F-E0105A51F043}">
      <dsp:nvSpPr>
        <dsp:cNvPr id="0" name=""/>
        <dsp:cNvSpPr/>
      </dsp:nvSpPr>
      <dsp:spPr>
        <a:xfrm>
          <a:off x="3496905" y="1866905"/>
          <a:ext cx="3934018" cy="88812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Comparative analysis for clarity, depth, and relevance across the ChatGpt 3.5 and ChatGpt 4 models</a:t>
          </a:r>
        </a:p>
      </dsp:txBody>
      <dsp:txXfrm>
        <a:off x="3540260" y="1910260"/>
        <a:ext cx="3847308" cy="801413"/>
      </dsp:txXfrm>
    </dsp:sp>
    <dsp:sp modelId="{0F46CC9D-21BE-41D5-AEE9-F7B2FD103CF0}">
      <dsp:nvSpPr>
        <dsp:cNvPr id="0" name=""/>
        <dsp:cNvSpPr/>
      </dsp:nvSpPr>
      <dsp:spPr>
        <a:xfrm>
          <a:off x="3496905" y="2799435"/>
          <a:ext cx="3934018" cy="88812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Analyzed each model's strengths and weaknesses</a:t>
          </a:r>
        </a:p>
      </dsp:txBody>
      <dsp:txXfrm>
        <a:off x="3540260" y="2842790"/>
        <a:ext cx="3847308" cy="8014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61E3A-0B65-3A1D-388A-9CA811B86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51CF5-8DF9-5BB3-9B20-80CFF2EB6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8B87-2B47-A5D9-7E5C-86904569D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543A-A09A-4140-A23B-8B773A98589B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87563-5C47-B089-5C44-6006CAF41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9E4D1-093C-2275-0565-54588900E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6BBE-42DF-4602-BA8A-9F71D27E6A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19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9D4DF-AE8F-6751-00DD-D8ADDFC6F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589EA-9440-60B0-38DD-901206E52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7F71A-EF6B-DC3D-E8E2-0181733EE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543A-A09A-4140-A23B-8B773A98589B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88524-E50C-1626-7670-FC3121667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F3649-D56A-2D6D-2D2C-97BD6213C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6BBE-42DF-4602-BA8A-9F71D27E6A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84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E68C34-CAC0-A542-3522-EFE5DC42F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61F78-32C5-C4E5-6C58-CDD7196AE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36CBD-8D15-A03B-24A3-936B9E4C9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543A-A09A-4140-A23B-8B773A98589B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7DCC9-ACDB-EB17-B224-12FE4706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B1BB9-4D8B-04DF-EB01-873F34D5C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6BBE-42DF-4602-BA8A-9F71D27E6A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96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9E022-A84E-0CAA-7221-534DD4AFB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02734-BBDA-6C17-928A-A9C8AC91E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57280-C06A-579D-E65C-D477C9CFB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543A-A09A-4140-A23B-8B773A98589B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091DC-ACAE-D071-0EC8-762F1B430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71331-E144-28A3-16F9-04B5C9282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6BBE-42DF-4602-BA8A-9F71D27E6A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01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1B26C-1BCD-9243-9EA1-30FC0AF9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BD0A6-F4C1-6EA2-30C7-28E54C3F5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F3474-B9A6-79AF-2876-302EFC440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543A-A09A-4140-A23B-8B773A98589B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7655-B71C-76E1-F466-7BDC72921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7DEF8-CAB3-BD5D-A25C-745C5AB69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6BBE-42DF-4602-BA8A-9F71D27E6A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87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A12DA-C440-6C71-0140-105C581A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120F3-1E0E-5462-CAA5-BA3746DD5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A6490-6435-03FE-6C9E-C078FD337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B4DAC-B349-921A-5DA1-B9A071FF6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543A-A09A-4140-A23B-8B773A98589B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DAE1B-2FE7-F6D0-264F-C0C370B1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AB119-5E27-1C29-0ABD-F9CA703B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6BBE-42DF-4602-BA8A-9F71D27E6A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275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D043E-5B58-7E5F-96DA-716F6EF1C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15EC9-3C44-ABBA-6CAB-485CEBDA4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AB4BC0-E134-89A4-21DA-171431A1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F2D4AB-FD2E-DC1C-3082-81AB04268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45AB20-ABBC-F42F-F339-573163A6A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5B2C07-939B-5934-DFC3-B0FE2033A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543A-A09A-4140-A23B-8B773A98589B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74B41A-2DAB-5C88-5F10-FB4BDE61D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20E336-46FE-C2F1-5323-1861FA914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6BBE-42DF-4602-BA8A-9F71D27E6A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3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9D49-BCEB-E522-E225-431904D7E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FEB496-D3D9-A1AC-F813-EA7290329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543A-A09A-4140-A23B-8B773A98589B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3401B7-5A2C-56AD-BDBF-5D42C662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09FC4-CA86-727B-AE3F-9387B15B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6BBE-42DF-4602-BA8A-9F71D27E6A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28BA4A-B3F5-23D2-8911-53AD4419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543A-A09A-4140-A23B-8B773A98589B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5BB982-7C06-BC3D-66AD-03DC5BA0D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1F037-2469-075E-9D27-173E4248A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6BBE-42DF-4602-BA8A-9F71D27E6A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587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04AF-393D-5C39-6D94-A2257E7E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67B1F-6F0B-A3FE-E259-D0D7B6BDD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0933A-4C6D-B852-A2E2-DBE038495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F88E7-D6B8-8529-6E40-4AF69ACF1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543A-A09A-4140-A23B-8B773A98589B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C8F7F-B13D-EB93-701E-2C92CF019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1FD96-DE1B-3742-C81F-29EEDFE96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6BBE-42DF-4602-BA8A-9F71D27E6A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584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4178E-3F51-1653-86F0-F77ADC2F0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53BBB-F034-593D-A61B-C67AC7232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53814-AADB-ADB9-AD45-4F7D82687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1772A-AE88-43DF-FC6D-EE46C68BE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543A-A09A-4140-A23B-8B773A98589B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3E0F7-A626-0554-BAA6-FE6271B1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1DCA8-ADC2-B0E9-5350-B80548D7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6BBE-42DF-4602-BA8A-9F71D27E6A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26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7362A2-BD19-47D9-C4D8-35F2E3F33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173A4-EC4C-514F-F0DF-D190E473C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ADF57-BC78-E095-FB4F-CCFB7F4AFA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A3543A-A09A-4140-A23B-8B773A98589B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E3991-C440-AB74-6CD6-BE9FC1874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6944F-6007-2F99-333C-3888B6B88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A96BBE-42DF-4602-BA8A-9F71D27E6A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4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78BF3F-F031-D83B-2BF2-49B2B2D28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400">
                <a:solidFill>
                  <a:srgbClr val="FFFFFF"/>
                </a:solidFill>
              </a:rPr>
              <a:t>Comparing custom ChatGPTs vs ChatGPT models to improve development efficiency and quality.</a:t>
            </a:r>
            <a:endParaRPr lang="en-GB" sz="4400">
              <a:solidFill>
                <a:srgbClr val="FFFFFF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20699-DA63-C472-D771-3FBD0B816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US" sz="2200">
                <a:solidFill>
                  <a:srgbClr val="FFFFFF"/>
                </a:solidFill>
              </a:rPr>
              <a:t>Liam Bonello</a:t>
            </a:r>
            <a:br>
              <a:rPr lang="en-US" sz="2200">
                <a:solidFill>
                  <a:srgbClr val="FFFFFF"/>
                </a:solidFill>
              </a:rPr>
            </a:br>
            <a:r>
              <a:rPr lang="en-US" sz="2200">
                <a:solidFill>
                  <a:srgbClr val="FFFFFF"/>
                </a:solidFill>
              </a:rPr>
              <a:t>6.2A</a:t>
            </a:r>
            <a:br>
              <a:rPr lang="en-US" sz="2200">
                <a:solidFill>
                  <a:srgbClr val="FFFFFF"/>
                </a:solidFill>
              </a:rPr>
            </a:br>
            <a:r>
              <a:rPr lang="en-US" sz="2200">
                <a:solidFill>
                  <a:srgbClr val="FFFFFF"/>
                </a:solidFill>
              </a:rPr>
              <a:t>Honors </a:t>
            </a:r>
            <a:endParaRPr lang="en-GB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36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0DD8B-0D30-544B-70F4-F8986D012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Introduction</a:t>
            </a: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7046E-6A46-94DD-5F67-B1FF425EC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About: GAI and conversational AI like ChatGPT are transforming web development and design</a:t>
            </a:r>
          </a:p>
          <a:p>
            <a:r>
              <a:rPr lang="en-GB" sz="2000"/>
              <a:t>Purpose: </a:t>
            </a:r>
            <a:r>
              <a:rPr lang="en-US" sz="2000"/>
              <a:t>How custom GPT models outperform standard models improving productivity and creativity</a:t>
            </a:r>
          </a:p>
          <a:p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919038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C55D4D-F7AD-B6C5-F22E-D75AAA26B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Research Aim and Questions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720A1C-2BC1-4F64-D54D-D589CCADFA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0223785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0842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E827F5-8384-7B3D-F7A1-7FAC20AA2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46834-089A-F200-4A1F-B5F3C9D21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GAI's Influence: Automating repetitive tasks and generating user insights</a:t>
            </a:r>
          </a:p>
          <a:p>
            <a:r>
              <a:rPr lang="en-US" sz="2000"/>
              <a:t>Böhm and Graser's Framework: Enhancing design through indirect guidance, plugins, and tools</a:t>
            </a:r>
          </a:p>
          <a:p>
            <a:r>
              <a:rPr lang="en-US" sz="2000"/>
              <a:t>AI-Generated Code: ChatGPT improves coding speed, quality, and simplicity</a:t>
            </a:r>
          </a:p>
          <a:p>
            <a:r>
              <a:rPr lang="en-US" sz="2000"/>
              <a:t>AI in UX Design: Streamlining repetitive tasks, enhancing creative workflows, and automating prototyping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707143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5E8B8F-0554-38B5-03F4-1805B6C3D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Research Methodology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94CE5E-B20F-FA3E-A065-0A68FE2360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979904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5003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3644C5-B10E-10BE-DBC1-D1B502F28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The Prototype</a:t>
            </a: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7832F-9695-826D-95E8-365C23971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535778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E367A-A97E-527A-8145-813902E2D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Findings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77FE1-F736-2E96-4C2D-CE062C6BF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Clarity and Precision: Custom GPT models provide clear explanations for effective team communication</a:t>
            </a:r>
          </a:p>
          <a:p>
            <a:r>
              <a:rPr lang="en-US" sz="2000"/>
              <a:t>Strategic Insights: Future-proofing design with adaptable and scalable systems</a:t>
            </a:r>
          </a:p>
          <a:p>
            <a:r>
              <a:rPr lang="en-US" sz="2000"/>
              <a:t>Accessibility and Inclusivity: Designs cater to a broader and more diverse user base</a:t>
            </a:r>
          </a:p>
          <a:p>
            <a:r>
              <a:rPr lang="en-US" sz="2000"/>
              <a:t>Development Efficiency: Figma integration reduces the time from concept to prototype</a:t>
            </a:r>
          </a:p>
          <a:p>
            <a:r>
              <a:rPr lang="en-US" sz="2000"/>
              <a:t>Comparative Analysis: Custom GPT models outperform standard models in accuracy, depth, and technological integration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804659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014416-12E1-F1DA-06EA-9FCD47570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Discussion and Comparative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B7CA0-0BA3-5A58-2074-3D7AE7552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Custom GPT models improve quality, speed, and accuracy in design tasks</a:t>
            </a:r>
          </a:p>
          <a:p>
            <a:r>
              <a:rPr lang="en-US" sz="2000"/>
              <a:t>Ethical challenges like bias and data privacy require further exploration</a:t>
            </a:r>
          </a:p>
          <a:p>
            <a:r>
              <a:rPr lang="en-US" sz="2000"/>
              <a:t>Custom GPTs could revolutionize web development and design, offering tailored and strategic insights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3265669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2C59C-5B6C-5043-1F3D-D8E54163E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B5229-1C72-A1CB-F76E-CE8108DFF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Custom GPT models reshape creativity and efficiency, integrating smart automation with human intuition</a:t>
            </a:r>
          </a:p>
          <a:p>
            <a:r>
              <a:rPr lang="en-US" sz="2000"/>
              <a:t>Addressing ethical challenges like bias and data privacy is crucial</a:t>
            </a:r>
          </a:p>
          <a:p>
            <a:r>
              <a:rPr lang="en-US" sz="2000"/>
              <a:t>Further adoption and exploration are needed to unlock their potential fully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79989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369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Comparing custom ChatGPTs vs ChatGPT models to improve development efficiency and quality.</vt:lpstr>
      <vt:lpstr>Introduction</vt:lpstr>
      <vt:lpstr>Research Aim and Questions</vt:lpstr>
      <vt:lpstr>Literature Review</vt:lpstr>
      <vt:lpstr>Research Methodology</vt:lpstr>
      <vt:lpstr>The Prototype</vt:lpstr>
      <vt:lpstr>Findings and Results</vt:lpstr>
      <vt:lpstr>Discussion and Comparative Insights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custom ChatGPTs vs ChatGPT models to improve development efficiency and quality.</dc:title>
  <dc:creator>Liam Bonello</dc:creator>
  <cp:lastModifiedBy>Liam Bonello</cp:lastModifiedBy>
  <cp:revision>2</cp:revision>
  <dcterms:created xsi:type="dcterms:W3CDTF">2024-05-06T10:11:08Z</dcterms:created>
  <dcterms:modified xsi:type="dcterms:W3CDTF">2024-05-06T14:35:16Z</dcterms:modified>
</cp:coreProperties>
</file>