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1"/>
  </p:notesMasterIdLst>
  <p:sldIdLst>
    <p:sldId id="256" r:id="rId2"/>
    <p:sldId id="257" r:id="rId3"/>
    <p:sldId id="270" r:id="rId4"/>
    <p:sldId id="261" r:id="rId5"/>
    <p:sldId id="299" r:id="rId6"/>
    <p:sldId id="268" r:id="rId7"/>
    <p:sldId id="300" r:id="rId8"/>
    <p:sldId id="258" r:id="rId9"/>
    <p:sldId id="275" r:id="rId10"/>
  </p:sldIdLst>
  <p:sldSz cx="9144000" cy="5143500" type="screen16x9"/>
  <p:notesSz cx="6858000" cy="9144000"/>
  <p:embeddedFontLst>
    <p:embeddedFont>
      <p:font typeface="Anaheim" panose="02000503000000000000" pitchFamily="2" charset="77"/>
      <p:regular r:id="rId12"/>
    </p:embeddedFont>
    <p:embeddedFont>
      <p:font typeface="Anuphan" pitchFamily="2" charset="-34"/>
      <p:regular r:id="rId13"/>
      <p:bold r:id="rId14"/>
    </p:embeddedFont>
    <p:embeddedFont>
      <p:font typeface="Inter" panose="02000503000000020004" pitchFamily="2" charset="0"/>
      <p:regular r:id="rId15"/>
      <p:bold r:id="rId16"/>
    </p:embeddedFont>
    <p:embeddedFont>
      <p:font typeface="Nunito Light" panose="020F0302020204030204" pitchFamily="34" charset="0"/>
      <p:regular r:id="rId17"/>
      <p:italic r:id="rId18"/>
    </p:embeddedFont>
    <p:embeddedFont>
      <p:font typeface="Public Sans" pitchFamily="2" charset="77"/>
      <p:regular r:id="rId19"/>
      <p:bold r:id="rId20"/>
      <p:italic r:id="rId21"/>
      <p:boldItalic r:id="rId22"/>
    </p:embeddedFont>
    <p:embeddedFont>
      <p:font typeface="Public Sans Medium" pitchFamily="2" charset="77"/>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720BDA7-EDAF-4FBA-A3D7-27DF4999F656}">
  <a:tblStyle styleId="{D720BDA7-EDAF-4FBA-A3D7-27DF4999F65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339284F-3DDF-4B51-B7CD-2102509426B8}"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0"/>
  </p:normalViewPr>
  <p:slideViewPr>
    <p:cSldViewPr snapToGrid="0">
      <p:cViewPr varScale="1">
        <p:scale>
          <a:sx n="137" d="100"/>
          <a:sy n="137" d="100"/>
        </p:scale>
        <p:origin x="920" y="17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9979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jpg"/><Relationship Id="rId1" Type="http://schemas.openxmlformats.org/officeDocument/2006/relationships/slideMaster" Target="../slideMasters/slideMaster1.xml"/><Relationship Id="rId6" Type="http://schemas.openxmlformats.org/officeDocument/2006/relationships/hyperlink" Target="http://bit.ly/2TtBDfr" TargetMode="External"/><Relationship Id="rId5" Type="http://schemas.openxmlformats.org/officeDocument/2006/relationships/hyperlink" Target="http://bit.ly/2TyoMsr" TargetMode="External"/><Relationship Id="rId4" Type="http://schemas.openxmlformats.org/officeDocument/2006/relationships/hyperlink" Target="https://bit.ly/3A1uf1Q"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a:off x="0" y="-17100"/>
            <a:ext cx="9143986" cy="5143500"/>
          </a:xfrm>
          <a:prstGeom prst="rect">
            <a:avLst/>
          </a:prstGeom>
          <a:noFill/>
          <a:ln>
            <a:noFill/>
          </a:ln>
        </p:spPr>
      </p:pic>
      <p:pic>
        <p:nvPicPr>
          <p:cNvPr id="10" name="Google Shape;10;p2"/>
          <p:cNvPicPr preferRelativeResize="0"/>
          <p:nvPr/>
        </p:nvPicPr>
        <p:blipFill rotWithShape="1">
          <a:blip r:embed="rId3">
            <a:alphaModFix/>
          </a:blip>
          <a:srcRect l="25097" r="25097"/>
          <a:stretch/>
        </p:blipFill>
        <p:spPr>
          <a:xfrm rot="5134996">
            <a:off x="-1227852" y="-1076918"/>
            <a:ext cx="2450730" cy="2766860"/>
          </a:xfrm>
          <a:prstGeom prst="rect">
            <a:avLst/>
          </a:prstGeom>
          <a:noFill/>
          <a:ln>
            <a:noFill/>
          </a:ln>
        </p:spPr>
      </p:pic>
      <p:pic>
        <p:nvPicPr>
          <p:cNvPr id="11" name="Google Shape;11;p2"/>
          <p:cNvPicPr preferRelativeResize="0"/>
          <p:nvPr/>
        </p:nvPicPr>
        <p:blipFill rotWithShape="1">
          <a:blip r:embed="rId4">
            <a:alphaModFix amt="70000"/>
          </a:blip>
          <a:srcRect l="21958" r="21952"/>
          <a:stretch/>
        </p:blipFill>
        <p:spPr>
          <a:xfrm rot="8569532">
            <a:off x="5116097" y="-1948512"/>
            <a:ext cx="2926307" cy="2933700"/>
          </a:xfrm>
          <a:prstGeom prst="rect">
            <a:avLst/>
          </a:prstGeom>
          <a:noFill/>
          <a:ln>
            <a:noFill/>
          </a:ln>
        </p:spPr>
      </p:pic>
      <p:sp>
        <p:nvSpPr>
          <p:cNvPr id="12" name="Google Shape;12;p2"/>
          <p:cNvSpPr txBox="1">
            <a:spLocks noGrp="1"/>
          </p:cNvSpPr>
          <p:nvPr>
            <p:ph type="ctrTitle"/>
          </p:nvPr>
        </p:nvSpPr>
        <p:spPr>
          <a:xfrm>
            <a:off x="3150815" y="1700000"/>
            <a:ext cx="5197800" cy="20043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191919"/>
              </a:buClr>
              <a:buSzPts val="4000"/>
              <a:buNone/>
              <a:defRPr sz="4000"/>
            </a:lvl1pPr>
            <a:lvl2pPr lvl="1" algn="ctr">
              <a:spcBef>
                <a:spcPts val="0"/>
              </a:spcBef>
              <a:spcAft>
                <a:spcPts val="0"/>
              </a:spcAft>
              <a:buClr>
                <a:srgbClr val="191919"/>
              </a:buClr>
              <a:buSzPts val="4000"/>
              <a:buNone/>
              <a:defRPr sz="4000">
                <a:solidFill>
                  <a:srgbClr val="191919"/>
                </a:solidFill>
              </a:defRPr>
            </a:lvl2pPr>
            <a:lvl3pPr lvl="2" algn="ctr">
              <a:spcBef>
                <a:spcPts val="0"/>
              </a:spcBef>
              <a:spcAft>
                <a:spcPts val="0"/>
              </a:spcAft>
              <a:buClr>
                <a:srgbClr val="191919"/>
              </a:buClr>
              <a:buSzPts val="4000"/>
              <a:buNone/>
              <a:defRPr sz="4000">
                <a:solidFill>
                  <a:srgbClr val="191919"/>
                </a:solidFill>
              </a:defRPr>
            </a:lvl3pPr>
            <a:lvl4pPr lvl="3" algn="ctr">
              <a:spcBef>
                <a:spcPts val="0"/>
              </a:spcBef>
              <a:spcAft>
                <a:spcPts val="0"/>
              </a:spcAft>
              <a:buClr>
                <a:srgbClr val="191919"/>
              </a:buClr>
              <a:buSzPts val="4000"/>
              <a:buNone/>
              <a:defRPr sz="4000">
                <a:solidFill>
                  <a:srgbClr val="191919"/>
                </a:solidFill>
              </a:defRPr>
            </a:lvl4pPr>
            <a:lvl5pPr lvl="4" algn="ctr">
              <a:spcBef>
                <a:spcPts val="0"/>
              </a:spcBef>
              <a:spcAft>
                <a:spcPts val="0"/>
              </a:spcAft>
              <a:buClr>
                <a:srgbClr val="191919"/>
              </a:buClr>
              <a:buSzPts val="4000"/>
              <a:buNone/>
              <a:defRPr sz="4000">
                <a:solidFill>
                  <a:srgbClr val="191919"/>
                </a:solidFill>
              </a:defRPr>
            </a:lvl5pPr>
            <a:lvl6pPr lvl="5" algn="ctr">
              <a:spcBef>
                <a:spcPts val="0"/>
              </a:spcBef>
              <a:spcAft>
                <a:spcPts val="0"/>
              </a:spcAft>
              <a:buClr>
                <a:srgbClr val="191919"/>
              </a:buClr>
              <a:buSzPts val="4000"/>
              <a:buNone/>
              <a:defRPr sz="4000">
                <a:solidFill>
                  <a:srgbClr val="191919"/>
                </a:solidFill>
              </a:defRPr>
            </a:lvl6pPr>
            <a:lvl7pPr lvl="6" algn="ctr">
              <a:spcBef>
                <a:spcPts val="0"/>
              </a:spcBef>
              <a:spcAft>
                <a:spcPts val="0"/>
              </a:spcAft>
              <a:buClr>
                <a:srgbClr val="191919"/>
              </a:buClr>
              <a:buSzPts val="4000"/>
              <a:buNone/>
              <a:defRPr sz="4000">
                <a:solidFill>
                  <a:srgbClr val="191919"/>
                </a:solidFill>
              </a:defRPr>
            </a:lvl7pPr>
            <a:lvl8pPr lvl="7" algn="ctr">
              <a:spcBef>
                <a:spcPts val="0"/>
              </a:spcBef>
              <a:spcAft>
                <a:spcPts val="0"/>
              </a:spcAft>
              <a:buClr>
                <a:srgbClr val="191919"/>
              </a:buClr>
              <a:buSzPts val="4000"/>
              <a:buNone/>
              <a:defRPr sz="4000">
                <a:solidFill>
                  <a:srgbClr val="191919"/>
                </a:solidFill>
              </a:defRPr>
            </a:lvl8pPr>
            <a:lvl9pPr lvl="8" algn="ctr">
              <a:spcBef>
                <a:spcPts val="0"/>
              </a:spcBef>
              <a:spcAft>
                <a:spcPts val="0"/>
              </a:spcAft>
              <a:buClr>
                <a:srgbClr val="191919"/>
              </a:buClr>
              <a:buSzPts val="4000"/>
              <a:buNone/>
              <a:defRPr sz="4000">
                <a:solidFill>
                  <a:srgbClr val="191919"/>
                </a:solidFill>
              </a:defRPr>
            </a:lvl9pPr>
          </a:lstStyle>
          <a:p>
            <a:endParaRPr/>
          </a:p>
        </p:txBody>
      </p:sp>
      <p:sp>
        <p:nvSpPr>
          <p:cNvPr id="13" name="Google Shape;13;p2"/>
          <p:cNvSpPr txBox="1">
            <a:spLocks noGrp="1"/>
          </p:cNvSpPr>
          <p:nvPr>
            <p:ph type="subTitle" idx="1"/>
          </p:nvPr>
        </p:nvSpPr>
        <p:spPr>
          <a:xfrm>
            <a:off x="3150763" y="3792800"/>
            <a:ext cx="5197800" cy="411600"/>
          </a:xfrm>
          <a:prstGeom prst="rect">
            <a:avLst/>
          </a:prstGeom>
        </p:spPr>
        <p:txBody>
          <a:bodyPr spcFirstLastPara="1" wrap="square" lIns="91425" tIns="91425" rIns="91425" bIns="91425" anchor="t" anchorCtr="0">
            <a:noAutofit/>
          </a:bodyPr>
          <a:lstStyle>
            <a:lvl1pPr lvl="0" algn="r">
              <a:lnSpc>
                <a:spcPct val="115000"/>
              </a:lnSpc>
              <a:spcBef>
                <a:spcPts val="0"/>
              </a:spcBef>
              <a:spcAft>
                <a:spcPts val="0"/>
              </a:spcAft>
              <a:buSzPts val="1600"/>
              <a:buNone/>
              <a:defRPr sz="1600">
                <a:solidFill>
                  <a:schemeClr val="dk1"/>
                </a:solidFill>
                <a:latin typeface="Anuphan"/>
                <a:ea typeface="Anuphan"/>
                <a:cs typeface="Anuphan"/>
                <a:sym typeface="Anuphan"/>
              </a:defRPr>
            </a:lvl1pPr>
            <a:lvl2pPr lvl="1" algn="ctr">
              <a:lnSpc>
                <a:spcPct val="115000"/>
              </a:lnSpc>
              <a:spcBef>
                <a:spcPts val="0"/>
              </a:spcBef>
              <a:spcAft>
                <a:spcPts val="0"/>
              </a:spcAft>
              <a:buSzPts val="1600"/>
              <a:buNone/>
              <a:defRPr sz="1600"/>
            </a:lvl2pPr>
            <a:lvl3pPr lvl="2" algn="ctr">
              <a:lnSpc>
                <a:spcPct val="115000"/>
              </a:lnSpc>
              <a:spcBef>
                <a:spcPts val="0"/>
              </a:spcBef>
              <a:spcAft>
                <a:spcPts val="0"/>
              </a:spcAft>
              <a:buSzPts val="1600"/>
              <a:buNone/>
              <a:defRPr sz="1600"/>
            </a:lvl3pPr>
            <a:lvl4pPr lvl="3" algn="ctr">
              <a:lnSpc>
                <a:spcPct val="115000"/>
              </a:lnSpc>
              <a:spcBef>
                <a:spcPts val="0"/>
              </a:spcBef>
              <a:spcAft>
                <a:spcPts val="0"/>
              </a:spcAft>
              <a:buSzPts val="1600"/>
              <a:buNone/>
              <a:defRPr sz="1600"/>
            </a:lvl4pPr>
            <a:lvl5pPr lvl="4" algn="ctr">
              <a:lnSpc>
                <a:spcPct val="115000"/>
              </a:lnSpc>
              <a:spcBef>
                <a:spcPts val="0"/>
              </a:spcBef>
              <a:spcAft>
                <a:spcPts val="0"/>
              </a:spcAft>
              <a:buSzPts val="1600"/>
              <a:buNone/>
              <a:defRPr sz="1600"/>
            </a:lvl5pPr>
            <a:lvl6pPr lvl="5" algn="ctr">
              <a:lnSpc>
                <a:spcPct val="115000"/>
              </a:lnSpc>
              <a:spcBef>
                <a:spcPts val="0"/>
              </a:spcBef>
              <a:spcAft>
                <a:spcPts val="0"/>
              </a:spcAft>
              <a:buSzPts val="1600"/>
              <a:buNone/>
              <a:defRPr sz="1600"/>
            </a:lvl6pPr>
            <a:lvl7pPr lvl="6" algn="ctr">
              <a:lnSpc>
                <a:spcPct val="115000"/>
              </a:lnSpc>
              <a:spcBef>
                <a:spcPts val="0"/>
              </a:spcBef>
              <a:spcAft>
                <a:spcPts val="0"/>
              </a:spcAft>
              <a:buSzPts val="1600"/>
              <a:buNone/>
              <a:defRPr sz="1600"/>
            </a:lvl7pPr>
            <a:lvl8pPr lvl="7" algn="ctr">
              <a:lnSpc>
                <a:spcPct val="115000"/>
              </a:lnSpc>
              <a:spcBef>
                <a:spcPts val="0"/>
              </a:spcBef>
              <a:spcAft>
                <a:spcPts val="0"/>
              </a:spcAft>
              <a:buSzPts val="1600"/>
              <a:buNone/>
              <a:defRPr sz="1600"/>
            </a:lvl8pPr>
            <a:lvl9pPr lvl="8" algn="ctr">
              <a:lnSpc>
                <a:spcPct val="115000"/>
              </a:lnSpc>
              <a:spcBef>
                <a:spcPts val="0"/>
              </a:spcBef>
              <a:spcAft>
                <a:spcPts val="0"/>
              </a:spcAft>
              <a:buSzPts val="1600"/>
              <a:buNone/>
              <a:defRPr sz="1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41"/>
        <p:cNvGrpSpPr/>
        <p:nvPr/>
      </p:nvGrpSpPr>
      <p:grpSpPr>
        <a:xfrm>
          <a:off x="0" y="0"/>
          <a:ext cx="0" cy="0"/>
          <a:chOff x="0" y="0"/>
          <a:chExt cx="0" cy="0"/>
        </a:xfrm>
      </p:grpSpPr>
      <p:pic>
        <p:nvPicPr>
          <p:cNvPr id="142" name="Google Shape;142;p19"/>
          <p:cNvPicPr preferRelativeResize="0"/>
          <p:nvPr/>
        </p:nvPicPr>
        <p:blipFill rotWithShape="1">
          <a:blip r:embed="rId2">
            <a:alphaModFix/>
          </a:blip>
          <a:srcRect/>
          <a:stretch/>
        </p:blipFill>
        <p:spPr>
          <a:xfrm rot="10800000">
            <a:off x="0" y="0"/>
            <a:ext cx="9144000" cy="5143500"/>
          </a:xfrm>
          <a:prstGeom prst="rect">
            <a:avLst/>
          </a:prstGeom>
          <a:noFill/>
          <a:ln>
            <a:noFill/>
          </a:ln>
        </p:spPr>
      </p:pic>
      <p:grpSp>
        <p:nvGrpSpPr>
          <p:cNvPr id="143" name="Google Shape;143;p19"/>
          <p:cNvGrpSpPr/>
          <p:nvPr/>
        </p:nvGrpSpPr>
        <p:grpSpPr>
          <a:xfrm>
            <a:off x="2614050" y="-1814381"/>
            <a:ext cx="8768877" cy="8790281"/>
            <a:chOff x="2614050" y="-1814381"/>
            <a:chExt cx="8768877" cy="8790281"/>
          </a:xfrm>
        </p:grpSpPr>
        <p:pic>
          <p:nvPicPr>
            <p:cNvPr id="144" name="Google Shape;144;p19"/>
            <p:cNvPicPr preferRelativeResize="0"/>
            <p:nvPr/>
          </p:nvPicPr>
          <p:blipFill rotWithShape="1">
            <a:blip r:embed="rId3">
              <a:alphaModFix/>
            </a:blip>
            <a:srcRect l="17621" r="17615"/>
            <a:stretch/>
          </p:blipFill>
          <p:spPr>
            <a:xfrm flipH="1">
              <a:off x="2614050" y="4680975"/>
              <a:ext cx="2643075" cy="2294925"/>
            </a:xfrm>
            <a:prstGeom prst="rect">
              <a:avLst/>
            </a:prstGeom>
            <a:noFill/>
            <a:ln>
              <a:noFill/>
            </a:ln>
          </p:spPr>
        </p:pic>
        <p:pic>
          <p:nvPicPr>
            <p:cNvPr id="145" name="Google Shape;145;p19"/>
            <p:cNvPicPr preferRelativeResize="0"/>
            <p:nvPr/>
          </p:nvPicPr>
          <p:blipFill>
            <a:blip r:embed="rId4">
              <a:alphaModFix/>
            </a:blip>
            <a:stretch>
              <a:fillRect/>
            </a:stretch>
          </p:blipFill>
          <p:spPr>
            <a:xfrm rot="2450475">
              <a:off x="7219875" y="-801061"/>
              <a:ext cx="3919552" cy="2203969"/>
            </a:xfrm>
            <a:prstGeom prst="rect">
              <a:avLst/>
            </a:prstGeom>
            <a:noFill/>
            <a:ln>
              <a:noFill/>
            </a:ln>
          </p:spPr>
        </p:pic>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46"/>
        <p:cNvGrpSpPr/>
        <p:nvPr/>
      </p:nvGrpSpPr>
      <p:grpSpPr>
        <a:xfrm>
          <a:off x="0" y="0"/>
          <a:ext cx="0" cy="0"/>
          <a:chOff x="0" y="0"/>
          <a:chExt cx="0" cy="0"/>
        </a:xfrm>
      </p:grpSpPr>
      <p:pic>
        <p:nvPicPr>
          <p:cNvPr id="147" name="Google Shape;147;p20"/>
          <p:cNvPicPr preferRelativeResize="0"/>
          <p:nvPr/>
        </p:nvPicPr>
        <p:blipFill rotWithShape="1">
          <a:blip r:embed="rId2">
            <a:alphaModFix/>
          </a:blip>
          <a:srcRect/>
          <a:stretch/>
        </p:blipFill>
        <p:spPr>
          <a:xfrm flipH="1">
            <a:off x="0" y="0"/>
            <a:ext cx="9144000" cy="5143500"/>
          </a:xfrm>
          <a:prstGeom prst="rect">
            <a:avLst/>
          </a:prstGeom>
          <a:noFill/>
          <a:ln>
            <a:noFill/>
          </a:ln>
        </p:spPr>
      </p:pic>
      <p:pic>
        <p:nvPicPr>
          <p:cNvPr id="148" name="Google Shape;148;p20"/>
          <p:cNvPicPr preferRelativeResize="0"/>
          <p:nvPr/>
        </p:nvPicPr>
        <p:blipFill rotWithShape="1">
          <a:blip r:embed="rId3">
            <a:alphaModFix amt="60000"/>
          </a:blip>
          <a:srcRect l="20241" r="20241"/>
          <a:stretch/>
        </p:blipFill>
        <p:spPr>
          <a:xfrm rot="-5400000">
            <a:off x="7102975" y="3246225"/>
            <a:ext cx="3548850" cy="33528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pic>
        <p:nvPicPr>
          <p:cNvPr id="23" name="Google Shape;23;p4"/>
          <p:cNvPicPr preferRelativeResize="0"/>
          <p:nvPr/>
        </p:nvPicPr>
        <p:blipFill rotWithShape="1">
          <a:blip r:embed="rId2">
            <a:alphaModFix/>
          </a:blip>
          <a:srcRect/>
          <a:stretch/>
        </p:blipFill>
        <p:spPr>
          <a:xfrm>
            <a:off x="0" y="-17100"/>
            <a:ext cx="9143986" cy="5143500"/>
          </a:xfrm>
          <a:prstGeom prst="rect">
            <a:avLst/>
          </a:prstGeom>
          <a:noFill/>
          <a:ln>
            <a:noFill/>
          </a:ln>
        </p:spPr>
      </p:pic>
      <p:pic>
        <p:nvPicPr>
          <p:cNvPr id="24" name="Google Shape;24;p4"/>
          <p:cNvPicPr preferRelativeResize="0"/>
          <p:nvPr/>
        </p:nvPicPr>
        <p:blipFill rotWithShape="1">
          <a:blip r:embed="rId3">
            <a:alphaModFix/>
          </a:blip>
          <a:srcRect l="16525" r="15270"/>
          <a:stretch/>
        </p:blipFill>
        <p:spPr>
          <a:xfrm rot="3336369">
            <a:off x="7315180" y="2290188"/>
            <a:ext cx="4066740" cy="3352799"/>
          </a:xfrm>
          <a:prstGeom prst="rect">
            <a:avLst/>
          </a:prstGeom>
          <a:noFill/>
          <a:ln>
            <a:noFill/>
          </a:ln>
        </p:spPr>
      </p:pic>
      <p:sp>
        <p:nvSpPr>
          <p:cNvPr id="25" name="Google Shape;25;p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 name="Google Shape;26;p4"/>
          <p:cNvSpPr txBox="1">
            <a:spLocks noGrp="1"/>
          </p:cNvSpPr>
          <p:nvPr>
            <p:ph type="body" idx="1"/>
          </p:nvPr>
        </p:nvSpPr>
        <p:spPr>
          <a:xfrm>
            <a:off x="720000" y="1215752"/>
            <a:ext cx="7704000" cy="3657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Font typeface="Nunito Light"/>
              <a:buChar char="●"/>
              <a:defRPr/>
            </a:lvl1pPr>
            <a:lvl2pPr marL="914400" lvl="1" indent="-317500" rtl="0">
              <a:lnSpc>
                <a:spcPct val="115000"/>
              </a:lnSpc>
              <a:spcBef>
                <a:spcPts val="0"/>
              </a:spcBef>
              <a:spcAft>
                <a:spcPts val="0"/>
              </a:spcAft>
              <a:buSzPts val="1400"/>
              <a:buFont typeface="Nunito Light"/>
              <a:buChar char="○"/>
              <a:defRPr/>
            </a:lvl2pPr>
            <a:lvl3pPr marL="1371600" lvl="2" indent="-317500" rtl="0">
              <a:lnSpc>
                <a:spcPct val="115000"/>
              </a:lnSpc>
              <a:spcBef>
                <a:spcPts val="0"/>
              </a:spcBef>
              <a:spcAft>
                <a:spcPts val="0"/>
              </a:spcAft>
              <a:buSzPts val="1400"/>
              <a:buFont typeface="Nunito Light"/>
              <a:buChar char="■"/>
              <a:defRPr/>
            </a:lvl3pPr>
            <a:lvl4pPr marL="1828800" lvl="3" indent="-317500" rtl="0">
              <a:lnSpc>
                <a:spcPct val="115000"/>
              </a:lnSpc>
              <a:spcBef>
                <a:spcPts val="0"/>
              </a:spcBef>
              <a:spcAft>
                <a:spcPts val="0"/>
              </a:spcAft>
              <a:buSzPts val="1400"/>
              <a:buFont typeface="Nunito Light"/>
              <a:buChar char="●"/>
              <a:defRPr/>
            </a:lvl4pPr>
            <a:lvl5pPr marL="2286000" lvl="4" indent="-317500" rtl="0">
              <a:lnSpc>
                <a:spcPct val="115000"/>
              </a:lnSpc>
              <a:spcBef>
                <a:spcPts val="0"/>
              </a:spcBef>
              <a:spcAft>
                <a:spcPts val="0"/>
              </a:spcAft>
              <a:buSzPts val="1400"/>
              <a:buFont typeface="Nunito Light"/>
              <a:buChar char="○"/>
              <a:defRPr/>
            </a:lvl5pPr>
            <a:lvl6pPr marL="2743200" lvl="5" indent="-317500" rtl="0">
              <a:lnSpc>
                <a:spcPct val="115000"/>
              </a:lnSpc>
              <a:spcBef>
                <a:spcPts val="0"/>
              </a:spcBef>
              <a:spcAft>
                <a:spcPts val="0"/>
              </a:spcAft>
              <a:buSzPts val="1400"/>
              <a:buFont typeface="Nunito Light"/>
              <a:buChar char="■"/>
              <a:defRPr/>
            </a:lvl6pPr>
            <a:lvl7pPr marL="3200400" lvl="6" indent="-317500" rtl="0">
              <a:lnSpc>
                <a:spcPct val="115000"/>
              </a:lnSpc>
              <a:spcBef>
                <a:spcPts val="0"/>
              </a:spcBef>
              <a:spcAft>
                <a:spcPts val="0"/>
              </a:spcAft>
              <a:buSzPts val="1400"/>
              <a:buFont typeface="Nunito Light"/>
              <a:buChar char="●"/>
              <a:defRPr/>
            </a:lvl7pPr>
            <a:lvl8pPr marL="3657600" lvl="7" indent="-317500" rtl="0">
              <a:lnSpc>
                <a:spcPct val="115000"/>
              </a:lnSpc>
              <a:spcBef>
                <a:spcPts val="0"/>
              </a:spcBef>
              <a:spcAft>
                <a:spcPts val="0"/>
              </a:spcAft>
              <a:buSzPts val="1400"/>
              <a:buFont typeface="Nunito Light"/>
              <a:buChar char="○"/>
              <a:defRPr/>
            </a:lvl8pPr>
            <a:lvl9pPr marL="4114800" lvl="8" indent="-317500" rtl="0">
              <a:lnSpc>
                <a:spcPct val="115000"/>
              </a:lnSpc>
              <a:spcBef>
                <a:spcPts val="0"/>
              </a:spcBef>
              <a:spcAft>
                <a:spcPts val="0"/>
              </a:spcAft>
              <a:buSzPts val="1400"/>
              <a:buFont typeface="Nunito Light"/>
              <a:buChar char="■"/>
              <a:defRPr/>
            </a:lvl9pPr>
          </a:lstStyle>
          <a:p>
            <a:endParaRPr/>
          </a:p>
        </p:txBody>
      </p:sp>
      <p:cxnSp>
        <p:nvCxnSpPr>
          <p:cNvPr id="27" name="Google Shape;27;p4"/>
          <p:cNvCxnSpPr/>
          <p:nvPr/>
        </p:nvCxnSpPr>
        <p:spPr>
          <a:xfrm>
            <a:off x="711663" y="528026"/>
            <a:ext cx="0" cy="5907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pic>
        <p:nvPicPr>
          <p:cNvPr id="29" name="Google Shape;29;p5"/>
          <p:cNvPicPr preferRelativeResize="0"/>
          <p:nvPr/>
        </p:nvPicPr>
        <p:blipFill rotWithShape="1">
          <a:blip r:embed="rId2">
            <a:alphaModFix/>
          </a:blip>
          <a:srcRect/>
          <a:stretch/>
        </p:blipFill>
        <p:spPr>
          <a:xfrm rot="10800000" flipH="1">
            <a:off x="0" y="-17100"/>
            <a:ext cx="9143986" cy="5143500"/>
          </a:xfrm>
          <a:prstGeom prst="rect">
            <a:avLst/>
          </a:prstGeom>
          <a:noFill/>
          <a:ln>
            <a:noFill/>
          </a:ln>
        </p:spPr>
      </p:pic>
      <p:pic>
        <p:nvPicPr>
          <p:cNvPr id="30" name="Google Shape;30;p5"/>
          <p:cNvPicPr preferRelativeResize="0"/>
          <p:nvPr/>
        </p:nvPicPr>
        <p:blipFill rotWithShape="1">
          <a:blip r:embed="rId3">
            <a:alphaModFix/>
          </a:blip>
          <a:srcRect l="16120" r="16120"/>
          <a:stretch/>
        </p:blipFill>
        <p:spPr>
          <a:xfrm>
            <a:off x="7346600" y="-2488950"/>
            <a:ext cx="4040350" cy="3352800"/>
          </a:xfrm>
          <a:prstGeom prst="rect">
            <a:avLst/>
          </a:prstGeom>
          <a:noFill/>
          <a:ln>
            <a:noFill/>
          </a:ln>
        </p:spPr>
      </p:pic>
      <p:sp>
        <p:nvSpPr>
          <p:cNvPr id="31" name="Google Shape;31;p5"/>
          <p:cNvSpPr txBox="1">
            <a:spLocks noGrp="1"/>
          </p:cNvSpPr>
          <p:nvPr>
            <p:ph type="title"/>
          </p:nvPr>
        </p:nvSpPr>
        <p:spPr>
          <a:xfrm>
            <a:off x="720000" y="53936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 name="Google Shape;32;p5"/>
          <p:cNvSpPr txBox="1">
            <a:spLocks noGrp="1"/>
          </p:cNvSpPr>
          <p:nvPr>
            <p:ph type="subTitle" idx="1"/>
          </p:nvPr>
        </p:nvSpPr>
        <p:spPr>
          <a:xfrm>
            <a:off x="1538638" y="3524600"/>
            <a:ext cx="6607500" cy="1079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b="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33" name="Google Shape;33;p5"/>
          <p:cNvSpPr txBox="1">
            <a:spLocks noGrp="1"/>
          </p:cNvSpPr>
          <p:nvPr>
            <p:ph type="subTitle" idx="2"/>
          </p:nvPr>
        </p:nvSpPr>
        <p:spPr>
          <a:xfrm>
            <a:off x="1538638" y="1719097"/>
            <a:ext cx="6607500" cy="1079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b="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34" name="Google Shape;34;p5"/>
          <p:cNvSpPr txBox="1">
            <a:spLocks noGrp="1"/>
          </p:cNvSpPr>
          <p:nvPr>
            <p:ph type="subTitle" idx="3"/>
          </p:nvPr>
        </p:nvSpPr>
        <p:spPr>
          <a:xfrm>
            <a:off x="1538638" y="1348450"/>
            <a:ext cx="6607500" cy="457200"/>
          </a:xfrm>
          <a:prstGeom prst="rect">
            <a:avLst/>
          </a:prstGeom>
        </p:spPr>
        <p:txBody>
          <a:bodyPr spcFirstLastPara="1" wrap="square" lIns="91425" tIns="91425" rIns="91425" bIns="91425" anchor="b" anchorCtr="0">
            <a:noAutofit/>
          </a:bodyPr>
          <a:lstStyle>
            <a:lvl1pPr lvl="0" rtl="0">
              <a:spcBef>
                <a:spcPts val="0"/>
              </a:spcBef>
              <a:spcAft>
                <a:spcPts val="0"/>
              </a:spcAft>
              <a:buSzPts val="1900"/>
              <a:buFont typeface="Public Sans Medium"/>
              <a:buNone/>
              <a:defRPr sz="1900">
                <a:solidFill>
                  <a:schemeClr val="dk1"/>
                </a:solidFill>
                <a:latin typeface="Public Sans Medium"/>
                <a:ea typeface="Public Sans Medium"/>
                <a:cs typeface="Public Sans Medium"/>
                <a:sym typeface="Public Sans Medium"/>
              </a:defRPr>
            </a:lvl1pPr>
            <a:lvl2pPr lvl="1"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2pPr>
            <a:lvl3pPr lvl="2"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3pPr>
            <a:lvl4pPr lvl="3"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4pPr>
            <a:lvl5pPr lvl="4"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5pPr>
            <a:lvl6pPr lvl="5"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6pPr>
            <a:lvl7pPr lvl="6"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7pPr>
            <a:lvl8pPr lvl="7"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8pPr>
            <a:lvl9pPr lvl="8"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9pPr>
          </a:lstStyle>
          <a:p>
            <a:endParaRPr/>
          </a:p>
        </p:txBody>
      </p:sp>
      <p:sp>
        <p:nvSpPr>
          <p:cNvPr id="35" name="Google Shape;35;p5"/>
          <p:cNvSpPr txBox="1">
            <a:spLocks noGrp="1"/>
          </p:cNvSpPr>
          <p:nvPr>
            <p:ph type="subTitle" idx="4"/>
          </p:nvPr>
        </p:nvSpPr>
        <p:spPr>
          <a:xfrm>
            <a:off x="1538638" y="3153952"/>
            <a:ext cx="6607500" cy="457200"/>
          </a:xfrm>
          <a:prstGeom prst="rect">
            <a:avLst/>
          </a:prstGeom>
        </p:spPr>
        <p:txBody>
          <a:bodyPr spcFirstLastPara="1" wrap="square" lIns="91425" tIns="91425" rIns="91425" bIns="91425" anchor="b" anchorCtr="0">
            <a:noAutofit/>
          </a:bodyPr>
          <a:lstStyle>
            <a:lvl1pPr lvl="0" rtl="0">
              <a:spcBef>
                <a:spcPts val="0"/>
              </a:spcBef>
              <a:spcAft>
                <a:spcPts val="0"/>
              </a:spcAft>
              <a:buSzPts val="1900"/>
              <a:buFont typeface="Public Sans Medium"/>
              <a:buNone/>
              <a:defRPr sz="1900">
                <a:solidFill>
                  <a:schemeClr val="dk1"/>
                </a:solidFill>
                <a:latin typeface="Public Sans Medium"/>
                <a:ea typeface="Public Sans Medium"/>
                <a:cs typeface="Public Sans Medium"/>
                <a:sym typeface="Public Sans Medium"/>
              </a:defRPr>
            </a:lvl1pPr>
            <a:lvl2pPr lvl="1"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2pPr>
            <a:lvl3pPr lvl="2"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3pPr>
            <a:lvl4pPr lvl="3"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4pPr>
            <a:lvl5pPr lvl="4"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5pPr>
            <a:lvl6pPr lvl="5"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6pPr>
            <a:lvl7pPr lvl="6"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7pPr>
            <a:lvl8pPr lvl="7"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8pPr>
            <a:lvl9pPr lvl="8" algn="ctr"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9pPr>
          </a:lstStyle>
          <a:p>
            <a:endParaRPr/>
          </a:p>
        </p:txBody>
      </p:sp>
      <p:cxnSp>
        <p:nvCxnSpPr>
          <p:cNvPr id="36" name="Google Shape;36;p5"/>
          <p:cNvCxnSpPr/>
          <p:nvPr/>
        </p:nvCxnSpPr>
        <p:spPr>
          <a:xfrm>
            <a:off x="711663" y="528026"/>
            <a:ext cx="0" cy="5907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4"/>
        <p:cNvGrpSpPr/>
        <p:nvPr/>
      </p:nvGrpSpPr>
      <p:grpSpPr>
        <a:xfrm>
          <a:off x="0" y="0"/>
          <a:ext cx="0" cy="0"/>
          <a:chOff x="0" y="0"/>
          <a:chExt cx="0" cy="0"/>
        </a:xfrm>
      </p:grpSpPr>
      <p:pic>
        <p:nvPicPr>
          <p:cNvPr id="45" name="Google Shape;45;p7"/>
          <p:cNvPicPr preferRelativeResize="0"/>
          <p:nvPr/>
        </p:nvPicPr>
        <p:blipFill rotWithShape="1">
          <a:blip r:embed="rId2">
            <a:alphaModFix/>
          </a:blip>
          <a:srcRect/>
          <a:stretch/>
        </p:blipFill>
        <p:spPr>
          <a:xfrm rot="10800000" flipH="1">
            <a:off x="0" y="-17100"/>
            <a:ext cx="9143986" cy="5143500"/>
          </a:xfrm>
          <a:prstGeom prst="rect">
            <a:avLst/>
          </a:prstGeom>
          <a:noFill/>
          <a:ln>
            <a:noFill/>
          </a:ln>
        </p:spPr>
      </p:pic>
      <p:sp>
        <p:nvSpPr>
          <p:cNvPr id="46" name="Google Shape;46;p7"/>
          <p:cNvSpPr txBox="1">
            <a:spLocks noGrp="1"/>
          </p:cNvSpPr>
          <p:nvPr>
            <p:ph type="title"/>
          </p:nvPr>
        </p:nvSpPr>
        <p:spPr>
          <a:xfrm>
            <a:off x="713225" y="539500"/>
            <a:ext cx="77178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47" name="Google Shape;47;p7"/>
          <p:cNvGrpSpPr/>
          <p:nvPr/>
        </p:nvGrpSpPr>
        <p:grpSpPr>
          <a:xfrm>
            <a:off x="6061771" y="-2526534"/>
            <a:ext cx="5312168" cy="5312168"/>
            <a:chOff x="6061771" y="-2526534"/>
            <a:chExt cx="5312168" cy="5312168"/>
          </a:xfrm>
        </p:grpSpPr>
        <p:pic>
          <p:nvPicPr>
            <p:cNvPr id="48" name="Google Shape;48;p7"/>
            <p:cNvPicPr preferRelativeResize="0"/>
            <p:nvPr/>
          </p:nvPicPr>
          <p:blipFill>
            <a:blip r:embed="rId3">
              <a:alphaModFix/>
            </a:blip>
            <a:stretch>
              <a:fillRect/>
            </a:stretch>
          </p:blipFill>
          <p:spPr>
            <a:xfrm rot="-8100000">
              <a:off x="6313535" y="-1222400"/>
              <a:ext cx="4808640" cy="2703900"/>
            </a:xfrm>
            <a:prstGeom prst="rect">
              <a:avLst/>
            </a:prstGeom>
            <a:noFill/>
            <a:ln>
              <a:noFill/>
            </a:ln>
          </p:spPr>
        </p:pic>
        <p:pic>
          <p:nvPicPr>
            <p:cNvPr id="49" name="Google Shape;49;p7"/>
            <p:cNvPicPr preferRelativeResize="0"/>
            <p:nvPr/>
          </p:nvPicPr>
          <p:blipFill rotWithShape="1">
            <a:blip r:embed="rId4">
              <a:alphaModFix/>
            </a:blip>
            <a:srcRect l="26247" r="26247"/>
            <a:stretch/>
          </p:blipFill>
          <p:spPr>
            <a:xfrm>
              <a:off x="8557225" y="-23737"/>
              <a:ext cx="951700" cy="1126475"/>
            </a:xfrm>
            <a:prstGeom prst="rect">
              <a:avLst/>
            </a:prstGeom>
            <a:noFill/>
            <a:ln>
              <a:noFill/>
            </a:ln>
          </p:spPr>
        </p:pic>
      </p:grpSp>
      <p:sp>
        <p:nvSpPr>
          <p:cNvPr id="50" name="Google Shape;50;p7"/>
          <p:cNvSpPr txBox="1">
            <a:spLocks noGrp="1"/>
          </p:cNvSpPr>
          <p:nvPr>
            <p:ph type="subTitle" idx="1"/>
          </p:nvPr>
        </p:nvSpPr>
        <p:spPr>
          <a:xfrm>
            <a:off x="713225" y="1573175"/>
            <a:ext cx="4395000" cy="2703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51" name="Google Shape;51;p7"/>
          <p:cNvSpPr>
            <a:spLocks noGrp="1"/>
          </p:cNvSpPr>
          <p:nvPr>
            <p:ph type="pic" idx="2"/>
          </p:nvPr>
        </p:nvSpPr>
        <p:spPr>
          <a:xfrm>
            <a:off x="5419260" y="1336625"/>
            <a:ext cx="3011700" cy="3015300"/>
          </a:xfrm>
          <a:prstGeom prst="ellipse">
            <a:avLst/>
          </a:prstGeom>
          <a:noFill/>
          <a:ln>
            <a:noFill/>
          </a:ln>
        </p:spPr>
      </p:sp>
      <p:cxnSp>
        <p:nvCxnSpPr>
          <p:cNvPr id="52" name="Google Shape;52;p7"/>
          <p:cNvCxnSpPr/>
          <p:nvPr/>
        </p:nvCxnSpPr>
        <p:spPr>
          <a:xfrm>
            <a:off x="711663" y="528026"/>
            <a:ext cx="0" cy="5907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7"/>
        <p:cNvGrpSpPr/>
        <p:nvPr/>
      </p:nvGrpSpPr>
      <p:grpSpPr>
        <a:xfrm>
          <a:off x="0" y="0"/>
          <a:ext cx="0" cy="0"/>
          <a:chOff x="0" y="0"/>
          <a:chExt cx="0" cy="0"/>
        </a:xfrm>
      </p:grpSpPr>
      <p:pic>
        <p:nvPicPr>
          <p:cNvPr id="58" name="Google Shape;58;p9"/>
          <p:cNvPicPr preferRelativeResize="0"/>
          <p:nvPr/>
        </p:nvPicPr>
        <p:blipFill rotWithShape="1">
          <a:blip r:embed="rId2">
            <a:alphaModFix/>
          </a:blip>
          <a:srcRect/>
          <a:stretch/>
        </p:blipFill>
        <p:spPr>
          <a:xfrm rot="10800000" flipH="1">
            <a:off x="0" y="0"/>
            <a:ext cx="9144000" cy="5143500"/>
          </a:xfrm>
          <a:prstGeom prst="rect">
            <a:avLst/>
          </a:prstGeom>
          <a:noFill/>
          <a:ln>
            <a:noFill/>
          </a:ln>
        </p:spPr>
      </p:pic>
      <p:sp>
        <p:nvSpPr>
          <p:cNvPr id="59" name="Google Shape;59;p9"/>
          <p:cNvSpPr txBox="1">
            <a:spLocks noGrp="1"/>
          </p:cNvSpPr>
          <p:nvPr>
            <p:ph type="subTitle" idx="1"/>
          </p:nvPr>
        </p:nvSpPr>
        <p:spPr>
          <a:xfrm>
            <a:off x="4731475" y="1626325"/>
            <a:ext cx="3699300" cy="237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0" name="Google Shape;60;p9"/>
          <p:cNvSpPr txBox="1">
            <a:spLocks noGrp="1"/>
          </p:cNvSpPr>
          <p:nvPr>
            <p:ph type="subTitle" idx="2"/>
          </p:nvPr>
        </p:nvSpPr>
        <p:spPr>
          <a:xfrm>
            <a:off x="720000" y="1626325"/>
            <a:ext cx="3699300" cy="237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 name="Google Shape;61;p9"/>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62" name="Google Shape;62;p9"/>
          <p:cNvCxnSpPr/>
          <p:nvPr/>
        </p:nvCxnSpPr>
        <p:spPr>
          <a:xfrm>
            <a:off x="711663" y="528026"/>
            <a:ext cx="0" cy="590700"/>
          </a:xfrm>
          <a:prstGeom prst="straightConnector1">
            <a:avLst/>
          </a:prstGeom>
          <a:noFill/>
          <a:ln w="9525" cap="flat" cmpd="sng">
            <a:solidFill>
              <a:schemeClr val="dk1"/>
            </a:solidFill>
            <a:prstDash val="solid"/>
            <a:round/>
            <a:headEnd type="none" w="med" len="med"/>
            <a:tailEnd type="none" w="med" len="med"/>
          </a:ln>
        </p:spPr>
      </p:cxnSp>
      <p:pic>
        <p:nvPicPr>
          <p:cNvPr id="63" name="Google Shape;63;p9"/>
          <p:cNvPicPr preferRelativeResize="0"/>
          <p:nvPr/>
        </p:nvPicPr>
        <p:blipFill rotWithShape="1">
          <a:blip r:embed="rId3">
            <a:alphaModFix/>
          </a:blip>
          <a:srcRect l="22440" r="22435"/>
          <a:stretch/>
        </p:blipFill>
        <p:spPr>
          <a:xfrm rot="8099977">
            <a:off x="3399370" y="3690545"/>
            <a:ext cx="3286809" cy="335281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86"/>
        <p:cNvGrpSpPr/>
        <p:nvPr/>
      </p:nvGrpSpPr>
      <p:grpSpPr>
        <a:xfrm>
          <a:off x="0" y="0"/>
          <a:ext cx="0" cy="0"/>
          <a:chOff x="0" y="0"/>
          <a:chExt cx="0" cy="0"/>
        </a:xfrm>
      </p:grpSpPr>
      <p:pic>
        <p:nvPicPr>
          <p:cNvPr id="87" name="Google Shape;87;p14"/>
          <p:cNvPicPr preferRelativeResize="0"/>
          <p:nvPr/>
        </p:nvPicPr>
        <p:blipFill rotWithShape="1">
          <a:blip r:embed="rId2">
            <a:alphaModFix/>
          </a:blip>
          <a:srcRect/>
          <a:stretch/>
        </p:blipFill>
        <p:spPr>
          <a:xfrm rot="10800000" flipH="1">
            <a:off x="0" y="0"/>
            <a:ext cx="9144000" cy="5143500"/>
          </a:xfrm>
          <a:prstGeom prst="rect">
            <a:avLst/>
          </a:prstGeom>
          <a:noFill/>
          <a:ln>
            <a:noFill/>
          </a:ln>
        </p:spPr>
      </p:pic>
      <p:pic>
        <p:nvPicPr>
          <p:cNvPr id="88" name="Google Shape;88;p14"/>
          <p:cNvPicPr preferRelativeResize="0"/>
          <p:nvPr/>
        </p:nvPicPr>
        <p:blipFill rotWithShape="1">
          <a:blip r:embed="rId3">
            <a:alphaModFix/>
          </a:blip>
          <a:srcRect l="16188" r="16188"/>
          <a:stretch/>
        </p:blipFill>
        <p:spPr>
          <a:xfrm rot="-1563543">
            <a:off x="6875700" y="-1120650"/>
            <a:ext cx="2787250" cy="2317725"/>
          </a:xfrm>
          <a:prstGeom prst="rect">
            <a:avLst/>
          </a:prstGeom>
          <a:noFill/>
          <a:ln>
            <a:noFill/>
          </a:ln>
        </p:spPr>
      </p:pic>
      <p:sp>
        <p:nvSpPr>
          <p:cNvPr id="89" name="Google Shape;89;p14"/>
          <p:cNvSpPr txBox="1">
            <a:spLocks noGrp="1"/>
          </p:cNvSpPr>
          <p:nvPr>
            <p:ph type="title"/>
          </p:nvPr>
        </p:nvSpPr>
        <p:spPr>
          <a:xfrm>
            <a:off x="720000" y="537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0" name="Google Shape;90;p14"/>
          <p:cNvSpPr txBox="1">
            <a:spLocks noGrp="1"/>
          </p:cNvSpPr>
          <p:nvPr>
            <p:ph type="subTitle" idx="1"/>
          </p:nvPr>
        </p:nvSpPr>
        <p:spPr>
          <a:xfrm>
            <a:off x="5026437" y="1357675"/>
            <a:ext cx="3303900" cy="5760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 name="Google Shape;91;p14"/>
          <p:cNvSpPr txBox="1">
            <a:spLocks noGrp="1"/>
          </p:cNvSpPr>
          <p:nvPr>
            <p:ph type="subTitle" idx="2"/>
          </p:nvPr>
        </p:nvSpPr>
        <p:spPr>
          <a:xfrm>
            <a:off x="5026437" y="2245333"/>
            <a:ext cx="3303900" cy="5760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 name="Google Shape;92;p14"/>
          <p:cNvSpPr txBox="1">
            <a:spLocks noGrp="1"/>
          </p:cNvSpPr>
          <p:nvPr>
            <p:ph type="subTitle" idx="3"/>
          </p:nvPr>
        </p:nvSpPr>
        <p:spPr>
          <a:xfrm>
            <a:off x="5030029" y="3132992"/>
            <a:ext cx="3303900" cy="5760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3" name="Google Shape;93;p14"/>
          <p:cNvSpPr txBox="1">
            <a:spLocks noGrp="1"/>
          </p:cNvSpPr>
          <p:nvPr>
            <p:ph type="subTitle" idx="4"/>
          </p:nvPr>
        </p:nvSpPr>
        <p:spPr>
          <a:xfrm>
            <a:off x="5030029" y="4020650"/>
            <a:ext cx="3303900" cy="5760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4" name="Google Shape;94;p14"/>
          <p:cNvSpPr txBox="1">
            <a:spLocks noGrp="1"/>
          </p:cNvSpPr>
          <p:nvPr>
            <p:ph type="title" idx="5" hasCustomPrompt="1"/>
          </p:nvPr>
        </p:nvSpPr>
        <p:spPr>
          <a:xfrm>
            <a:off x="810063" y="1357676"/>
            <a:ext cx="865500" cy="576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95" name="Google Shape;95;p14"/>
          <p:cNvSpPr txBox="1">
            <a:spLocks noGrp="1"/>
          </p:cNvSpPr>
          <p:nvPr>
            <p:ph type="title" idx="6" hasCustomPrompt="1"/>
          </p:nvPr>
        </p:nvSpPr>
        <p:spPr>
          <a:xfrm>
            <a:off x="810063" y="3132992"/>
            <a:ext cx="865500" cy="576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96" name="Google Shape;96;p14"/>
          <p:cNvSpPr txBox="1">
            <a:spLocks noGrp="1"/>
          </p:cNvSpPr>
          <p:nvPr>
            <p:ph type="title" idx="7" hasCustomPrompt="1"/>
          </p:nvPr>
        </p:nvSpPr>
        <p:spPr>
          <a:xfrm>
            <a:off x="810063" y="2245334"/>
            <a:ext cx="865500" cy="576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97" name="Google Shape;97;p14"/>
          <p:cNvSpPr txBox="1">
            <a:spLocks noGrp="1"/>
          </p:cNvSpPr>
          <p:nvPr>
            <p:ph type="title" idx="8" hasCustomPrompt="1"/>
          </p:nvPr>
        </p:nvSpPr>
        <p:spPr>
          <a:xfrm>
            <a:off x="810063" y="4020651"/>
            <a:ext cx="865500" cy="576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98" name="Google Shape;98;p14"/>
          <p:cNvSpPr txBox="1">
            <a:spLocks noGrp="1"/>
          </p:cNvSpPr>
          <p:nvPr>
            <p:ph type="subTitle" idx="9"/>
          </p:nvPr>
        </p:nvSpPr>
        <p:spPr>
          <a:xfrm>
            <a:off x="1818188" y="1357675"/>
            <a:ext cx="3208200" cy="576000"/>
          </a:xfrm>
          <a:prstGeom prst="rect">
            <a:avLst/>
          </a:prstGeom>
        </p:spPr>
        <p:txBody>
          <a:bodyPr spcFirstLastPara="1" wrap="square" lIns="91425" tIns="91425" rIns="91425" bIns="91425" anchor="ctr" anchorCtr="0">
            <a:noAutofit/>
          </a:bodyPr>
          <a:lstStyle>
            <a:lvl1pPr lvl="0" rtl="0">
              <a:spcBef>
                <a:spcPts val="0"/>
              </a:spcBef>
              <a:spcAft>
                <a:spcPts val="0"/>
              </a:spcAft>
              <a:buSzPts val="1900"/>
              <a:buFont typeface="Public Sans Medium"/>
              <a:buNone/>
              <a:defRPr sz="1900">
                <a:solidFill>
                  <a:schemeClr val="dk1"/>
                </a:solidFill>
                <a:latin typeface="Public Sans Medium"/>
                <a:ea typeface="Public Sans Medium"/>
                <a:cs typeface="Public Sans Medium"/>
                <a:sym typeface="Public Sans Medium"/>
              </a:defRPr>
            </a:lvl1pPr>
            <a:lvl2pPr lvl="1"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2pPr>
            <a:lvl3pPr lvl="2"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3pPr>
            <a:lvl4pPr lvl="3"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4pPr>
            <a:lvl5pPr lvl="4"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5pPr>
            <a:lvl6pPr lvl="5"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6pPr>
            <a:lvl7pPr lvl="6"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7pPr>
            <a:lvl8pPr lvl="7"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8pPr>
            <a:lvl9pPr lvl="8"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9pPr>
          </a:lstStyle>
          <a:p>
            <a:endParaRPr/>
          </a:p>
        </p:txBody>
      </p:sp>
      <p:sp>
        <p:nvSpPr>
          <p:cNvPr id="99" name="Google Shape;99;p14"/>
          <p:cNvSpPr txBox="1">
            <a:spLocks noGrp="1"/>
          </p:cNvSpPr>
          <p:nvPr>
            <p:ph type="subTitle" idx="13"/>
          </p:nvPr>
        </p:nvSpPr>
        <p:spPr>
          <a:xfrm>
            <a:off x="1818188" y="2245333"/>
            <a:ext cx="3208200" cy="576000"/>
          </a:xfrm>
          <a:prstGeom prst="rect">
            <a:avLst/>
          </a:prstGeom>
        </p:spPr>
        <p:txBody>
          <a:bodyPr spcFirstLastPara="1" wrap="square" lIns="91425" tIns="91425" rIns="91425" bIns="91425" anchor="ctr" anchorCtr="0">
            <a:noAutofit/>
          </a:bodyPr>
          <a:lstStyle>
            <a:lvl1pPr lvl="0" rtl="0">
              <a:spcBef>
                <a:spcPts val="0"/>
              </a:spcBef>
              <a:spcAft>
                <a:spcPts val="0"/>
              </a:spcAft>
              <a:buSzPts val="1900"/>
              <a:buFont typeface="Public Sans Medium"/>
              <a:buNone/>
              <a:defRPr sz="1900">
                <a:solidFill>
                  <a:schemeClr val="dk1"/>
                </a:solidFill>
                <a:latin typeface="Public Sans Medium"/>
                <a:ea typeface="Public Sans Medium"/>
                <a:cs typeface="Public Sans Medium"/>
                <a:sym typeface="Public Sans Medium"/>
              </a:defRPr>
            </a:lvl1pPr>
            <a:lvl2pPr lvl="1"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2pPr>
            <a:lvl3pPr lvl="2"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3pPr>
            <a:lvl4pPr lvl="3"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4pPr>
            <a:lvl5pPr lvl="4"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5pPr>
            <a:lvl6pPr lvl="5"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6pPr>
            <a:lvl7pPr lvl="6"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7pPr>
            <a:lvl8pPr lvl="7"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8pPr>
            <a:lvl9pPr lvl="8"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9pPr>
          </a:lstStyle>
          <a:p>
            <a:endParaRPr/>
          </a:p>
        </p:txBody>
      </p:sp>
      <p:sp>
        <p:nvSpPr>
          <p:cNvPr id="100" name="Google Shape;100;p14"/>
          <p:cNvSpPr txBox="1">
            <a:spLocks noGrp="1"/>
          </p:cNvSpPr>
          <p:nvPr>
            <p:ph type="subTitle" idx="14"/>
          </p:nvPr>
        </p:nvSpPr>
        <p:spPr>
          <a:xfrm>
            <a:off x="1818188" y="3132992"/>
            <a:ext cx="3208200" cy="576000"/>
          </a:xfrm>
          <a:prstGeom prst="rect">
            <a:avLst/>
          </a:prstGeom>
        </p:spPr>
        <p:txBody>
          <a:bodyPr spcFirstLastPara="1" wrap="square" lIns="91425" tIns="91425" rIns="91425" bIns="91425" anchor="ctr" anchorCtr="0">
            <a:noAutofit/>
          </a:bodyPr>
          <a:lstStyle>
            <a:lvl1pPr lvl="0" rtl="0">
              <a:spcBef>
                <a:spcPts val="0"/>
              </a:spcBef>
              <a:spcAft>
                <a:spcPts val="0"/>
              </a:spcAft>
              <a:buSzPts val="1900"/>
              <a:buFont typeface="Public Sans Medium"/>
              <a:buNone/>
              <a:defRPr sz="1900">
                <a:solidFill>
                  <a:schemeClr val="dk1"/>
                </a:solidFill>
                <a:latin typeface="Public Sans Medium"/>
                <a:ea typeface="Public Sans Medium"/>
                <a:cs typeface="Public Sans Medium"/>
                <a:sym typeface="Public Sans Medium"/>
              </a:defRPr>
            </a:lvl1pPr>
            <a:lvl2pPr lvl="1"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2pPr>
            <a:lvl3pPr lvl="2"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3pPr>
            <a:lvl4pPr lvl="3"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4pPr>
            <a:lvl5pPr lvl="4"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5pPr>
            <a:lvl6pPr lvl="5"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6pPr>
            <a:lvl7pPr lvl="6"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7pPr>
            <a:lvl8pPr lvl="7"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8pPr>
            <a:lvl9pPr lvl="8"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9pPr>
          </a:lstStyle>
          <a:p>
            <a:endParaRPr/>
          </a:p>
        </p:txBody>
      </p:sp>
      <p:sp>
        <p:nvSpPr>
          <p:cNvPr id="101" name="Google Shape;101;p14"/>
          <p:cNvSpPr txBox="1">
            <a:spLocks noGrp="1"/>
          </p:cNvSpPr>
          <p:nvPr>
            <p:ph type="subTitle" idx="15"/>
          </p:nvPr>
        </p:nvSpPr>
        <p:spPr>
          <a:xfrm>
            <a:off x="1818188" y="4020650"/>
            <a:ext cx="3208200" cy="576000"/>
          </a:xfrm>
          <a:prstGeom prst="rect">
            <a:avLst/>
          </a:prstGeom>
        </p:spPr>
        <p:txBody>
          <a:bodyPr spcFirstLastPara="1" wrap="square" lIns="91425" tIns="91425" rIns="91425" bIns="91425" anchor="ctr" anchorCtr="0">
            <a:noAutofit/>
          </a:bodyPr>
          <a:lstStyle>
            <a:lvl1pPr lvl="0" rtl="0">
              <a:spcBef>
                <a:spcPts val="0"/>
              </a:spcBef>
              <a:spcAft>
                <a:spcPts val="0"/>
              </a:spcAft>
              <a:buSzPts val="1900"/>
              <a:buFont typeface="Public Sans Medium"/>
              <a:buNone/>
              <a:defRPr sz="1900">
                <a:solidFill>
                  <a:schemeClr val="dk1"/>
                </a:solidFill>
                <a:latin typeface="Public Sans Medium"/>
                <a:ea typeface="Public Sans Medium"/>
                <a:cs typeface="Public Sans Medium"/>
                <a:sym typeface="Public Sans Medium"/>
              </a:defRPr>
            </a:lvl1pPr>
            <a:lvl2pPr lvl="1"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2pPr>
            <a:lvl3pPr lvl="2"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3pPr>
            <a:lvl4pPr lvl="3"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4pPr>
            <a:lvl5pPr lvl="4"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5pPr>
            <a:lvl6pPr lvl="5"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6pPr>
            <a:lvl7pPr lvl="6"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7pPr>
            <a:lvl8pPr lvl="7"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8pPr>
            <a:lvl9pPr lvl="8"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9pPr>
          </a:lstStyle>
          <a:p>
            <a:endParaRPr/>
          </a:p>
        </p:txBody>
      </p:sp>
      <p:cxnSp>
        <p:nvCxnSpPr>
          <p:cNvPr id="102" name="Google Shape;102;p14"/>
          <p:cNvCxnSpPr/>
          <p:nvPr/>
        </p:nvCxnSpPr>
        <p:spPr>
          <a:xfrm>
            <a:off x="711663" y="528026"/>
            <a:ext cx="0" cy="5907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2">
  <p:cSld name="CUSTOM_11">
    <p:spTree>
      <p:nvGrpSpPr>
        <p:cNvPr id="1" name="Shape 126"/>
        <p:cNvGrpSpPr/>
        <p:nvPr/>
      </p:nvGrpSpPr>
      <p:grpSpPr>
        <a:xfrm>
          <a:off x="0" y="0"/>
          <a:ext cx="0" cy="0"/>
          <a:chOff x="0" y="0"/>
          <a:chExt cx="0" cy="0"/>
        </a:xfrm>
      </p:grpSpPr>
      <p:pic>
        <p:nvPicPr>
          <p:cNvPr id="127" name="Google Shape;127;p17"/>
          <p:cNvPicPr preferRelativeResize="0"/>
          <p:nvPr/>
        </p:nvPicPr>
        <p:blipFill rotWithShape="1">
          <a:blip r:embed="rId2">
            <a:alphaModFix/>
          </a:blip>
          <a:srcRect/>
          <a:stretch/>
        </p:blipFill>
        <p:spPr>
          <a:xfrm flipH="1">
            <a:off x="0" y="-17100"/>
            <a:ext cx="9143986" cy="5143500"/>
          </a:xfrm>
          <a:prstGeom prst="rect">
            <a:avLst/>
          </a:prstGeom>
          <a:noFill/>
          <a:ln>
            <a:noFill/>
          </a:ln>
        </p:spPr>
      </p:pic>
      <p:sp>
        <p:nvSpPr>
          <p:cNvPr id="128" name="Google Shape;128;p17"/>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cxnSp>
        <p:nvCxnSpPr>
          <p:cNvPr id="129" name="Google Shape;129;p17"/>
          <p:cNvCxnSpPr/>
          <p:nvPr/>
        </p:nvCxnSpPr>
        <p:spPr>
          <a:xfrm>
            <a:off x="711663" y="528026"/>
            <a:ext cx="0" cy="590700"/>
          </a:xfrm>
          <a:prstGeom prst="straightConnector1">
            <a:avLst/>
          </a:prstGeom>
          <a:noFill/>
          <a:ln w="9525" cap="flat" cmpd="sng">
            <a:solidFill>
              <a:schemeClr val="dk1"/>
            </a:solidFill>
            <a:prstDash val="solid"/>
            <a:round/>
            <a:headEnd type="none" w="med" len="med"/>
            <a:tailEnd type="none" w="med" len="med"/>
          </a:ln>
        </p:spPr>
      </p:cxnSp>
      <p:grpSp>
        <p:nvGrpSpPr>
          <p:cNvPr id="130" name="Google Shape;130;p17"/>
          <p:cNvGrpSpPr/>
          <p:nvPr/>
        </p:nvGrpSpPr>
        <p:grpSpPr>
          <a:xfrm>
            <a:off x="-1421975" y="1056750"/>
            <a:ext cx="12851501" cy="5241099"/>
            <a:chOff x="-1421975" y="1056750"/>
            <a:chExt cx="12851501" cy="5241099"/>
          </a:xfrm>
        </p:grpSpPr>
        <p:pic>
          <p:nvPicPr>
            <p:cNvPr id="131" name="Google Shape;131;p17"/>
            <p:cNvPicPr preferRelativeResize="0"/>
            <p:nvPr/>
          </p:nvPicPr>
          <p:blipFill rotWithShape="1">
            <a:blip r:embed="rId3">
              <a:alphaModFix/>
            </a:blip>
            <a:srcRect l="17621" r="17615"/>
            <a:stretch/>
          </p:blipFill>
          <p:spPr>
            <a:xfrm flipH="1">
              <a:off x="-1421975" y="4002925"/>
              <a:ext cx="2643075" cy="2294925"/>
            </a:xfrm>
            <a:prstGeom prst="rect">
              <a:avLst/>
            </a:prstGeom>
            <a:noFill/>
            <a:ln>
              <a:noFill/>
            </a:ln>
          </p:spPr>
        </p:pic>
        <p:pic>
          <p:nvPicPr>
            <p:cNvPr id="132" name="Google Shape;132;p17"/>
            <p:cNvPicPr preferRelativeResize="0"/>
            <p:nvPr/>
          </p:nvPicPr>
          <p:blipFill>
            <a:blip r:embed="rId4">
              <a:alphaModFix/>
            </a:blip>
            <a:stretch>
              <a:fillRect/>
            </a:stretch>
          </p:blipFill>
          <p:spPr>
            <a:xfrm rot="3760655">
              <a:off x="7591175" y="2201714"/>
              <a:ext cx="3919551" cy="2203969"/>
            </a:xfrm>
            <a:prstGeom prst="rect">
              <a:avLst/>
            </a:prstGeom>
            <a:noFill/>
            <a:ln>
              <a:noFill/>
            </a:ln>
          </p:spPr>
        </p:pic>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33"/>
        <p:cNvGrpSpPr/>
        <p:nvPr/>
      </p:nvGrpSpPr>
      <p:grpSpPr>
        <a:xfrm>
          <a:off x="0" y="0"/>
          <a:ext cx="0" cy="0"/>
          <a:chOff x="0" y="0"/>
          <a:chExt cx="0" cy="0"/>
        </a:xfrm>
      </p:grpSpPr>
      <p:pic>
        <p:nvPicPr>
          <p:cNvPr id="134" name="Google Shape;134;p18"/>
          <p:cNvPicPr preferRelativeResize="0"/>
          <p:nvPr/>
        </p:nvPicPr>
        <p:blipFill rotWithShape="1">
          <a:blip r:embed="rId2">
            <a:alphaModFix/>
          </a:blip>
          <a:srcRect/>
          <a:stretch/>
        </p:blipFill>
        <p:spPr>
          <a:xfrm flipH="1">
            <a:off x="0" y="0"/>
            <a:ext cx="9144000" cy="5143500"/>
          </a:xfrm>
          <a:prstGeom prst="rect">
            <a:avLst/>
          </a:prstGeom>
          <a:noFill/>
          <a:ln>
            <a:noFill/>
          </a:ln>
        </p:spPr>
      </p:pic>
      <p:grpSp>
        <p:nvGrpSpPr>
          <p:cNvPr id="135" name="Google Shape;135;p18"/>
          <p:cNvGrpSpPr/>
          <p:nvPr/>
        </p:nvGrpSpPr>
        <p:grpSpPr>
          <a:xfrm>
            <a:off x="3113275" y="-1830775"/>
            <a:ext cx="3891375" cy="2370275"/>
            <a:chOff x="3113275" y="-1830775"/>
            <a:chExt cx="3891375" cy="2370275"/>
          </a:xfrm>
        </p:grpSpPr>
        <p:pic>
          <p:nvPicPr>
            <p:cNvPr id="136" name="Google Shape;136;p18"/>
            <p:cNvPicPr preferRelativeResize="0"/>
            <p:nvPr/>
          </p:nvPicPr>
          <p:blipFill rotWithShape="1">
            <a:blip r:embed="rId3">
              <a:alphaModFix/>
            </a:blip>
            <a:srcRect l="15392" r="15398"/>
            <a:stretch/>
          </p:blipFill>
          <p:spPr>
            <a:xfrm>
              <a:off x="3113275" y="-1830775"/>
              <a:ext cx="2917450" cy="2370275"/>
            </a:xfrm>
            <a:prstGeom prst="rect">
              <a:avLst/>
            </a:prstGeom>
            <a:noFill/>
            <a:ln>
              <a:noFill/>
            </a:ln>
          </p:spPr>
        </p:pic>
        <p:pic>
          <p:nvPicPr>
            <p:cNvPr id="137" name="Google Shape;137;p18"/>
            <p:cNvPicPr preferRelativeResize="0"/>
            <p:nvPr/>
          </p:nvPicPr>
          <p:blipFill rotWithShape="1">
            <a:blip r:embed="rId3">
              <a:alphaModFix/>
            </a:blip>
            <a:srcRect l="15392" r="15398"/>
            <a:stretch/>
          </p:blipFill>
          <p:spPr>
            <a:xfrm>
              <a:off x="4087200" y="-1830775"/>
              <a:ext cx="2917450" cy="2370275"/>
            </a:xfrm>
            <a:prstGeom prst="rect">
              <a:avLst/>
            </a:prstGeom>
            <a:noFill/>
            <a:ln>
              <a:noFill/>
            </a:ln>
          </p:spPr>
        </p:pic>
      </p:grpSp>
      <p:sp>
        <p:nvSpPr>
          <p:cNvPr id="138" name="Google Shape;138;p18"/>
          <p:cNvSpPr txBox="1">
            <a:spLocks noGrp="1"/>
          </p:cNvSpPr>
          <p:nvPr>
            <p:ph type="title"/>
          </p:nvPr>
        </p:nvSpPr>
        <p:spPr>
          <a:xfrm>
            <a:off x="3992800" y="539500"/>
            <a:ext cx="4293900" cy="1109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139" name="Google Shape;139;p18"/>
          <p:cNvSpPr txBox="1">
            <a:spLocks noGrp="1"/>
          </p:cNvSpPr>
          <p:nvPr>
            <p:ph type="subTitle" idx="1"/>
          </p:nvPr>
        </p:nvSpPr>
        <p:spPr>
          <a:xfrm>
            <a:off x="3992800" y="1584975"/>
            <a:ext cx="4293900" cy="1047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0" name="Google Shape;140;p18"/>
          <p:cNvSpPr txBox="1"/>
          <p:nvPr/>
        </p:nvSpPr>
        <p:spPr>
          <a:xfrm>
            <a:off x="4251275" y="3491450"/>
            <a:ext cx="4035300" cy="7029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100" b="1">
                <a:solidFill>
                  <a:schemeClr val="dk1"/>
                </a:solidFill>
                <a:latin typeface="Anuphan"/>
                <a:ea typeface="Anuphan"/>
                <a:cs typeface="Anuphan"/>
                <a:sym typeface="Anuphan"/>
              </a:rPr>
              <a:t>CREDITS:</a:t>
            </a:r>
            <a:r>
              <a:rPr lang="en" sz="1100">
                <a:solidFill>
                  <a:schemeClr val="dk1"/>
                </a:solidFill>
                <a:latin typeface="Anuphan"/>
                <a:ea typeface="Anuphan"/>
                <a:cs typeface="Anuphan"/>
                <a:sym typeface="Anuphan"/>
              </a:rPr>
              <a:t> This presentation template was created by </a:t>
            </a:r>
            <a:r>
              <a:rPr lang="en" sz="1100" b="1" u="sng">
                <a:solidFill>
                  <a:schemeClr val="dk1"/>
                </a:solidFill>
                <a:latin typeface="Anuphan"/>
                <a:ea typeface="Anuphan"/>
                <a:cs typeface="Anuphan"/>
                <a:sym typeface="Anuphan"/>
                <a:hlinkClick r:id="rId4">
                  <a:extLst>
                    <a:ext uri="{A12FA001-AC4F-418D-AE19-62706E023703}">
                      <ahyp:hlinkClr xmlns:ahyp="http://schemas.microsoft.com/office/drawing/2018/hyperlinkcolor" val="tx"/>
                    </a:ext>
                  </a:extLst>
                </a:hlinkClick>
              </a:rPr>
              <a:t>Slidesgo</a:t>
            </a:r>
            <a:r>
              <a:rPr lang="en" sz="1100">
                <a:solidFill>
                  <a:schemeClr val="dk1"/>
                </a:solidFill>
                <a:latin typeface="Anuphan"/>
                <a:ea typeface="Anuphan"/>
                <a:cs typeface="Anuphan"/>
                <a:sym typeface="Anuphan"/>
              </a:rPr>
              <a:t>, and includes icons by </a:t>
            </a:r>
            <a:r>
              <a:rPr lang="en" sz="1100" b="1" u="sng">
                <a:solidFill>
                  <a:schemeClr val="dk1"/>
                </a:solidFill>
                <a:latin typeface="Anuphan"/>
                <a:ea typeface="Anuphan"/>
                <a:cs typeface="Anuphan"/>
                <a:sym typeface="Anuphan"/>
                <a:hlinkClick r:id="rId5">
                  <a:extLst>
                    <a:ext uri="{A12FA001-AC4F-418D-AE19-62706E023703}">
                      <ahyp:hlinkClr xmlns:ahyp="http://schemas.microsoft.com/office/drawing/2018/hyperlinkcolor" val="tx"/>
                    </a:ext>
                  </a:extLst>
                </a:hlinkClick>
              </a:rPr>
              <a:t>Flaticon</a:t>
            </a:r>
            <a:r>
              <a:rPr lang="en" sz="1100">
                <a:solidFill>
                  <a:schemeClr val="dk1"/>
                </a:solidFill>
                <a:latin typeface="Anuphan"/>
                <a:ea typeface="Anuphan"/>
                <a:cs typeface="Anuphan"/>
                <a:sym typeface="Anuphan"/>
              </a:rPr>
              <a:t>, and infographics &amp; images by </a:t>
            </a:r>
            <a:r>
              <a:rPr lang="en" sz="1100" b="1" u="sng">
                <a:solidFill>
                  <a:schemeClr val="dk1"/>
                </a:solidFill>
                <a:latin typeface="Anuphan"/>
                <a:ea typeface="Anuphan"/>
                <a:cs typeface="Anuphan"/>
                <a:sym typeface="Anuphan"/>
                <a:hlinkClick r:id="rId6">
                  <a:extLst>
                    <a:ext uri="{A12FA001-AC4F-418D-AE19-62706E023703}">
                      <ahyp:hlinkClr xmlns:ahyp="http://schemas.microsoft.com/office/drawing/2018/hyperlinkcolor" val="tx"/>
                    </a:ext>
                  </a:extLst>
                </a:hlinkClick>
              </a:rPr>
              <a:t>Freepik</a:t>
            </a:r>
            <a:r>
              <a:rPr lang="en" sz="1100" u="sng">
                <a:solidFill>
                  <a:schemeClr val="dk1"/>
                </a:solidFill>
                <a:latin typeface="Anuphan"/>
                <a:ea typeface="Anuphan"/>
                <a:cs typeface="Anuphan"/>
                <a:sym typeface="Anuphan"/>
              </a:rPr>
              <a:t> </a:t>
            </a:r>
            <a:endParaRPr sz="1100" b="1" u="sng">
              <a:solidFill>
                <a:schemeClr val="dk1"/>
              </a:solidFill>
              <a:latin typeface="Anuphan"/>
              <a:ea typeface="Anuphan"/>
              <a:cs typeface="Anuphan"/>
              <a:sym typeface="Anuph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ublic Sans"/>
              <a:buNone/>
              <a:defRPr sz="2800" b="1">
                <a:solidFill>
                  <a:schemeClr val="dk1"/>
                </a:solidFill>
                <a:latin typeface="Public Sans"/>
                <a:ea typeface="Public Sans"/>
                <a:cs typeface="Public Sans"/>
                <a:sym typeface="Public Sans"/>
              </a:defRPr>
            </a:lvl1pPr>
            <a:lvl2pPr lvl="1" rtl="0">
              <a:spcBef>
                <a:spcPts val="0"/>
              </a:spcBef>
              <a:spcAft>
                <a:spcPts val="0"/>
              </a:spcAft>
              <a:buClr>
                <a:schemeClr val="dk1"/>
              </a:buClr>
              <a:buSzPts val="2800"/>
              <a:buFont typeface="Public Sans"/>
              <a:buNone/>
              <a:defRPr sz="2800" b="1">
                <a:solidFill>
                  <a:schemeClr val="dk1"/>
                </a:solidFill>
                <a:latin typeface="Public Sans"/>
                <a:ea typeface="Public Sans"/>
                <a:cs typeface="Public Sans"/>
                <a:sym typeface="Public Sans"/>
              </a:defRPr>
            </a:lvl2pPr>
            <a:lvl3pPr lvl="2" rtl="0">
              <a:spcBef>
                <a:spcPts val="0"/>
              </a:spcBef>
              <a:spcAft>
                <a:spcPts val="0"/>
              </a:spcAft>
              <a:buClr>
                <a:schemeClr val="dk1"/>
              </a:buClr>
              <a:buSzPts val="2800"/>
              <a:buFont typeface="Public Sans"/>
              <a:buNone/>
              <a:defRPr sz="2800" b="1">
                <a:solidFill>
                  <a:schemeClr val="dk1"/>
                </a:solidFill>
                <a:latin typeface="Public Sans"/>
                <a:ea typeface="Public Sans"/>
                <a:cs typeface="Public Sans"/>
                <a:sym typeface="Public Sans"/>
              </a:defRPr>
            </a:lvl3pPr>
            <a:lvl4pPr lvl="3" rtl="0">
              <a:spcBef>
                <a:spcPts val="0"/>
              </a:spcBef>
              <a:spcAft>
                <a:spcPts val="0"/>
              </a:spcAft>
              <a:buClr>
                <a:schemeClr val="dk1"/>
              </a:buClr>
              <a:buSzPts val="2800"/>
              <a:buFont typeface="Public Sans"/>
              <a:buNone/>
              <a:defRPr sz="2800" b="1">
                <a:solidFill>
                  <a:schemeClr val="dk1"/>
                </a:solidFill>
                <a:latin typeface="Public Sans"/>
                <a:ea typeface="Public Sans"/>
                <a:cs typeface="Public Sans"/>
                <a:sym typeface="Public Sans"/>
              </a:defRPr>
            </a:lvl4pPr>
            <a:lvl5pPr lvl="4" rtl="0">
              <a:spcBef>
                <a:spcPts val="0"/>
              </a:spcBef>
              <a:spcAft>
                <a:spcPts val="0"/>
              </a:spcAft>
              <a:buClr>
                <a:schemeClr val="dk1"/>
              </a:buClr>
              <a:buSzPts val="2800"/>
              <a:buFont typeface="Public Sans"/>
              <a:buNone/>
              <a:defRPr sz="2800" b="1">
                <a:solidFill>
                  <a:schemeClr val="dk1"/>
                </a:solidFill>
                <a:latin typeface="Public Sans"/>
                <a:ea typeface="Public Sans"/>
                <a:cs typeface="Public Sans"/>
                <a:sym typeface="Public Sans"/>
              </a:defRPr>
            </a:lvl5pPr>
            <a:lvl6pPr lvl="5" rtl="0">
              <a:spcBef>
                <a:spcPts val="0"/>
              </a:spcBef>
              <a:spcAft>
                <a:spcPts val="0"/>
              </a:spcAft>
              <a:buClr>
                <a:schemeClr val="dk1"/>
              </a:buClr>
              <a:buSzPts val="2800"/>
              <a:buFont typeface="Public Sans"/>
              <a:buNone/>
              <a:defRPr sz="2800" b="1">
                <a:solidFill>
                  <a:schemeClr val="dk1"/>
                </a:solidFill>
                <a:latin typeface="Public Sans"/>
                <a:ea typeface="Public Sans"/>
                <a:cs typeface="Public Sans"/>
                <a:sym typeface="Public Sans"/>
              </a:defRPr>
            </a:lvl6pPr>
            <a:lvl7pPr lvl="6" rtl="0">
              <a:spcBef>
                <a:spcPts val="0"/>
              </a:spcBef>
              <a:spcAft>
                <a:spcPts val="0"/>
              </a:spcAft>
              <a:buClr>
                <a:schemeClr val="dk1"/>
              </a:buClr>
              <a:buSzPts val="2800"/>
              <a:buFont typeface="Public Sans"/>
              <a:buNone/>
              <a:defRPr sz="2800" b="1">
                <a:solidFill>
                  <a:schemeClr val="dk1"/>
                </a:solidFill>
                <a:latin typeface="Public Sans"/>
                <a:ea typeface="Public Sans"/>
                <a:cs typeface="Public Sans"/>
                <a:sym typeface="Public Sans"/>
              </a:defRPr>
            </a:lvl7pPr>
            <a:lvl8pPr lvl="7" rtl="0">
              <a:spcBef>
                <a:spcPts val="0"/>
              </a:spcBef>
              <a:spcAft>
                <a:spcPts val="0"/>
              </a:spcAft>
              <a:buClr>
                <a:schemeClr val="dk1"/>
              </a:buClr>
              <a:buSzPts val="2800"/>
              <a:buFont typeface="Public Sans"/>
              <a:buNone/>
              <a:defRPr sz="2800" b="1">
                <a:solidFill>
                  <a:schemeClr val="dk1"/>
                </a:solidFill>
                <a:latin typeface="Public Sans"/>
                <a:ea typeface="Public Sans"/>
                <a:cs typeface="Public Sans"/>
                <a:sym typeface="Public Sans"/>
              </a:defRPr>
            </a:lvl8pPr>
            <a:lvl9pPr lvl="8" rtl="0">
              <a:spcBef>
                <a:spcPts val="0"/>
              </a:spcBef>
              <a:spcAft>
                <a:spcPts val="0"/>
              </a:spcAft>
              <a:buClr>
                <a:schemeClr val="dk1"/>
              </a:buClr>
              <a:buSzPts val="2800"/>
              <a:buFont typeface="Public Sans"/>
              <a:buNone/>
              <a:defRPr sz="2800" b="1">
                <a:solidFill>
                  <a:schemeClr val="dk1"/>
                </a:solidFill>
                <a:latin typeface="Public Sans"/>
                <a:ea typeface="Public Sans"/>
                <a:cs typeface="Public Sans"/>
                <a:sym typeface="Public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1"/>
              </a:buClr>
              <a:buSzPts val="1400"/>
              <a:buFont typeface="Anuphan"/>
              <a:buChar char="●"/>
              <a:defRPr>
                <a:solidFill>
                  <a:schemeClr val="dk1"/>
                </a:solidFill>
                <a:latin typeface="Anuphan"/>
                <a:ea typeface="Anuphan"/>
                <a:cs typeface="Anuphan"/>
                <a:sym typeface="Anuphan"/>
              </a:defRPr>
            </a:lvl1pPr>
            <a:lvl2pPr marL="914400" lvl="1" indent="-317500">
              <a:lnSpc>
                <a:spcPct val="115000"/>
              </a:lnSpc>
              <a:spcBef>
                <a:spcPts val="0"/>
              </a:spcBef>
              <a:spcAft>
                <a:spcPts val="0"/>
              </a:spcAft>
              <a:buClr>
                <a:schemeClr val="dk1"/>
              </a:buClr>
              <a:buSzPts val="1400"/>
              <a:buFont typeface="Anuphan"/>
              <a:buChar char="○"/>
              <a:defRPr>
                <a:solidFill>
                  <a:schemeClr val="dk1"/>
                </a:solidFill>
                <a:latin typeface="Anuphan"/>
                <a:ea typeface="Anuphan"/>
                <a:cs typeface="Anuphan"/>
                <a:sym typeface="Anuphan"/>
              </a:defRPr>
            </a:lvl2pPr>
            <a:lvl3pPr marL="1371600" lvl="2" indent="-317500">
              <a:lnSpc>
                <a:spcPct val="115000"/>
              </a:lnSpc>
              <a:spcBef>
                <a:spcPts val="0"/>
              </a:spcBef>
              <a:spcAft>
                <a:spcPts val="0"/>
              </a:spcAft>
              <a:buClr>
                <a:schemeClr val="dk1"/>
              </a:buClr>
              <a:buSzPts val="1400"/>
              <a:buFont typeface="Anuphan"/>
              <a:buChar char="■"/>
              <a:defRPr>
                <a:solidFill>
                  <a:schemeClr val="dk1"/>
                </a:solidFill>
                <a:latin typeface="Anuphan"/>
                <a:ea typeface="Anuphan"/>
                <a:cs typeface="Anuphan"/>
                <a:sym typeface="Anuphan"/>
              </a:defRPr>
            </a:lvl3pPr>
            <a:lvl4pPr marL="1828800" lvl="3" indent="-317500">
              <a:lnSpc>
                <a:spcPct val="115000"/>
              </a:lnSpc>
              <a:spcBef>
                <a:spcPts val="0"/>
              </a:spcBef>
              <a:spcAft>
                <a:spcPts val="0"/>
              </a:spcAft>
              <a:buClr>
                <a:schemeClr val="dk1"/>
              </a:buClr>
              <a:buSzPts val="1400"/>
              <a:buFont typeface="Anuphan"/>
              <a:buChar char="●"/>
              <a:defRPr>
                <a:solidFill>
                  <a:schemeClr val="dk1"/>
                </a:solidFill>
                <a:latin typeface="Anuphan"/>
                <a:ea typeface="Anuphan"/>
                <a:cs typeface="Anuphan"/>
                <a:sym typeface="Anuphan"/>
              </a:defRPr>
            </a:lvl4pPr>
            <a:lvl5pPr marL="2286000" lvl="4" indent="-317500">
              <a:lnSpc>
                <a:spcPct val="115000"/>
              </a:lnSpc>
              <a:spcBef>
                <a:spcPts val="0"/>
              </a:spcBef>
              <a:spcAft>
                <a:spcPts val="0"/>
              </a:spcAft>
              <a:buClr>
                <a:schemeClr val="dk1"/>
              </a:buClr>
              <a:buSzPts val="1400"/>
              <a:buFont typeface="Anuphan"/>
              <a:buChar char="○"/>
              <a:defRPr>
                <a:solidFill>
                  <a:schemeClr val="dk1"/>
                </a:solidFill>
                <a:latin typeface="Anuphan"/>
                <a:ea typeface="Anuphan"/>
                <a:cs typeface="Anuphan"/>
                <a:sym typeface="Anuphan"/>
              </a:defRPr>
            </a:lvl5pPr>
            <a:lvl6pPr marL="2743200" lvl="5" indent="-317500">
              <a:lnSpc>
                <a:spcPct val="115000"/>
              </a:lnSpc>
              <a:spcBef>
                <a:spcPts val="0"/>
              </a:spcBef>
              <a:spcAft>
                <a:spcPts val="0"/>
              </a:spcAft>
              <a:buClr>
                <a:schemeClr val="dk1"/>
              </a:buClr>
              <a:buSzPts val="1400"/>
              <a:buFont typeface="Anuphan"/>
              <a:buChar char="■"/>
              <a:defRPr>
                <a:solidFill>
                  <a:schemeClr val="dk1"/>
                </a:solidFill>
                <a:latin typeface="Anuphan"/>
                <a:ea typeface="Anuphan"/>
                <a:cs typeface="Anuphan"/>
                <a:sym typeface="Anuphan"/>
              </a:defRPr>
            </a:lvl6pPr>
            <a:lvl7pPr marL="3200400" lvl="6" indent="-317500">
              <a:lnSpc>
                <a:spcPct val="115000"/>
              </a:lnSpc>
              <a:spcBef>
                <a:spcPts val="0"/>
              </a:spcBef>
              <a:spcAft>
                <a:spcPts val="0"/>
              </a:spcAft>
              <a:buClr>
                <a:schemeClr val="dk1"/>
              </a:buClr>
              <a:buSzPts val="1400"/>
              <a:buFont typeface="Anuphan"/>
              <a:buChar char="●"/>
              <a:defRPr>
                <a:solidFill>
                  <a:schemeClr val="dk1"/>
                </a:solidFill>
                <a:latin typeface="Anuphan"/>
                <a:ea typeface="Anuphan"/>
                <a:cs typeface="Anuphan"/>
                <a:sym typeface="Anuphan"/>
              </a:defRPr>
            </a:lvl7pPr>
            <a:lvl8pPr marL="3657600" lvl="7" indent="-317500">
              <a:lnSpc>
                <a:spcPct val="115000"/>
              </a:lnSpc>
              <a:spcBef>
                <a:spcPts val="0"/>
              </a:spcBef>
              <a:spcAft>
                <a:spcPts val="0"/>
              </a:spcAft>
              <a:buClr>
                <a:schemeClr val="dk1"/>
              </a:buClr>
              <a:buSzPts val="1400"/>
              <a:buFont typeface="Anuphan"/>
              <a:buChar char="○"/>
              <a:defRPr>
                <a:solidFill>
                  <a:schemeClr val="dk1"/>
                </a:solidFill>
                <a:latin typeface="Anuphan"/>
                <a:ea typeface="Anuphan"/>
                <a:cs typeface="Anuphan"/>
                <a:sym typeface="Anuphan"/>
              </a:defRPr>
            </a:lvl8pPr>
            <a:lvl9pPr marL="4114800" lvl="8" indent="-317500">
              <a:lnSpc>
                <a:spcPct val="115000"/>
              </a:lnSpc>
              <a:spcBef>
                <a:spcPts val="0"/>
              </a:spcBef>
              <a:spcAft>
                <a:spcPts val="0"/>
              </a:spcAft>
              <a:buClr>
                <a:schemeClr val="dk1"/>
              </a:buClr>
              <a:buSzPts val="1400"/>
              <a:buFont typeface="Anuphan"/>
              <a:buChar char="■"/>
              <a:defRPr>
                <a:solidFill>
                  <a:schemeClr val="dk1"/>
                </a:solidFill>
                <a:latin typeface="Anuphan"/>
                <a:ea typeface="Anuphan"/>
                <a:cs typeface="Anuphan"/>
                <a:sym typeface="Anuph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5" r:id="rId5"/>
    <p:sldLayoutId id="2147483658" r:id="rId6"/>
    <p:sldLayoutId id="2147483660" r:id="rId7"/>
    <p:sldLayoutId id="2147483663" r:id="rId8"/>
    <p:sldLayoutId id="2147483664" r:id="rId9"/>
    <p:sldLayoutId id="2147483665" r:id="rId10"/>
    <p:sldLayoutId id="2147483666"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0.png"/><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hyperlink" Target="https://public.tableau.com/shared/N6HMHSNX3?:display_count=n&amp;:origin=viz_share_link" TargetMode="External"/><Relationship Id="rId3" Type="http://schemas.openxmlformats.org/officeDocument/2006/relationships/image" Target="../media/image10.png"/><Relationship Id="rId7"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image" Target="../media/image15.png"/><Relationship Id="rId10" Type="http://schemas.openxmlformats.org/officeDocument/2006/relationships/hyperlink" Target="https://public.tableau.com/views/Book1_17192435452030/Sheet1?:language=en-US&amp;publish=yes&amp;:sid=&amp;:display_count=n&amp;:origin=viz_share_link" TargetMode="External"/><Relationship Id="rId4" Type="http://schemas.openxmlformats.org/officeDocument/2006/relationships/image" Target="../media/image13.png"/><Relationship Id="rId9" Type="http://schemas.openxmlformats.org/officeDocument/2006/relationships/hyperlink" Target="https://public.tableau.com/views/RockbusterMovieandCategoryRevenue/Dashboard2?:language=enUS&amp;:sid=&amp;:display_count=n&amp;:origin=viz_share_lin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4"/>
          <p:cNvSpPr txBox="1">
            <a:spLocks noGrp="1"/>
          </p:cNvSpPr>
          <p:nvPr>
            <p:ph type="ctrTitle"/>
          </p:nvPr>
        </p:nvSpPr>
        <p:spPr>
          <a:xfrm>
            <a:off x="3150815" y="1700000"/>
            <a:ext cx="5197800" cy="2004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4000" dirty="0"/>
              <a:t>Rockbuster Stealth</a:t>
            </a:r>
            <a:endParaRPr sz="4000" dirty="0"/>
          </a:p>
          <a:p>
            <a:pPr marL="0" lvl="0" indent="0" algn="r" rtl="0">
              <a:spcBef>
                <a:spcPts val="0"/>
              </a:spcBef>
              <a:spcAft>
                <a:spcPts val="0"/>
              </a:spcAft>
              <a:buNone/>
            </a:pPr>
            <a:r>
              <a:rPr lang="en" sz="3000" b="0" dirty="0">
                <a:latin typeface="Public Sans"/>
                <a:ea typeface="Public Sans"/>
                <a:cs typeface="Public Sans"/>
                <a:sym typeface="Public Sans"/>
              </a:rPr>
              <a:t> </a:t>
            </a:r>
            <a:r>
              <a:rPr lang="en" sz="3000" b="0" dirty="0">
                <a:latin typeface="Public Sans Medium"/>
                <a:ea typeface="Public Sans Medium"/>
                <a:cs typeface="Public Sans Medium"/>
                <a:sym typeface="Public Sans Medium"/>
              </a:rPr>
              <a:t>Data Analysis Project</a:t>
            </a:r>
            <a:endParaRPr sz="3000" b="0" dirty="0">
              <a:latin typeface="Public Sans Medium"/>
              <a:ea typeface="Public Sans Medium"/>
              <a:cs typeface="Public Sans Medium"/>
              <a:sym typeface="Public Sans Medium"/>
            </a:endParaRPr>
          </a:p>
        </p:txBody>
      </p:sp>
      <p:sp>
        <p:nvSpPr>
          <p:cNvPr id="160" name="Google Shape;160;p24"/>
          <p:cNvSpPr txBox="1">
            <a:spLocks noGrp="1"/>
          </p:cNvSpPr>
          <p:nvPr>
            <p:ph type="subTitle" idx="1"/>
          </p:nvPr>
        </p:nvSpPr>
        <p:spPr>
          <a:xfrm>
            <a:off x="3150763" y="3792800"/>
            <a:ext cx="5197800" cy="41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By: Liam Anderson</a:t>
            </a:r>
            <a:endParaRPr dirty="0"/>
          </a:p>
        </p:txBody>
      </p:sp>
      <p:cxnSp>
        <p:nvCxnSpPr>
          <p:cNvPr id="161" name="Google Shape;161;p24"/>
          <p:cNvCxnSpPr/>
          <p:nvPr/>
        </p:nvCxnSpPr>
        <p:spPr>
          <a:xfrm rot="10800000">
            <a:off x="8430775" y="1216025"/>
            <a:ext cx="0" cy="2943300"/>
          </a:xfrm>
          <a:prstGeom prst="straightConnector1">
            <a:avLst/>
          </a:prstGeom>
          <a:noFill/>
          <a:ln w="9525" cap="flat" cmpd="sng">
            <a:solidFill>
              <a:schemeClr val="dk1"/>
            </a:solidFill>
            <a:prstDash val="solid"/>
            <a:round/>
            <a:headEnd type="none" w="med" len="med"/>
            <a:tailEnd type="none" w="med" len="med"/>
          </a:ln>
        </p:spPr>
      </p:cxnSp>
      <p:grpSp>
        <p:nvGrpSpPr>
          <p:cNvPr id="162" name="Google Shape;162;p24"/>
          <p:cNvGrpSpPr/>
          <p:nvPr/>
        </p:nvGrpSpPr>
        <p:grpSpPr>
          <a:xfrm>
            <a:off x="282875" y="746596"/>
            <a:ext cx="2900780" cy="3772984"/>
            <a:chOff x="188508" y="766025"/>
            <a:chExt cx="3200684" cy="4163063"/>
          </a:xfrm>
        </p:grpSpPr>
        <p:pic>
          <p:nvPicPr>
            <p:cNvPr id="163" name="Google Shape;163;p24"/>
            <p:cNvPicPr preferRelativeResize="0"/>
            <p:nvPr/>
          </p:nvPicPr>
          <p:blipFill rotWithShape="1">
            <a:blip r:embed="rId3">
              <a:alphaModFix/>
            </a:blip>
            <a:srcRect l="16631" r="16631"/>
            <a:stretch/>
          </p:blipFill>
          <p:spPr>
            <a:xfrm>
              <a:off x="371338" y="3315236"/>
              <a:ext cx="1915438" cy="1613851"/>
            </a:xfrm>
            <a:prstGeom prst="rect">
              <a:avLst/>
            </a:prstGeom>
            <a:noFill/>
            <a:ln>
              <a:noFill/>
            </a:ln>
          </p:spPr>
        </p:pic>
        <p:pic>
          <p:nvPicPr>
            <p:cNvPr id="164" name="Google Shape;164;p24"/>
            <p:cNvPicPr preferRelativeResize="0"/>
            <p:nvPr/>
          </p:nvPicPr>
          <p:blipFill rotWithShape="1">
            <a:blip r:embed="rId4">
              <a:alphaModFix/>
            </a:blip>
            <a:srcRect l="11053" r="11053"/>
            <a:stretch/>
          </p:blipFill>
          <p:spPr>
            <a:xfrm rot="-833932">
              <a:off x="390100" y="2211595"/>
              <a:ext cx="2797500" cy="2019455"/>
            </a:xfrm>
            <a:prstGeom prst="rect">
              <a:avLst/>
            </a:prstGeom>
            <a:noFill/>
            <a:ln>
              <a:noFill/>
            </a:ln>
          </p:spPr>
        </p:pic>
        <p:pic>
          <p:nvPicPr>
            <p:cNvPr id="165" name="Google Shape;165;p24"/>
            <p:cNvPicPr preferRelativeResize="0"/>
            <p:nvPr/>
          </p:nvPicPr>
          <p:blipFill rotWithShape="1">
            <a:blip r:embed="rId5">
              <a:alphaModFix/>
            </a:blip>
            <a:srcRect l="16216" r="16216"/>
            <a:stretch/>
          </p:blipFill>
          <p:spPr>
            <a:xfrm>
              <a:off x="460575" y="1652275"/>
              <a:ext cx="2175107" cy="3219099"/>
            </a:xfrm>
            <a:prstGeom prst="rect">
              <a:avLst/>
            </a:prstGeom>
            <a:noFill/>
            <a:ln>
              <a:noFill/>
            </a:ln>
          </p:spPr>
        </p:pic>
        <p:pic>
          <p:nvPicPr>
            <p:cNvPr id="166" name="Google Shape;166;p24"/>
            <p:cNvPicPr preferRelativeResize="0"/>
            <p:nvPr/>
          </p:nvPicPr>
          <p:blipFill rotWithShape="1">
            <a:blip r:embed="rId6">
              <a:alphaModFix/>
            </a:blip>
            <a:srcRect l="7982" t="19598" r="7990" b="19592"/>
            <a:stretch/>
          </p:blipFill>
          <p:spPr>
            <a:xfrm flipH="1">
              <a:off x="1904500" y="1128275"/>
              <a:ext cx="1266975" cy="916850"/>
            </a:xfrm>
            <a:prstGeom prst="rect">
              <a:avLst/>
            </a:prstGeom>
            <a:noFill/>
            <a:ln>
              <a:noFill/>
            </a:ln>
          </p:spPr>
        </p:pic>
        <p:pic>
          <p:nvPicPr>
            <p:cNvPr id="167" name="Google Shape;167;p24"/>
            <p:cNvPicPr preferRelativeResize="0"/>
            <p:nvPr/>
          </p:nvPicPr>
          <p:blipFill rotWithShape="1">
            <a:blip r:embed="rId7">
              <a:alphaModFix/>
            </a:blip>
            <a:srcRect l="15147" t="12819" r="15147" b="12819"/>
            <a:stretch/>
          </p:blipFill>
          <p:spPr>
            <a:xfrm>
              <a:off x="1730025" y="3268650"/>
              <a:ext cx="1189450" cy="1268824"/>
            </a:xfrm>
            <a:prstGeom prst="rect">
              <a:avLst/>
            </a:prstGeom>
            <a:noFill/>
            <a:ln>
              <a:noFill/>
            </a:ln>
          </p:spPr>
        </p:pic>
        <p:pic>
          <p:nvPicPr>
            <p:cNvPr id="168" name="Google Shape;168;p24"/>
            <p:cNvPicPr preferRelativeResize="0"/>
            <p:nvPr/>
          </p:nvPicPr>
          <p:blipFill rotWithShape="1">
            <a:blip r:embed="rId8">
              <a:alphaModFix/>
            </a:blip>
            <a:srcRect l="26517" r="26522"/>
            <a:stretch/>
          </p:blipFill>
          <p:spPr>
            <a:xfrm>
              <a:off x="1471200" y="766025"/>
              <a:ext cx="635299" cy="760700"/>
            </a:xfrm>
            <a:prstGeom prst="rect">
              <a:avLst/>
            </a:prstGeom>
            <a:noFill/>
            <a:ln>
              <a:noFill/>
            </a:ln>
          </p:spPr>
        </p:pic>
        <p:grpSp>
          <p:nvGrpSpPr>
            <p:cNvPr id="169" name="Google Shape;169;p24"/>
            <p:cNvGrpSpPr/>
            <p:nvPr/>
          </p:nvGrpSpPr>
          <p:grpSpPr>
            <a:xfrm>
              <a:off x="460576" y="1240674"/>
              <a:ext cx="464748" cy="411599"/>
              <a:chOff x="460576" y="1240674"/>
              <a:chExt cx="464748" cy="411599"/>
            </a:xfrm>
          </p:grpSpPr>
          <p:sp>
            <p:nvSpPr>
              <p:cNvPr id="170" name="Google Shape;170;p24"/>
              <p:cNvSpPr/>
              <p:nvPr/>
            </p:nvSpPr>
            <p:spPr>
              <a:xfrm>
                <a:off x="527995" y="1287763"/>
                <a:ext cx="285185" cy="278843"/>
              </a:xfrm>
              <a:custGeom>
                <a:avLst/>
                <a:gdLst/>
                <a:ahLst/>
                <a:cxnLst/>
                <a:rect l="l" t="t" r="r" b="b"/>
                <a:pathLst>
                  <a:path w="3016" h="2949" extrusionOk="0">
                    <a:moveTo>
                      <a:pt x="3002" y="1433"/>
                    </a:moveTo>
                    <a:lnTo>
                      <a:pt x="3002" y="1433"/>
                    </a:lnTo>
                    <a:cubicBezTo>
                      <a:pt x="2621" y="1413"/>
                      <a:pt x="2314" y="1147"/>
                      <a:pt x="2085" y="897"/>
                    </a:cubicBezTo>
                    <a:cubicBezTo>
                      <a:pt x="1837" y="649"/>
                      <a:pt x="1626" y="343"/>
                      <a:pt x="1531" y="0"/>
                    </a:cubicBezTo>
                    <a:lnTo>
                      <a:pt x="1531" y="0"/>
                    </a:lnTo>
                    <a:cubicBezTo>
                      <a:pt x="1531" y="0"/>
                      <a:pt x="1512" y="0"/>
                      <a:pt x="1492" y="0"/>
                    </a:cubicBezTo>
                    <a:cubicBezTo>
                      <a:pt x="1397" y="343"/>
                      <a:pt x="1206" y="629"/>
                      <a:pt x="956" y="858"/>
                    </a:cubicBezTo>
                    <a:cubicBezTo>
                      <a:pt x="824" y="992"/>
                      <a:pt x="670" y="1108"/>
                      <a:pt x="518" y="1203"/>
                    </a:cubicBezTo>
                    <a:cubicBezTo>
                      <a:pt x="366" y="1299"/>
                      <a:pt x="193" y="1394"/>
                      <a:pt x="21" y="1451"/>
                    </a:cubicBezTo>
                    <a:cubicBezTo>
                      <a:pt x="-18" y="1471"/>
                      <a:pt x="2" y="1528"/>
                      <a:pt x="39" y="1510"/>
                    </a:cubicBezTo>
                    <a:cubicBezTo>
                      <a:pt x="39" y="1510"/>
                      <a:pt x="39" y="1490"/>
                      <a:pt x="59" y="1490"/>
                    </a:cubicBezTo>
                    <a:cubicBezTo>
                      <a:pt x="288" y="1605"/>
                      <a:pt x="536" y="1719"/>
                      <a:pt x="747" y="1892"/>
                    </a:cubicBezTo>
                    <a:cubicBezTo>
                      <a:pt x="956" y="2064"/>
                      <a:pt x="1149" y="2273"/>
                      <a:pt x="1283" y="2503"/>
                    </a:cubicBezTo>
                    <a:cubicBezTo>
                      <a:pt x="1378" y="2637"/>
                      <a:pt x="1435" y="2771"/>
                      <a:pt x="1474" y="2923"/>
                    </a:cubicBezTo>
                    <a:cubicBezTo>
                      <a:pt x="1492" y="2961"/>
                      <a:pt x="1569" y="2961"/>
                      <a:pt x="1549" y="2904"/>
                    </a:cubicBezTo>
                    <a:lnTo>
                      <a:pt x="1549" y="2904"/>
                    </a:lnTo>
                    <a:cubicBezTo>
                      <a:pt x="1722" y="2216"/>
                      <a:pt x="2296" y="1642"/>
                      <a:pt x="2984" y="1490"/>
                    </a:cubicBezTo>
                    <a:lnTo>
                      <a:pt x="3002" y="1490"/>
                    </a:lnTo>
                    <a:cubicBezTo>
                      <a:pt x="3021" y="1490"/>
                      <a:pt x="3021" y="1433"/>
                      <a:pt x="3002" y="143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1" name="Google Shape;171;p24"/>
              <p:cNvSpPr/>
              <p:nvPr/>
            </p:nvSpPr>
            <p:spPr>
              <a:xfrm>
                <a:off x="789540" y="1279158"/>
                <a:ext cx="135785" cy="132661"/>
              </a:xfrm>
              <a:custGeom>
                <a:avLst/>
                <a:gdLst/>
                <a:ahLst/>
                <a:cxnLst/>
                <a:rect l="l" t="t" r="r" b="b"/>
                <a:pathLst>
                  <a:path w="1436" h="1403" extrusionOk="0">
                    <a:moveTo>
                      <a:pt x="1422" y="683"/>
                    </a:moveTo>
                    <a:lnTo>
                      <a:pt x="1422" y="683"/>
                    </a:lnTo>
                    <a:cubicBezTo>
                      <a:pt x="1249" y="683"/>
                      <a:pt x="1097" y="549"/>
                      <a:pt x="981" y="434"/>
                    </a:cubicBezTo>
                    <a:cubicBezTo>
                      <a:pt x="868" y="320"/>
                      <a:pt x="772" y="166"/>
                      <a:pt x="734" y="14"/>
                    </a:cubicBezTo>
                    <a:lnTo>
                      <a:pt x="734" y="14"/>
                    </a:lnTo>
                    <a:cubicBezTo>
                      <a:pt x="714" y="-5"/>
                      <a:pt x="714" y="-5"/>
                      <a:pt x="714" y="14"/>
                    </a:cubicBezTo>
                    <a:cubicBezTo>
                      <a:pt x="657" y="166"/>
                      <a:pt x="581" y="300"/>
                      <a:pt x="447" y="415"/>
                    </a:cubicBezTo>
                    <a:cubicBezTo>
                      <a:pt x="389" y="472"/>
                      <a:pt x="313" y="529"/>
                      <a:pt x="236" y="568"/>
                    </a:cubicBezTo>
                    <a:cubicBezTo>
                      <a:pt x="180" y="625"/>
                      <a:pt x="84" y="663"/>
                      <a:pt x="7" y="702"/>
                    </a:cubicBezTo>
                    <a:cubicBezTo>
                      <a:pt x="-11" y="702"/>
                      <a:pt x="7" y="720"/>
                      <a:pt x="25" y="720"/>
                    </a:cubicBezTo>
                    <a:lnTo>
                      <a:pt x="25" y="720"/>
                    </a:lnTo>
                    <a:cubicBezTo>
                      <a:pt x="141" y="759"/>
                      <a:pt x="255" y="815"/>
                      <a:pt x="352" y="893"/>
                    </a:cubicBezTo>
                    <a:cubicBezTo>
                      <a:pt x="447" y="988"/>
                      <a:pt x="543" y="1083"/>
                      <a:pt x="618" y="1199"/>
                    </a:cubicBezTo>
                    <a:cubicBezTo>
                      <a:pt x="657" y="1256"/>
                      <a:pt x="677" y="1313"/>
                      <a:pt x="695" y="1390"/>
                    </a:cubicBezTo>
                    <a:cubicBezTo>
                      <a:pt x="714" y="1408"/>
                      <a:pt x="734" y="1408"/>
                      <a:pt x="734" y="1390"/>
                    </a:cubicBezTo>
                    <a:lnTo>
                      <a:pt x="734" y="1390"/>
                    </a:lnTo>
                    <a:cubicBezTo>
                      <a:pt x="811" y="1065"/>
                      <a:pt x="1097" y="779"/>
                      <a:pt x="1422" y="702"/>
                    </a:cubicBezTo>
                    <a:lnTo>
                      <a:pt x="1422" y="702"/>
                    </a:lnTo>
                    <a:cubicBezTo>
                      <a:pt x="1440" y="702"/>
                      <a:pt x="1440" y="683"/>
                      <a:pt x="1422" y="68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 name="Google Shape;172;p24"/>
              <p:cNvSpPr/>
              <p:nvPr/>
            </p:nvSpPr>
            <p:spPr>
              <a:xfrm>
                <a:off x="476272" y="1240674"/>
                <a:ext cx="107512" cy="104861"/>
              </a:xfrm>
              <a:custGeom>
                <a:avLst/>
                <a:gdLst/>
                <a:ahLst/>
                <a:cxnLst/>
                <a:rect l="l" t="t" r="r" b="b"/>
                <a:pathLst>
                  <a:path w="1137" h="1109" extrusionOk="0">
                    <a:moveTo>
                      <a:pt x="1122" y="534"/>
                    </a:moveTo>
                    <a:lnTo>
                      <a:pt x="1122" y="534"/>
                    </a:lnTo>
                    <a:cubicBezTo>
                      <a:pt x="988" y="534"/>
                      <a:pt x="874" y="421"/>
                      <a:pt x="779" y="344"/>
                    </a:cubicBezTo>
                    <a:cubicBezTo>
                      <a:pt x="683" y="248"/>
                      <a:pt x="606" y="134"/>
                      <a:pt x="586" y="0"/>
                    </a:cubicBezTo>
                    <a:lnTo>
                      <a:pt x="568" y="0"/>
                    </a:lnTo>
                    <a:lnTo>
                      <a:pt x="568" y="0"/>
                    </a:lnTo>
                    <a:cubicBezTo>
                      <a:pt x="529" y="134"/>
                      <a:pt x="454" y="230"/>
                      <a:pt x="356" y="325"/>
                    </a:cubicBezTo>
                    <a:cubicBezTo>
                      <a:pt x="300" y="364"/>
                      <a:pt x="243" y="421"/>
                      <a:pt x="186" y="459"/>
                    </a:cubicBezTo>
                    <a:cubicBezTo>
                      <a:pt x="127" y="477"/>
                      <a:pt x="70" y="516"/>
                      <a:pt x="13" y="555"/>
                    </a:cubicBezTo>
                    <a:cubicBezTo>
                      <a:pt x="-5" y="555"/>
                      <a:pt x="-5" y="573"/>
                      <a:pt x="13" y="573"/>
                    </a:cubicBezTo>
                    <a:lnTo>
                      <a:pt x="13" y="555"/>
                    </a:lnTo>
                    <a:cubicBezTo>
                      <a:pt x="109" y="611"/>
                      <a:pt x="204" y="650"/>
                      <a:pt x="281" y="707"/>
                    </a:cubicBezTo>
                    <a:cubicBezTo>
                      <a:pt x="356" y="764"/>
                      <a:pt x="434" y="861"/>
                      <a:pt x="490" y="936"/>
                    </a:cubicBezTo>
                    <a:cubicBezTo>
                      <a:pt x="511" y="993"/>
                      <a:pt x="529" y="1052"/>
                      <a:pt x="549" y="1109"/>
                    </a:cubicBezTo>
                    <a:cubicBezTo>
                      <a:pt x="568" y="1109"/>
                      <a:pt x="586" y="1109"/>
                      <a:pt x="586" y="1090"/>
                    </a:cubicBezTo>
                    <a:lnTo>
                      <a:pt x="586" y="1090"/>
                    </a:lnTo>
                    <a:cubicBezTo>
                      <a:pt x="645" y="841"/>
                      <a:pt x="874" y="611"/>
                      <a:pt x="1122" y="555"/>
                    </a:cubicBezTo>
                    <a:lnTo>
                      <a:pt x="1122" y="555"/>
                    </a:lnTo>
                    <a:cubicBezTo>
                      <a:pt x="1142" y="555"/>
                      <a:pt x="1142" y="534"/>
                      <a:pt x="1122" y="53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 name="Google Shape;173;p24"/>
              <p:cNvSpPr/>
              <p:nvPr/>
            </p:nvSpPr>
            <p:spPr>
              <a:xfrm>
                <a:off x="766751" y="1493704"/>
                <a:ext cx="72242" cy="72335"/>
              </a:xfrm>
              <a:custGeom>
                <a:avLst/>
                <a:gdLst/>
                <a:ahLst/>
                <a:cxnLst/>
                <a:rect l="l" t="t" r="r" b="b"/>
                <a:pathLst>
                  <a:path w="764" h="765" extrusionOk="0">
                    <a:moveTo>
                      <a:pt x="764" y="381"/>
                    </a:moveTo>
                    <a:lnTo>
                      <a:pt x="764" y="381"/>
                    </a:lnTo>
                    <a:cubicBezTo>
                      <a:pt x="668" y="363"/>
                      <a:pt x="593" y="306"/>
                      <a:pt x="534" y="229"/>
                    </a:cubicBezTo>
                    <a:cubicBezTo>
                      <a:pt x="477" y="172"/>
                      <a:pt x="421" y="95"/>
                      <a:pt x="400" y="20"/>
                    </a:cubicBezTo>
                    <a:lnTo>
                      <a:pt x="400" y="0"/>
                    </a:lnTo>
                    <a:cubicBezTo>
                      <a:pt x="400" y="0"/>
                      <a:pt x="382" y="0"/>
                      <a:pt x="382" y="20"/>
                    </a:cubicBezTo>
                    <a:cubicBezTo>
                      <a:pt x="364" y="95"/>
                      <a:pt x="305" y="172"/>
                      <a:pt x="248" y="229"/>
                    </a:cubicBezTo>
                    <a:cubicBezTo>
                      <a:pt x="209" y="268"/>
                      <a:pt x="171" y="286"/>
                      <a:pt x="134" y="325"/>
                    </a:cubicBezTo>
                    <a:cubicBezTo>
                      <a:pt x="96" y="345"/>
                      <a:pt x="57" y="363"/>
                      <a:pt x="0" y="381"/>
                    </a:cubicBezTo>
                    <a:cubicBezTo>
                      <a:pt x="0" y="381"/>
                      <a:pt x="0" y="402"/>
                      <a:pt x="19" y="402"/>
                    </a:cubicBezTo>
                    <a:lnTo>
                      <a:pt x="19" y="402"/>
                    </a:lnTo>
                    <a:cubicBezTo>
                      <a:pt x="76" y="420"/>
                      <a:pt x="134" y="459"/>
                      <a:pt x="191" y="497"/>
                    </a:cubicBezTo>
                    <a:cubicBezTo>
                      <a:pt x="248" y="536"/>
                      <a:pt x="305" y="593"/>
                      <a:pt x="325" y="649"/>
                    </a:cubicBezTo>
                    <a:cubicBezTo>
                      <a:pt x="364" y="688"/>
                      <a:pt x="364" y="726"/>
                      <a:pt x="382" y="765"/>
                    </a:cubicBezTo>
                    <a:lnTo>
                      <a:pt x="400" y="765"/>
                    </a:lnTo>
                    <a:lnTo>
                      <a:pt x="400" y="745"/>
                    </a:lnTo>
                    <a:cubicBezTo>
                      <a:pt x="439" y="574"/>
                      <a:pt x="593" y="420"/>
                      <a:pt x="764" y="38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4" name="Google Shape;174;p24"/>
              <p:cNvSpPr/>
              <p:nvPr/>
            </p:nvSpPr>
            <p:spPr>
              <a:xfrm>
                <a:off x="730536" y="1598472"/>
                <a:ext cx="36216" cy="36309"/>
              </a:xfrm>
              <a:custGeom>
                <a:avLst/>
                <a:gdLst/>
                <a:ahLst/>
                <a:cxnLst/>
                <a:rect l="l" t="t" r="r" b="b"/>
                <a:pathLst>
                  <a:path w="383" h="384" extrusionOk="0">
                    <a:moveTo>
                      <a:pt x="383" y="191"/>
                    </a:moveTo>
                    <a:lnTo>
                      <a:pt x="383" y="191"/>
                    </a:lnTo>
                    <a:cubicBezTo>
                      <a:pt x="345" y="191"/>
                      <a:pt x="306" y="154"/>
                      <a:pt x="268" y="116"/>
                    </a:cubicBezTo>
                    <a:cubicBezTo>
                      <a:pt x="229" y="96"/>
                      <a:pt x="211" y="59"/>
                      <a:pt x="191" y="0"/>
                    </a:cubicBezTo>
                    <a:lnTo>
                      <a:pt x="191" y="0"/>
                    </a:lnTo>
                    <a:lnTo>
                      <a:pt x="191" y="0"/>
                    </a:lnTo>
                    <a:cubicBezTo>
                      <a:pt x="172" y="59"/>
                      <a:pt x="154" y="96"/>
                      <a:pt x="115" y="116"/>
                    </a:cubicBezTo>
                    <a:cubicBezTo>
                      <a:pt x="95" y="134"/>
                      <a:pt x="77" y="154"/>
                      <a:pt x="59" y="154"/>
                    </a:cubicBezTo>
                    <a:cubicBezTo>
                      <a:pt x="38" y="173"/>
                      <a:pt x="20" y="191"/>
                      <a:pt x="0" y="191"/>
                    </a:cubicBezTo>
                    <a:lnTo>
                      <a:pt x="0" y="191"/>
                    </a:lnTo>
                    <a:lnTo>
                      <a:pt x="0" y="191"/>
                    </a:lnTo>
                    <a:cubicBezTo>
                      <a:pt x="38" y="211"/>
                      <a:pt x="59" y="230"/>
                      <a:pt x="95" y="250"/>
                    </a:cubicBezTo>
                    <a:cubicBezTo>
                      <a:pt x="115" y="268"/>
                      <a:pt x="154" y="286"/>
                      <a:pt x="172" y="325"/>
                    </a:cubicBezTo>
                    <a:cubicBezTo>
                      <a:pt x="172" y="345"/>
                      <a:pt x="191" y="363"/>
                      <a:pt x="191" y="384"/>
                    </a:cubicBezTo>
                    <a:lnTo>
                      <a:pt x="191" y="384"/>
                    </a:lnTo>
                    <a:lnTo>
                      <a:pt x="191" y="384"/>
                    </a:lnTo>
                    <a:cubicBezTo>
                      <a:pt x="211" y="286"/>
                      <a:pt x="288" y="211"/>
                      <a:pt x="383" y="19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 name="Google Shape;175;p24"/>
              <p:cNvSpPr/>
              <p:nvPr/>
            </p:nvSpPr>
            <p:spPr>
              <a:xfrm>
                <a:off x="460576" y="1520747"/>
                <a:ext cx="135785" cy="131526"/>
              </a:xfrm>
              <a:custGeom>
                <a:avLst/>
                <a:gdLst/>
                <a:ahLst/>
                <a:cxnLst/>
                <a:rect l="l" t="t" r="r" b="b"/>
                <a:pathLst>
                  <a:path w="1436" h="1391" extrusionOk="0">
                    <a:moveTo>
                      <a:pt x="1422" y="670"/>
                    </a:moveTo>
                    <a:lnTo>
                      <a:pt x="1422" y="670"/>
                    </a:lnTo>
                    <a:cubicBezTo>
                      <a:pt x="1249" y="670"/>
                      <a:pt x="1097" y="536"/>
                      <a:pt x="981" y="422"/>
                    </a:cubicBezTo>
                    <a:cubicBezTo>
                      <a:pt x="867" y="307"/>
                      <a:pt x="772" y="154"/>
                      <a:pt x="734" y="0"/>
                    </a:cubicBezTo>
                    <a:lnTo>
                      <a:pt x="734" y="0"/>
                    </a:lnTo>
                    <a:cubicBezTo>
                      <a:pt x="715" y="0"/>
                      <a:pt x="715" y="0"/>
                      <a:pt x="715" y="0"/>
                    </a:cubicBezTo>
                    <a:cubicBezTo>
                      <a:pt x="656" y="154"/>
                      <a:pt x="561" y="307"/>
                      <a:pt x="447" y="402"/>
                    </a:cubicBezTo>
                    <a:cubicBezTo>
                      <a:pt x="390" y="459"/>
                      <a:pt x="313" y="518"/>
                      <a:pt x="236" y="554"/>
                    </a:cubicBezTo>
                    <a:cubicBezTo>
                      <a:pt x="161" y="613"/>
                      <a:pt x="84" y="651"/>
                      <a:pt x="7" y="688"/>
                    </a:cubicBezTo>
                    <a:cubicBezTo>
                      <a:pt x="-11" y="688"/>
                      <a:pt x="7" y="727"/>
                      <a:pt x="27" y="708"/>
                    </a:cubicBezTo>
                    <a:lnTo>
                      <a:pt x="27" y="708"/>
                    </a:lnTo>
                    <a:cubicBezTo>
                      <a:pt x="141" y="765"/>
                      <a:pt x="256" y="804"/>
                      <a:pt x="352" y="899"/>
                    </a:cubicBezTo>
                    <a:cubicBezTo>
                      <a:pt x="447" y="976"/>
                      <a:pt x="543" y="1072"/>
                      <a:pt x="600" y="1185"/>
                    </a:cubicBezTo>
                    <a:cubicBezTo>
                      <a:pt x="638" y="1242"/>
                      <a:pt x="677" y="1319"/>
                      <a:pt x="695" y="1376"/>
                    </a:cubicBezTo>
                    <a:cubicBezTo>
                      <a:pt x="715" y="1397"/>
                      <a:pt x="734" y="1397"/>
                      <a:pt x="734" y="1376"/>
                    </a:cubicBezTo>
                    <a:lnTo>
                      <a:pt x="734" y="1376"/>
                    </a:lnTo>
                    <a:cubicBezTo>
                      <a:pt x="811" y="1052"/>
                      <a:pt x="1097" y="765"/>
                      <a:pt x="1422" y="708"/>
                    </a:cubicBezTo>
                    <a:lnTo>
                      <a:pt x="1422" y="708"/>
                    </a:lnTo>
                    <a:cubicBezTo>
                      <a:pt x="1440" y="708"/>
                      <a:pt x="1440" y="670"/>
                      <a:pt x="1422" y="67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grpSp>
        <p:nvGrpSpPr>
          <p:cNvPr id="176" name="Google Shape;176;p24"/>
          <p:cNvGrpSpPr/>
          <p:nvPr/>
        </p:nvGrpSpPr>
        <p:grpSpPr>
          <a:xfrm>
            <a:off x="7789657" y="1214172"/>
            <a:ext cx="464650" cy="485830"/>
            <a:chOff x="2347200" y="720000"/>
            <a:chExt cx="2408760" cy="2518560"/>
          </a:xfrm>
        </p:grpSpPr>
        <p:sp>
          <p:nvSpPr>
            <p:cNvPr id="177" name="Google Shape;177;p24"/>
            <p:cNvSpPr/>
            <p:nvPr/>
          </p:nvSpPr>
          <p:spPr>
            <a:xfrm>
              <a:off x="2347200" y="1738800"/>
              <a:ext cx="2387520" cy="1499760"/>
            </a:xfrm>
            <a:custGeom>
              <a:avLst/>
              <a:gdLst/>
              <a:ahLst/>
              <a:cxnLst/>
              <a:rect l="l" t="t" r="r" b="b"/>
              <a:pathLst>
                <a:path w="6632" h="4166" extrusionOk="0">
                  <a:moveTo>
                    <a:pt x="0" y="3553"/>
                  </a:moveTo>
                  <a:lnTo>
                    <a:pt x="0" y="3553"/>
                  </a:lnTo>
                  <a:cubicBezTo>
                    <a:pt x="0" y="3878"/>
                    <a:pt x="268" y="4166"/>
                    <a:pt x="593" y="4166"/>
                  </a:cubicBezTo>
                  <a:cubicBezTo>
                    <a:pt x="6039" y="4166"/>
                    <a:pt x="6039" y="4166"/>
                    <a:pt x="6039" y="4166"/>
                  </a:cubicBezTo>
                  <a:cubicBezTo>
                    <a:pt x="6364" y="4166"/>
                    <a:pt x="6632" y="3878"/>
                    <a:pt x="6632" y="3553"/>
                  </a:cubicBezTo>
                  <a:cubicBezTo>
                    <a:pt x="6632" y="0"/>
                    <a:pt x="6632" y="0"/>
                    <a:pt x="6632" y="0"/>
                  </a:cubicBezTo>
                  <a:cubicBezTo>
                    <a:pt x="0" y="0"/>
                    <a:pt x="0" y="0"/>
                    <a:pt x="0" y="0"/>
                  </a:cubicBezTo>
                  <a:lnTo>
                    <a:pt x="0" y="355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8" name="Google Shape;178;p24"/>
            <p:cNvSpPr/>
            <p:nvPr/>
          </p:nvSpPr>
          <p:spPr>
            <a:xfrm>
              <a:off x="2347200" y="720000"/>
              <a:ext cx="2408760" cy="942840"/>
            </a:xfrm>
            <a:custGeom>
              <a:avLst/>
              <a:gdLst/>
              <a:ahLst/>
              <a:cxnLst/>
              <a:rect l="l" t="t" r="r" b="b"/>
              <a:pathLst>
                <a:path w="6691" h="2619" extrusionOk="0">
                  <a:moveTo>
                    <a:pt x="1606" y="1778"/>
                  </a:moveTo>
                  <a:lnTo>
                    <a:pt x="1452" y="1472"/>
                  </a:lnTo>
                  <a:lnTo>
                    <a:pt x="6691" y="840"/>
                  </a:lnTo>
                  <a:lnTo>
                    <a:pt x="6593" y="0"/>
                  </a:lnTo>
                  <a:lnTo>
                    <a:pt x="5428" y="152"/>
                  </a:lnTo>
                  <a:lnTo>
                    <a:pt x="5180" y="1033"/>
                  </a:lnTo>
                  <a:lnTo>
                    <a:pt x="4683" y="1090"/>
                  </a:lnTo>
                  <a:lnTo>
                    <a:pt x="4951" y="211"/>
                  </a:lnTo>
                  <a:lnTo>
                    <a:pt x="3823" y="345"/>
                  </a:lnTo>
                  <a:lnTo>
                    <a:pt x="3555" y="1224"/>
                  </a:lnTo>
                  <a:lnTo>
                    <a:pt x="3077" y="1281"/>
                  </a:lnTo>
                  <a:lnTo>
                    <a:pt x="3345" y="402"/>
                  </a:lnTo>
                  <a:lnTo>
                    <a:pt x="2199" y="536"/>
                  </a:lnTo>
                  <a:lnTo>
                    <a:pt x="1931" y="1415"/>
                  </a:lnTo>
                  <a:lnTo>
                    <a:pt x="1452" y="1472"/>
                  </a:lnTo>
                  <a:lnTo>
                    <a:pt x="1720" y="593"/>
                  </a:lnTo>
                  <a:lnTo>
                    <a:pt x="0" y="804"/>
                  </a:lnTo>
                  <a:lnTo>
                    <a:pt x="0" y="1778"/>
                  </a:lnTo>
                  <a:lnTo>
                    <a:pt x="0" y="2446"/>
                  </a:lnTo>
                  <a:lnTo>
                    <a:pt x="0" y="2580"/>
                  </a:lnTo>
                  <a:lnTo>
                    <a:pt x="0" y="2619"/>
                  </a:lnTo>
                  <a:lnTo>
                    <a:pt x="1969" y="2619"/>
                  </a:lnTo>
                  <a:lnTo>
                    <a:pt x="1606" y="177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9" name="Google Shape;179;p24"/>
            <p:cNvSpPr/>
            <p:nvPr/>
          </p:nvSpPr>
          <p:spPr>
            <a:xfrm>
              <a:off x="3097080" y="1360080"/>
              <a:ext cx="550080" cy="302760"/>
            </a:xfrm>
            <a:custGeom>
              <a:avLst/>
              <a:gdLst/>
              <a:ahLst/>
              <a:cxnLst/>
              <a:rect l="l" t="t" r="r" b="b"/>
              <a:pathLst>
                <a:path w="1528" h="841" extrusionOk="0">
                  <a:moveTo>
                    <a:pt x="382" y="841"/>
                  </a:moveTo>
                  <a:lnTo>
                    <a:pt x="1528" y="841"/>
                  </a:lnTo>
                  <a:lnTo>
                    <a:pt x="1147" y="0"/>
                  </a:lnTo>
                  <a:lnTo>
                    <a:pt x="0" y="0"/>
                  </a:lnTo>
                  <a:lnTo>
                    <a:pt x="382" y="84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0" name="Google Shape;180;p24"/>
            <p:cNvSpPr/>
            <p:nvPr/>
          </p:nvSpPr>
          <p:spPr>
            <a:xfrm>
              <a:off x="3688920" y="1360080"/>
              <a:ext cx="543600" cy="302760"/>
            </a:xfrm>
            <a:custGeom>
              <a:avLst/>
              <a:gdLst/>
              <a:ahLst/>
              <a:cxnLst/>
              <a:rect l="l" t="t" r="r" b="b"/>
              <a:pathLst>
                <a:path w="1510" h="841" extrusionOk="0">
                  <a:moveTo>
                    <a:pt x="363" y="841"/>
                  </a:moveTo>
                  <a:lnTo>
                    <a:pt x="1510" y="841"/>
                  </a:lnTo>
                  <a:lnTo>
                    <a:pt x="1147" y="0"/>
                  </a:lnTo>
                  <a:lnTo>
                    <a:pt x="0" y="0"/>
                  </a:lnTo>
                  <a:lnTo>
                    <a:pt x="363" y="84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1" name="Google Shape;181;p24"/>
            <p:cNvSpPr/>
            <p:nvPr/>
          </p:nvSpPr>
          <p:spPr>
            <a:xfrm>
              <a:off x="4273560" y="1360080"/>
              <a:ext cx="461160" cy="302760"/>
            </a:xfrm>
            <a:custGeom>
              <a:avLst/>
              <a:gdLst/>
              <a:ahLst/>
              <a:cxnLst/>
              <a:rect l="l" t="t" r="r" b="b"/>
              <a:pathLst>
                <a:path w="1281" h="841" extrusionOk="0">
                  <a:moveTo>
                    <a:pt x="363" y="841"/>
                  </a:moveTo>
                  <a:lnTo>
                    <a:pt x="1281" y="841"/>
                  </a:lnTo>
                  <a:lnTo>
                    <a:pt x="1281" y="0"/>
                  </a:lnTo>
                  <a:lnTo>
                    <a:pt x="0" y="0"/>
                  </a:lnTo>
                  <a:lnTo>
                    <a:pt x="363" y="84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 </a:t>
            </a:r>
            <a:endParaRPr dirty="0"/>
          </a:p>
        </p:txBody>
      </p:sp>
      <p:graphicFrame>
        <p:nvGraphicFramePr>
          <p:cNvPr id="188" name="Google Shape;188;p25"/>
          <p:cNvGraphicFramePr/>
          <p:nvPr>
            <p:extLst>
              <p:ext uri="{D42A27DB-BD31-4B8C-83A1-F6EECF244321}">
                <p14:modId xmlns:p14="http://schemas.microsoft.com/office/powerpoint/2010/main" val="3039605326"/>
              </p:ext>
            </p:extLst>
          </p:nvPr>
        </p:nvGraphicFramePr>
        <p:xfrm>
          <a:off x="713237" y="1566407"/>
          <a:ext cx="7710763" cy="2348490"/>
        </p:xfrm>
        <a:graphic>
          <a:graphicData uri="http://schemas.openxmlformats.org/drawingml/2006/table">
            <a:tbl>
              <a:tblPr>
                <a:noFill/>
                <a:tableStyleId>{D720BDA7-EDAF-4FBA-A3D7-27DF4999F656}</a:tableStyleId>
              </a:tblPr>
              <a:tblGrid>
                <a:gridCol w="2203286">
                  <a:extLst>
                    <a:ext uri="{9D8B030D-6E8A-4147-A177-3AD203B41FA5}">
                      <a16:colId xmlns:a16="http://schemas.microsoft.com/office/drawing/2014/main" val="20000"/>
                    </a:ext>
                  </a:extLst>
                </a:gridCol>
                <a:gridCol w="5507477">
                  <a:extLst>
                    <a:ext uri="{9D8B030D-6E8A-4147-A177-3AD203B41FA5}">
                      <a16:colId xmlns:a16="http://schemas.microsoft.com/office/drawing/2014/main" val="20001"/>
                    </a:ext>
                  </a:extLst>
                </a:gridCol>
              </a:tblGrid>
              <a:tr h="391415">
                <a:tc>
                  <a:txBody>
                    <a:bodyPr/>
                    <a:lstStyle/>
                    <a:p>
                      <a:pPr marL="0" lvl="0" indent="0" algn="l" rtl="0">
                        <a:lnSpc>
                          <a:spcPct val="115000"/>
                        </a:lnSpc>
                        <a:spcBef>
                          <a:spcPts val="0"/>
                        </a:spcBef>
                        <a:spcAft>
                          <a:spcPts val="0"/>
                        </a:spcAft>
                        <a:buNone/>
                      </a:pPr>
                      <a:r>
                        <a:rPr lang="en" sz="1000" b="1" u="none" dirty="0">
                          <a:solidFill>
                            <a:schemeClr val="dk1"/>
                          </a:solidFill>
                          <a:latin typeface="Public Sans"/>
                          <a:ea typeface="Public Sans"/>
                          <a:cs typeface="Public Sans"/>
                          <a:sym typeface="Public Sans"/>
                        </a:rPr>
                        <a:t>Overview</a:t>
                      </a:r>
                      <a:endParaRPr sz="1000" b="1" u="none" dirty="0">
                        <a:solidFill>
                          <a:schemeClr val="dk1"/>
                        </a:solidFill>
                        <a:latin typeface="Public Sans"/>
                        <a:ea typeface="Public Sans"/>
                        <a:cs typeface="Public Sans"/>
                        <a:sym typeface="Public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600"/>
                        </a:spcAft>
                        <a:buNone/>
                      </a:pPr>
                      <a:r>
                        <a:rPr lang="en" sz="1000" dirty="0">
                          <a:solidFill>
                            <a:schemeClr val="dk1"/>
                          </a:solidFill>
                          <a:latin typeface="Anuphan"/>
                          <a:ea typeface="Anuphan"/>
                          <a:cs typeface="Anuphan"/>
                          <a:sym typeface="Anuphan"/>
                        </a:rPr>
                        <a:t>Overview of project goals</a:t>
                      </a:r>
                      <a:endParaRPr sz="1000" dirty="0">
                        <a:solidFill>
                          <a:schemeClr val="dk1"/>
                        </a:solidFill>
                        <a:latin typeface="Anuphan"/>
                        <a:ea typeface="Anuphan"/>
                        <a:cs typeface="Anuphan"/>
                        <a:sym typeface="Anuphan"/>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91415">
                <a:tc>
                  <a:txBody>
                    <a:bodyPr/>
                    <a:lstStyle/>
                    <a:p>
                      <a:pPr marL="0" lvl="0" indent="0" algn="l" rtl="0">
                        <a:lnSpc>
                          <a:spcPct val="115000"/>
                        </a:lnSpc>
                        <a:spcBef>
                          <a:spcPts val="0"/>
                        </a:spcBef>
                        <a:spcAft>
                          <a:spcPts val="0"/>
                        </a:spcAft>
                        <a:buNone/>
                      </a:pPr>
                      <a:r>
                        <a:rPr lang="en" sz="1000" b="1" u="none" dirty="0">
                          <a:solidFill>
                            <a:schemeClr val="dk1"/>
                          </a:solidFill>
                          <a:latin typeface="Public Sans"/>
                          <a:ea typeface="Public Sans"/>
                          <a:cs typeface="Public Sans"/>
                          <a:sym typeface="Public Sans"/>
                        </a:rPr>
                        <a:t>Sales and Customer Count</a:t>
                      </a:r>
                      <a:endParaRPr sz="1000" b="1" u="none" dirty="0">
                        <a:solidFill>
                          <a:schemeClr val="dk1"/>
                        </a:solidFill>
                        <a:latin typeface="Public Sans"/>
                        <a:ea typeface="Public Sans"/>
                        <a:cs typeface="Public Sans"/>
                        <a:sym typeface="Public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15000"/>
                        </a:lnSpc>
                        <a:spcBef>
                          <a:spcPts val="0"/>
                        </a:spcBef>
                        <a:spcAft>
                          <a:spcPts val="1600"/>
                        </a:spcAft>
                        <a:buNone/>
                      </a:pPr>
                      <a:r>
                        <a:rPr lang="en" sz="1000" dirty="0">
                          <a:solidFill>
                            <a:schemeClr val="dk1"/>
                          </a:solidFill>
                          <a:latin typeface="Anuphan"/>
                          <a:ea typeface="Anuphan"/>
                          <a:cs typeface="Anuphan"/>
                          <a:sym typeface="Anuphan"/>
                        </a:rPr>
                        <a:t>Geographically </a:t>
                      </a:r>
                      <a:r>
                        <a:rPr lang="en" sz="1000">
                          <a:solidFill>
                            <a:schemeClr val="dk1"/>
                          </a:solidFill>
                          <a:latin typeface="Anuphan"/>
                          <a:ea typeface="Anuphan"/>
                          <a:cs typeface="Anuphan"/>
                          <a:sym typeface="Anuphan"/>
                        </a:rPr>
                        <a:t>where are customers and </a:t>
                      </a:r>
                      <a:r>
                        <a:rPr lang="en" sz="1000" dirty="0">
                          <a:solidFill>
                            <a:schemeClr val="dk1"/>
                          </a:solidFill>
                          <a:latin typeface="Anuphan"/>
                          <a:ea typeface="Anuphan"/>
                          <a:cs typeface="Anuphan"/>
                          <a:sym typeface="Anuphan"/>
                        </a:rPr>
                        <a:t>revenue coming from </a:t>
                      </a:r>
                      <a:endParaRPr sz="1000" dirty="0">
                        <a:solidFill>
                          <a:schemeClr val="dk1"/>
                        </a:solidFill>
                        <a:latin typeface="Anuphan"/>
                        <a:ea typeface="Anuphan"/>
                        <a:cs typeface="Anuphan"/>
                        <a:sym typeface="Anuphan"/>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91415">
                <a:tc>
                  <a:txBody>
                    <a:bodyPr/>
                    <a:lstStyle/>
                    <a:p>
                      <a:pPr marL="0" lvl="0" indent="0" algn="l" rtl="0">
                        <a:lnSpc>
                          <a:spcPct val="115000"/>
                        </a:lnSpc>
                        <a:spcBef>
                          <a:spcPts val="0"/>
                        </a:spcBef>
                        <a:spcAft>
                          <a:spcPts val="0"/>
                        </a:spcAft>
                        <a:buNone/>
                      </a:pPr>
                      <a:r>
                        <a:rPr lang="en" sz="1000" b="1" u="none" dirty="0">
                          <a:solidFill>
                            <a:schemeClr val="dk1"/>
                          </a:solidFill>
                          <a:latin typeface="Public Sans"/>
                          <a:ea typeface="Public Sans"/>
                          <a:cs typeface="Public Sans"/>
                          <a:sym typeface="Public Sans"/>
                        </a:rPr>
                        <a:t>Top Movies and Categories</a:t>
                      </a:r>
                      <a:endParaRPr sz="1000" b="1" u="none" dirty="0">
                        <a:solidFill>
                          <a:schemeClr val="dk1"/>
                        </a:solidFill>
                        <a:latin typeface="Public Sans"/>
                        <a:ea typeface="Public Sans"/>
                        <a:cs typeface="Public Sans"/>
                        <a:sym typeface="Public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600"/>
                        </a:spcAft>
                        <a:buNone/>
                      </a:pPr>
                      <a:r>
                        <a:rPr lang="en" sz="1000" dirty="0">
                          <a:solidFill>
                            <a:schemeClr val="dk1"/>
                          </a:solidFill>
                          <a:latin typeface="Anuphan"/>
                          <a:ea typeface="Anuphan"/>
                          <a:cs typeface="Anuphan"/>
                          <a:sym typeface="Anuphan"/>
                        </a:rPr>
                        <a:t>What is generating the most revenue?</a:t>
                      </a:r>
                      <a:endParaRPr sz="1000" dirty="0">
                        <a:solidFill>
                          <a:schemeClr val="dk1"/>
                        </a:solidFill>
                        <a:latin typeface="Anuphan"/>
                        <a:ea typeface="Anuphan"/>
                        <a:cs typeface="Anuphan"/>
                        <a:sym typeface="Anuphan"/>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91415">
                <a:tc>
                  <a:txBody>
                    <a:bodyPr/>
                    <a:lstStyle/>
                    <a:p>
                      <a:pPr marL="0" lvl="0" indent="0" algn="l" rtl="0">
                        <a:lnSpc>
                          <a:spcPct val="115000"/>
                        </a:lnSpc>
                        <a:spcBef>
                          <a:spcPts val="0"/>
                        </a:spcBef>
                        <a:spcAft>
                          <a:spcPts val="0"/>
                        </a:spcAft>
                        <a:buNone/>
                      </a:pPr>
                      <a:r>
                        <a:rPr lang="en" sz="1000" b="1" u="none" dirty="0">
                          <a:solidFill>
                            <a:schemeClr val="dk1"/>
                          </a:solidFill>
                          <a:latin typeface="Public Sans"/>
                          <a:ea typeface="Public Sans"/>
                          <a:cs typeface="Public Sans"/>
                          <a:sym typeface="Public Sans"/>
                        </a:rPr>
                        <a:t>Descriptive Statistics</a:t>
                      </a:r>
                      <a:endParaRPr sz="1000" b="1" u="none" dirty="0">
                        <a:solidFill>
                          <a:schemeClr val="dk1"/>
                        </a:solidFill>
                        <a:latin typeface="Public Sans"/>
                        <a:ea typeface="Public Sans"/>
                        <a:cs typeface="Public Sans"/>
                        <a:sym typeface="Public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600"/>
                        </a:spcAft>
                        <a:buNone/>
                      </a:pPr>
                      <a:r>
                        <a:rPr lang="en" sz="1000" dirty="0">
                          <a:solidFill>
                            <a:schemeClr val="dk1"/>
                          </a:solidFill>
                          <a:latin typeface="Anuphan"/>
                          <a:ea typeface="Anuphan"/>
                          <a:cs typeface="Anuphan"/>
                          <a:sym typeface="Anuphan"/>
                        </a:rPr>
                        <a:t>Overview of customer base</a:t>
                      </a:r>
                      <a:endParaRPr sz="1000" dirty="0">
                        <a:solidFill>
                          <a:schemeClr val="dk1"/>
                        </a:solidFill>
                        <a:latin typeface="Anuphan"/>
                        <a:ea typeface="Anuphan"/>
                        <a:cs typeface="Anuphan"/>
                        <a:sym typeface="Anuphan"/>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91415">
                <a:tc>
                  <a:txBody>
                    <a:bodyPr/>
                    <a:lstStyle/>
                    <a:p>
                      <a:pPr marL="0" lvl="0" indent="0" algn="l" rtl="0">
                        <a:lnSpc>
                          <a:spcPct val="115000"/>
                        </a:lnSpc>
                        <a:spcBef>
                          <a:spcPts val="0"/>
                        </a:spcBef>
                        <a:spcAft>
                          <a:spcPts val="0"/>
                        </a:spcAft>
                        <a:buNone/>
                      </a:pPr>
                      <a:r>
                        <a:rPr lang="en" sz="1000" b="1" u="none" dirty="0">
                          <a:solidFill>
                            <a:schemeClr val="dk1"/>
                          </a:solidFill>
                          <a:latin typeface="Public Sans"/>
                          <a:ea typeface="Public Sans"/>
                          <a:cs typeface="Public Sans"/>
                          <a:sym typeface="Public Sans"/>
                        </a:rPr>
                        <a:t>Top Customers</a:t>
                      </a:r>
                      <a:endParaRPr sz="1000" b="1" u="none" dirty="0">
                        <a:solidFill>
                          <a:schemeClr val="dk1"/>
                        </a:solidFill>
                        <a:latin typeface="Public Sans"/>
                        <a:ea typeface="Public Sans"/>
                        <a:cs typeface="Public Sans"/>
                        <a:sym typeface="Public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dirty="0">
                          <a:solidFill>
                            <a:schemeClr val="dk1"/>
                          </a:solidFill>
                          <a:latin typeface="Anuphan"/>
                          <a:ea typeface="Anuphan"/>
                          <a:cs typeface="Anuphan"/>
                          <a:sym typeface="Anuphan"/>
                        </a:rPr>
                        <a:t>Who are our most profitable customers?</a:t>
                      </a:r>
                      <a:endParaRPr sz="1000" dirty="0">
                        <a:solidFill>
                          <a:schemeClr val="dk1"/>
                        </a:solidFill>
                        <a:latin typeface="Anuphan"/>
                        <a:ea typeface="Anuphan"/>
                        <a:cs typeface="Anuphan"/>
                        <a:sym typeface="Anuphan"/>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91415">
                <a:tc>
                  <a:txBody>
                    <a:bodyPr/>
                    <a:lstStyle/>
                    <a:p>
                      <a:pPr marL="0" marR="0" lvl="0" indent="0" algn="l" rtl="0">
                        <a:lnSpc>
                          <a:spcPct val="115000"/>
                        </a:lnSpc>
                        <a:spcBef>
                          <a:spcPts val="0"/>
                        </a:spcBef>
                        <a:spcAft>
                          <a:spcPts val="0"/>
                        </a:spcAft>
                        <a:buClr>
                          <a:srgbClr val="000000"/>
                        </a:buClr>
                        <a:buFont typeface="Arial"/>
                        <a:buNone/>
                      </a:pPr>
                      <a:endParaRPr sz="1000" b="1" i="0" u="none" strike="noStrike" cap="none" dirty="0">
                        <a:solidFill>
                          <a:schemeClr val="dk1"/>
                        </a:solidFill>
                        <a:latin typeface="Public Sans"/>
                        <a:ea typeface="Public Sans"/>
                        <a:cs typeface="Public Sans"/>
                        <a:sym typeface="Public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l" rtl="0">
                        <a:lnSpc>
                          <a:spcPct val="115000"/>
                        </a:lnSpc>
                        <a:spcBef>
                          <a:spcPts val="0"/>
                        </a:spcBef>
                        <a:spcAft>
                          <a:spcPts val="1600"/>
                        </a:spcAft>
                        <a:buNone/>
                      </a:pPr>
                      <a:endParaRPr sz="1000" dirty="0">
                        <a:solidFill>
                          <a:schemeClr val="dk1"/>
                        </a:solidFill>
                        <a:latin typeface="Anuphan"/>
                        <a:ea typeface="Anuphan"/>
                        <a:cs typeface="Anuphan"/>
                        <a:sym typeface="Anuphan"/>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38"/>
          <p:cNvSpPr txBox="1">
            <a:spLocks noGrp="1"/>
          </p:cNvSpPr>
          <p:nvPr>
            <p:ph type="title"/>
          </p:nvPr>
        </p:nvSpPr>
        <p:spPr>
          <a:xfrm>
            <a:off x="720000" y="53936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Project Overview</a:t>
            </a:r>
            <a:endParaRPr dirty="0"/>
          </a:p>
        </p:txBody>
      </p:sp>
      <p:sp>
        <p:nvSpPr>
          <p:cNvPr id="512" name="Google Shape;512;p38"/>
          <p:cNvSpPr txBox="1">
            <a:spLocks noGrp="1"/>
          </p:cNvSpPr>
          <p:nvPr>
            <p:ph type="subTitle" idx="1"/>
          </p:nvPr>
        </p:nvSpPr>
        <p:spPr>
          <a:xfrm>
            <a:off x="1538638" y="3524600"/>
            <a:ext cx="6607500" cy="107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business intelligence (BI) department at Rockbuster Stealth was tasked with supporting the new service's launch strategy. The analysis aimed to address various departmental queries and present clear, actionable findings to the Rockbuster Stealth Management Board.</a:t>
            </a:r>
            <a:endParaRPr dirty="0"/>
          </a:p>
        </p:txBody>
      </p:sp>
      <p:sp>
        <p:nvSpPr>
          <p:cNvPr id="513" name="Google Shape;513;p38"/>
          <p:cNvSpPr txBox="1">
            <a:spLocks noGrp="1"/>
          </p:cNvSpPr>
          <p:nvPr>
            <p:ph type="subTitle" idx="2"/>
          </p:nvPr>
        </p:nvSpPr>
        <p:spPr>
          <a:xfrm>
            <a:off x="1538638" y="1719097"/>
            <a:ext cx="6607500" cy="1079400"/>
          </a:xfrm>
          <a:prstGeom prst="rect">
            <a:avLst/>
          </a:prstGeom>
        </p:spPr>
        <p:txBody>
          <a:bodyPr spcFirstLastPara="1" wrap="square" lIns="91425" tIns="91425" rIns="91425" bIns="91425" anchor="t" anchorCtr="0">
            <a:noAutofit/>
          </a:bodyPr>
          <a:lstStyle/>
          <a:p>
            <a:pPr marL="0" indent="0"/>
            <a:r>
              <a:rPr lang="en-US" dirty="0"/>
              <a:t>Rockbuster Stealth LLC, a global movie rental company, has faced significant competition from streaming services like Netflix and Amazon Prime. In response, the management team plans to leverage its existing movie licenses to launch an online video rental service to remain competitive in the evolving digital entertainment market.</a:t>
            </a:r>
          </a:p>
        </p:txBody>
      </p:sp>
      <p:sp>
        <p:nvSpPr>
          <p:cNvPr id="514" name="Google Shape;514;p38"/>
          <p:cNvSpPr txBox="1">
            <a:spLocks noGrp="1"/>
          </p:cNvSpPr>
          <p:nvPr>
            <p:ph type="subTitle" idx="3"/>
          </p:nvPr>
        </p:nvSpPr>
        <p:spPr>
          <a:xfrm>
            <a:off x="1538638" y="1348450"/>
            <a:ext cx="6607500" cy="45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b="0" i="0" u="none" strike="noStrike" dirty="0">
                <a:solidFill>
                  <a:srgbClr val="000000"/>
                </a:solidFill>
                <a:effectLst/>
                <a:latin typeface="Arial" panose="020B0604020202020204" pitchFamily="34" charset="0"/>
              </a:rPr>
              <a:t>Launching an Online Video Rental Service</a:t>
            </a:r>
            <a:endParaRPr dirty="0"/>
          </a:p>
        </p:txBody>
      </p:sp>
      <p:sp>
        <p:nvSpPr>
          <p:cNvPr id="515" name="Google Shape;515;p38"/>
          <p:cNvSpPr txBox="1">
            <a:spLocks noGrp="1"/>
          </p:cNvSpPr>
          <p:nvPr>
            <p:ph type="subTitle" idx="4"/>
          </p:nvPr>
        </p:nvSpPr>
        <p:spPr>
          <a:xfrm>
            <a:off x="1538638" y="3153952"/>
            <a:ext cx="6607500" cy="45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b="0" i="0" u="none" strike="noStrike" dirty="0">
                <a:solidFill>
                  <a:srgbClr val="000000"/>
                </a:solidFill>
                <a:effectLst/>
                <a:latin typeface="Arial" panose="020B0604020202020204" pitchFamily="34" charset="0"/>
              </a:rPr>
              <a:t>Leveraging Data Analytics to Support Strategic Initiatives</a:t>
            </a:r>
            <a:endParaRPr lang="en-US" dirty="0"/>
          </a:p>
        </p:txBody>
      </p:sp>
      <p:grpSp>
        <p:nvGrpSpPr>
          <p:cNvPr id="516" name="Google Shape;516;p38"/>
          <p:cNvGrpSpPr/>
          <p:nvPr/>
        </p:nvGrpSpPr>
        <p:grpSpPr>
          <a:xfrm>
            <a:off x="913851" y="1376971"/>
            <a:ext cx="478248" cy="400149"/>
            <a:chOff x="1625475" y="2150742"/>
            <a:chExt cx="478248" cy="400149"/>
          </a:xfrm>
        </p:grpSpPr>
        <p:sp>
          <p:nvSpPr>
            <p:cNvPr id="517" name="Google Shape;517;p38"/>
            <p:cNvSpPr/>
            <p:nvPr/>
          </p:nvSpPr>
          <p:spPr>
            <a:xfrm>
              <a:off x="2014796" y="2150742"/>
              <a:ext cx="88923" cy="275523"/>
            </a:xfrm>
            <a:custGeom>
              <a:avLst/>
              <a:gdLst/>
              <a:ahLst/>
              <a:cxnLst/>
              <a:rect l="l" t="t" r="r" b="b"/>
              <a:pathLst>
                <a:path w="386" h="1196" extrusionOk="0">
                  <a:moveTo>
                    <a:pt x="266" y="0"/>
                  </a:moveTo>
                  <a:lnTo>
                    <a:pt x="266" y="0"/>
                  </a:lnTo>
                  <a:cubicBezTo>
                    <a:pt x="0" y="0"/>
                    <a:pt x="0" y="0"/>
                    <a:pt x="0" y="0"/>
                  </a:cubicBezTo>
                  <a:cubicBezTo>
                    <a:pt x="0" y="1196"/>
                    <a:pt x="0" y="1196"/>
                    <a:pt x="0" y="1196"/>
                  </a:cubicBezTo>
                  <a:cubicBezTo>
                    <a:pt x="266" y="1196"/>
                    <a:pt x="266" y="1196"/>
                    <a:pt x="266" y="1196"/>
                  </a:cubicBezTo>
                  <a:cubicBezTo>
                    <a:pt x="332" y="1196"/>
                    <a:pt x="386" y="1142"/>
                    <a:pt x="386" y="1075"/>
                  </a:cubicBezTo>
                  <a:cubicBezTo>
                    <a:pt x="386" y="121"/>
                    <a:pt x="386" y="121"/>
                    <a:pt x="386" y="121"/>
                  </a:cubicBezTo>
                  <a:cubicBezTo>
                    <a:pt x="386" y="55"/>
                    <a:pt x="332" y="0"/>
                    <a:pt x="266"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18" name="Google Shape;518;p38"/>
            <p:cNvSpPr/>
            <p:nvPr/>
          </p:nvSpPr>
          <p:spPr>
            <a:xfrm>
              <a:off x="1851926" y="2270994"/>
              <a:ext cx="27644" cy="35016"/>
            </a:xfrm>
            <a:custGeom>
              <a:avLst/>
              <a:gdLst/>
              <a:ahLst/>
              <a:cxnLst/>
              <a:rect l="l" t="t" r="r" b="b"/>
              <a:pathLst>
                <a:path w="120" h="152" extrusionOk="0">
                  <a:moveTo>
                    <a:pt x="0" y="152"/>
                  </a:moveTo>
                  <a:lnTo>
                    <a:pt x="120" y="76"/>
                  </a:lnTo>
                  <a:lnTo>
                    <a:pt x="0" y="0"/>
                  </a:lnTo>
                  <a:lnTo>
                    <a:pt x="0" y="152"/>
                  </a:lnTo>
                  <a:close/>
                </a:path>
              </a:pathLst>
            </a:custGeom>
            <a:solidFill>
              <a:schemeClr val="dk1"/>
            </a:solidFill>
            <a:ln>
              <a:noFill/>
            </a:ln>
          </p:spPr>
          <p:txBody>
            <a:bodyPr spcFirstLastPara="1" wrap="square" lIns="90000" tIns="9700" rIns="90000" bIns="97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19" name="Google Shape;519;p38"/>
            <p:cNvSpPr/>
            <p:nvPr/>
          </p:nvSpPr>
          <p:spPr>
            <a:xfrm>
              <a:off x="1742962" y="2150742"/>
              <a:ext cx="243731" cy="275523"/>
            </a:xfrm>
            <a:custGeom>
              <a:avLst/>
              <a:gdLst/>
              <a:ahLst/>
              <a:cxnLst/>
              <a:rect l="l" t="t" r="r" b="b"/>
              <a:pathLst>
                <a:path w="1058" h="1196" extrusionOk="0">
                  <a:moveTo>
                    <a:pt x="1058" y="0"/>
                  </a:moveTo>
                  <a:lnTo>
                    <a:pt x="1058" y="0"/>
                  </a:lnTo>
                  <a:cubicBezTo>
                    <a:pt x="0" y="0"/>
                    <a:pt x="0" y="0"/>
                    <a:pt x="0" y="0"/>
                  </a:cubicBezTo>
                  <a:cubicBezTo>
                    <a:pt x="0" y="1196"/>
                    <a:pt x="0" y="1196"/>
                    <a:pt x="0" y="1196"/>
                  </a:cubicBezTo>
                  <a:cubicBezTo>
                    <a:pt x="1058" y="1196"/>
                    <a:pt x="1058" y="1196"/>
                    <a:pt x="1058" y="1196"/>
                  </a:cubicBezTo>
                  <a:lnTo>
                    <a:pt x="1058" y="0"/>
                  </a:lnTo>
                  <a:moveTo>
                    <a:pt x="739" y="649"/>
                  </a:moveTo>
                  <a:lnTo>
                    <a:pt x="739" y="649"/>
                  </a:lnTo>
                  <a:cubicBezTo>
                    <a:pt x="445" y="836"/>
                    <a:pt x="445" y="836"/>
                    <a:pt x="445" y="836"/>
                  </a:cubicBezTo>
                  <a:cubicBezTo>
                    <a:pt x="435" y="842"/>
                    <a:pt x="424" y="845"/>
                    <a:pt x="412" y="845"/>
                  </a:cubicBezTo>
                  <a:cubicBezTo>
                    <a:pt x="402" y="845"/>
                    <a:pt x="392" y="842"/>
                    <a:pt x="383" y="837"/>
                  </a:cubicBezTo>
                  <a:cubicBezTo>
                    <a:pt x="364" y="827"/>
                    <a:pt x="352" y="806"/>
                    <a:pt x="352" y="784"/>
                  </a:cubicBezTo>
                  <a:cubicBezTo>
                    <a:pt x="352" y="412"/>
                    <a:pt x="352" y="412"/>
                    <a:pt x="352" y="412"/>
                  </a:cubicBezTo>
                  <a:cubicBezTo>
                    <a:pt x="352" y="391"/>
                    <a:pt x="364" y="369"/>
                    <a:pt x="383" y="359"/>
                  </a:cubicBezTo>
                  <a:cubicBezTo>
                    <a:pt x="402" y="348"/>
                    <a:pt x="426" y="349"/>
                    <a:pt x="445" y="361"/>
                  </a:cubicBezTo>
                  <a:cubicBezTo>
                    <a:pt x="739" y="547"/>
                    <a:pt x="739" y="547"/>
                    <a:pt x="739" y="547"/>
                  </a:cubicBezTo>
                  <a:cubicBezTo>
                    <a:pt x="756" y="558"/>
                    <a:pt x="767" y="577"/>
                    <a:pt x="767" y="598"/>
                  </a:cubicBezTo>
                  <a:cubicBezTo>
                    <a:pt x="767" y="619"/>
                    <a:pt x="756" y="638"/>
                    <a:pt x="739" y="64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20" name="Google Shape;520;p38"/>
            <p:cNvSpPr/>
            <p:nvPr/>
          </p:nvSpPr>
          <p:spPr>
            <a:xfrm>
              <a:off x="1625475" y="2150742"/>
              <a:ext cx="89384" cy="275523"/>
            </a:xfrm>
            <a:custGeom>
              <a:avLst/>
              <a:gdLst/>
              <a:ahLst/>
              <a:cxnLst/>
              <a:rect l="l" t="t" r="r" b="b"/>
              <a:pathLst>
                <a:path w="388" h="1196" extrusionOk="0">
                  <a:moveTo>
                    <a:pt x="121" y="1196"/>
                  </a:moveTo>
                  <a:lnTo>
                    <a:pt x="121" y="1196"/>
                  </a:lnTo>
                  <a:cubicBezTo>
                    <a:pt x="388" y="1196"/>
                    <a:pt x="388" y="1196"/>
                    <a:pt x="388" y="1196"/>
                  </a:cubicBezTo>
                  <a:cubicBezTo>
                    <a:pt x="388" y="0"/>
                    <a:pt x="388" y="0"/>
                    <a:pt x="388" y="0"/>
                  </a:cubicBezTo>
                  <a:cubicBezTo>
                    <a:pt x="121" y="0"/>
                    <a:pt x="121" y="0"/>
                    <a:pt x="121" y="0"/>
                  </a:cubicBezTo>
                  <a:cubicBezTo>
                    <a:pt x="54" y="0"/>
                    <a:pt x="0" y="55"/>
                    <a:pt x="0" y="121"/>
                  </a:cubicBezTo>
                  <a:cubicBezTo>
                    <a:pt x="0" y="1075"/>
                    <a:pt x="0" y="1075"/>
                    <a:pt x="0" y="1075"/>
                  </a:cubicBezTo>
                  <a:cubicBezTo>
                    <a:pt x="0" y="1142"/>
                    <a:pt x="54" y="1196"/>
                    <a:pt x="121" y="119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21" name="Google Shape;521;p38"/>
            <p:cNvSpPr/>
            <p:nvPr/>
          </p:nvSpPr>
          <p:spPr>
            <a:xfrm>
              <a:off x="1625475" y="2452062"/>
              <a:ext cx="478248" cy="98829"/>
            </a:xfrm>
            <a:custGeom>
              <a:avLst/>
              <a:gdLst/>
              <a:ahLst/>
              <a:cxnLst/>
              <a:rect l="l" t="t" r="r" b="b"/>
              <a:pathLst>
                <a:path w="2076" h="429" extrusionOk="0">
                  <a:moveTo>
                    <a:pt x="2015" y="307"/>
                  </a:moveTo>
                  <a:lnTo>
                    <a:pt x="2015" y="307"/>
                  </a:lnTo>
                  <a:cubicBezTo>
                    <a:pt x="1954" y="307"/>
                    <a:pt x="1954" y="307"/>
                    <a:pt x="1954" y="307"/>
                  </a:cubicBezTo>
                  <a:cubicBezTo>
                    <a:pt x="1954" y="195"/>
                    <a:pt x="1954" y="195"/>
                    <a:pt x="1954" y="195"/>
                  </a:cubicBezTo>
                  <a:cubicBezTo>
                    <a:pt x="1954" y="87"/>
                    <a:pt x="1867" y="0"/>
                    <a:pt x="1761" y="0"/>
                  </a:cubicBezTo>
                  <a:cubicBezTo>
                    <a:pt x="1653" y="0"/>
                    <a:pt x="1566" y="87"/>
                    <a:pt x="1566" y="195"/>
                  </a:cubicBezTo>
                  <a:cubicBezTo>
                    <a:pt x="1566" y="307"/>
                    <a:pt x="1566" y="307"/>
                    <a:pt x="1566" y="307"/>
                  </a:cubicBezTo>
                  <a:cubicBezTo>
                    <a:pt x="1462" y="307"/>
                    <a:pt x="1462" y="307"/>
                    <a:pt x="1462" y="307"/>
                  </a:cubicBezTo>
                  <a:cubicBezTo>
                    <a:pt x="1462" y="101"/>
                    <a:pt x="1462" y="101"/>
                    <a:pt x="1462" y="101"/>
                  </a:cubicBezTo>
                  <a:cubicBezTo>
                    <a:pt x="1462" y="68"/>
                    <a:pt x="1434" y="41"/>
                    <a:pt x="1401" y="41"/>
                  </a:cubicBezTo>
                  <a:cubicBezTo>
                    <a:pt x="1367" y="41"/>
                    <a:pt x="1340" y="68"/>
                    <a:pt x="1340" y="101"/>
                  </a:cubicBezTo>
                  <a:cubicBezTo>
                    <a:pt x="1340" y="307"/>
                    <a:pt x="1340" y="307"/>
                    <a:pt x="1340" y="307"/>
                  </a:cubicBezTo>
                  <a:cubicBezTo>
                    <a:pt x="1233" y="307"/>
                    <a:pt x="1233" y="307"/>
                    <a:pt x="1233" y="307"/>
                  </a:cubicBezTo>
                  <a:cubicBezTo>
                    <a:pt x="1233" y="195"/>
                    <a:pt x="1233" y="195"/>
                    <a:pt x="1233" y="195"/>
                  </a:cubicBezTo>
                  <a:cubicBezTo>
                    <a:pt x="1233" y="87"/>
                    <a:pt x="1145" y="0"/>
                    <a:pt x="1038" y="0"/>
                  </a:cubicBezTo>
                  <a:cubicBezTo>
                    <a:pt x="932" y="0"/>
                    <a:pt x="844" y="87"/>
                    <a:pt x="844" y="195"/>
                  </a:cubicBezTo>
                  <a:cubicBezTo>
                    <a:pt x="844" y="307"/>
                    <a:pt x="844" y="307"/>
                    <a:pt x="844" y="307"/>
                  </a:cubicBezTo>
                  <a:cubicBezTo>
                    <a:pt x="736" y="307"/>
                    <a:pt x="736" y="307"/>
                    <a:pt x="736" y="307"/>
                  </a:cubicBezTo>
                  <a:cubicBezTo>
                    <a:pt x="736" y="101"/>
                    <a:pt x="736" y="101"/>
                    <a:pt x="736" y="101"/>
                  </a:cubicBezTo>
                  <a:cubicBezTo>
                    <a:pt x="736" y="68"/>
                    <a:pt x="709" y="41"/>
                    <a:pt x="675" y="41"/>
                  </a:cubicBezTo>
                  <a:cubicBezTo>
                    <a:pt x="642" y="41"/>
                    <a:pt x="614" y="68"/>
                    <a:pt x="614" y="101"/>
                  </a:cubicBezTo>
                  <a:cubicBezTo>
                    <a:pt x="614" y="307"/>
                    <a:pt x="614" y="307"/>
                    <a:pt x="614" y="307"/>
                  </a:cubicBezTo>
                  <a:cubicBezTo>
                    <a:pt x="510" y="307"/>
                    <a:pt x="510" y="307"/>
                    <a:pt x="510" y="307"/>
                  </a:cubicBezTo>
                  <a:cubicBezTo>
                    <a:pt x="510" y="195"/>
                    <a:pt x="510" y="195"/>
                    <a:pt x="510" y="195"/>
                  </a:cubicBezTo>
                  <a:cubicBezTo>
                    <a:pt x="510" y="87"/>
                    <a:pt x="423" y="0"/>
                    <a:pt x="316" y="0"/>
                  </a:cubicBezTo>
                  <a:cubicBezTo>
                    <a:pt x="209" y="0"/>
                    <a:pt x="122" y="87"/>
                    <a:pt x="122" y="195"/>
                  </a:cubicBezTo>
                  <a:cubicBezTo>
                    <a:pt x="122" y="307"/>
                    <a:pt x="122" y="307"/>
                    <a:pt x="122" y="307"/>
                  </a:cubicBezTo>
                  <a:cubicBezTo>
                    <a:pt x="61" y="307"/>
                    <a:pt x="61" y="307"/>
                    <a:pt x="61" y="307"/>
                  </a:cubicBezTo>
                  <a:cubicBezTo>
                    <a:pt x="27" y="307"/>
                    <a:pt x="0" y="335"/>
                    <a:pt x="0" y="368"/>
                  </a:cubicBezTo>
                  <a:cubicBezTo>
                    <a:pt x="0" y="402"/>
                    <a:pt x="27" y="429"/>
                    <a:pt x="61" y="429"/>
                  </a:cubicBezTo>
                  <a:cubicBezTo>
                    <a:pt x="2015" y="429"/>
                    <a:pt x="2015" y="429"/>
                    <a:pt x="2015" y="429"/>
                  </a:cubicBezTo>
                  <a:cubicBezTo>
                    <a:pt x="2049" y="429"/>
                    <a:pt x="2076" y="402"/>
                    <a:pt x="2076" y="368"/>
                  </a:cubicBezTo>
                  <a:cubicBezTo>
                    <a:pt x="2076" y="335"/>
                    <a:pt x="2049" y="307"/>
                    <a:pt x="2015" y="30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522" name="Google Shape;522;p38"/>
          <p:cNvGrpSpPr/>
          <p:nvPr/>
        </p:nvGrpSpPr>
        <p:grpSpPr>
          <a:xfrm>
            <a:off x="982838" y="3143423"/>
            <a:ext cx="340254" cy="478244"/>
            <a:chOff x="2883281" y="2111810"/>
            <a:chExt cx="340254" cy="478244"/>
          </a:xfrm>
        </p:grpSpPr>
        <p:sp>
          <p:nvSpPr>
            <p:cNvPr id="523" name="Google Shape;523;p38"/>
            <p:cNvSpPr/>
            <p:nvPr/>
          </p:nvSpPr>
          <p:spPr>
            <a:xfrm>
              <a:off x="2883281" y="2255559"/>
              <a:ext cx="131541" cy="226223"/>
            </a:xfrm>
            <a:custGeom>
              <a:avLst/>
              <a:gdLst/>
              <a:ahLst/>
              <a:cxnLst/>
              <a:rect l="l" t="t" r="r" b="b"/>
              <a:pathLst>
                <a:path w="571" h="982" extrusionOk="0">
                  <a:moveTo>
                    <a:pt x="421" y="860"/>
                  </a:moveTo>
                  <a:lnTo>
                    <a:pt x="421" y="860"/>
                  </a:lnTo>
                  <a:cubicBezTo>
                    <a:pt x="255" y="860"/>
                    <a:pt x="122" y="725"/>
                    <a:pt x="122" y="561"/>
                  </a:cubicBezTo>
                  <a:cubicBezTo>
                    <a:pt x="122" y="60"/>
                    <a:pt x="122" y="60"/>
                    <a:pt x="122" y="60"/>
                  </a:cubicBezTo>
                  <a:cubicBezTo>
                    <a:pt x="122" y="27"/>
                    <a:pt x="94" y="0"/>
                    <a:pt x="61" y="0"/>
                  </a:cubicBezTo>
                  <a:cubicBezTo>
                    <a:pt x="27" y="0"/>
                    <a:pt x="0" y="27"/>
                    <a:pt x="0" y="60"/>
                  </a:cubicBezTo>
                  <a:cubicBezTo>
                    <a:pt x="0" y="561"/>
                    <a:pt x="0" y="561"/>
                    <a:pt x="0" y="561"/>
                  </a:cubicBezTo>
                  <a:cubicBezTo>
                    <a:pt x="0" y="793"/>
                    <a:pt x="188" y="982"/>
                    <a:pt x="421" y="982"/>
                  </a:cubicBezTo>
                  <a:cubicBezTo>
                    <a:pt x="571" y="982"/>
                    <a:pt x="571" y="982"/>
                    <a:pt x="571" y="982"/>
                  </a:cubicBezTo>
                  <a:cubicBezTo>
                    <a:pt x="571" y="860"/>
                    <a:pt x="571" y="860"/>
                    <a:pt x="571" y="860"/>
                  </a:cubicBezTo>
                  <a:lnTo>
                    <a:pt x="421" y="86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24" name="Google Shape;524;p38"/>
            <p:cNvSpPr/>
            <p:nvPr/>
          </p:nvSpPr>
          <p:spPr>
            <a:xfrm>
              <a:off x="3091993" y="2255559"/>
              <a:ext cx="131541" cy="226223"/>
            </a:xfrm>
            <a:custGeom>
              <a:avLst/>
              <a:gdLst/>
              <a:ahLst/>
              <a:cxnLst/>
              <a:rect l="l" t="t" r="r" b="b"/>
              <a:pathLst>
                <a:path w="571" h="982" extrusionOk="0">
                  <a:moveTo>
                    <a:pt x="510" y="0"/>
                  </a:moveTo>
                  <a:lnTo>
                    <a:pt x="510" y="0"/>
                  </a:lnTo>
                  <a:cubicBezTo>
                    <a:pt x="476" y="0"/>
                    <a:pt x="449" y="27"/>
                    <a:pt x="449" y="60"/>
                  </a:cubicBezTo>
                  <a:cubicBezTo>
                    <a:pt x="449" y="561"/>
                    <a:pt x="449" y="561"/>
                    <a:pt x="449" y="561"/>
                  </a:cubicBezTo>
                  <a:cubicBezTo>
                    <a:pt x="449" y="725"/>
                    <a:pt x="314" y="860"/>
                    <a:pt x="149" y="860"/>
                  </a:cubicBezTo>
                  <a:cubicBezTo>
                    <a:pt x="0" y="860"/>
                    <a:pt x="0" y="860"/>
                    <a:pt x="0" y="860"/>
                  </a:cubicBezTo>
                  <a:cubicBezTo>
                    <a:pt x="0" y="982"/>
                    <a:pt x="0" y="982"/>
                    <a:pt x="0" y="982"/>
                  </a:cubicBezTo>
                  <a:cubicBezTo>
                    <a:pt x="149" y="982"/>
                    <a:pt x="149" y="982"/>
                    <a:pt x="149" y="982"/>
                  </a:cubicBezTo>
                  <a:cubicBezTo>
                    <a:pt x="381" y="982"/>
                    <a:pt x="571" y="793"/>
                    <a:pt x="571" y="561"/>
                  </a:cubicBezTo>
                  <a:cubicBezTo>
                    <a:pt x="571" y="60"/>
                    <a:pt x="571" y="60"/>
                    <a:pt x="571" y="60"/>
                  </a:cubicBezTo>
                  <a:cubicBezTo>
                    <a:pt x="571" y="27"/>
                    <a:pt x="544" y="0"/>
                    <a:pt x="51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25" name="Google Shape;525;p38"/>
            <p:cNvSpPr/>
            <p:nvPr/>
          </p:nvSpPr>
          <p:spPr>
            <a:xfrm>
              <a:off x="2942485" y="2111810"/>
              <a:ext cx="221616" cy="341869"/>
            </a:xfrm>
            <a:custGeom>
              <a:avLst/>
              <a:gdLst/>
              <a:ahLst/>
              <a:cxnLst/>
              <a:rect l="l" t="t" r="r" b="b"/>
              <a:pathLst>
                <a:path w="962" h="1484" extrusionOk="0">
                  <a:moveTo>
                    <a:pt x="649" y="1331"/>
                  </a:moveTo>
                  <a:lnTo>
                    <a:pt x="649" y="1331"/>
                  </a:lnTo>
                  <a:cubicBezTo>
                    <a:pt x="776" y="1331"/>
                    <a:pt x="776" y="1331"/>
                    <a:pt x="776" y="1331"/>
                  </a:cubicBezTo>
                  <a:cubicBezTo>
                    <a:pt x="878" y="1331"/>
                    <a:pt x="962" y="1247"/>
                    <a:pt x="962" y="1145"/>
                  </a:cubicBezTo>
                  <a:cubicBezTo>
                    <a:pt x="962" y="1094"/>
                    <a:pt x="962" y="1094"/>
                    <a:pt x="962" y="1094"/>
                  </a:cubicBezTo>
                  <a:cubicBezTo>
                    <a:pt x="695" y="1094"/>
                    <a:pt x="695" y="1094"/>
                    <a:pt x="695" y="1094"/>
                  </a:cubicBezTo>
                  <a:cubicBezTo>
                    <a:pt x="661" y="1094"/>
                    <a:pt x="634" y="1067"/>
                    <a:pt x="634" y="1033"/>
                  </a:cubicBezTo>
                  <a:cubicBezTo>
                    <a:pt x="634" y="1000"/>
                    <a:pt x="661" y="972"/>
                    <a:pt x="695" y="972"/>
                  </a:cubicBezTo>
                  <a:cubicBezTo>
                    <a:pt x="962" y="972"/>
                    <a:pt x="962" y="972"/>
                    <a:pt x="962" y="972"/>
                  </a:cubicBezTo>
                  <a:cubicBezTo>
                    <a:pt x="962" y="841"/>
                    <a:pt x="962" y="841"/>
                    <a:pt x="962" y="841"/>
                  </a:cubicBezTo>
                  <a:cubicBezTo>
                    <a:pt x="695" y="841"/>
                    <a:pt x="695" y="841"/>
                    <a:pt x="695" y="841"/>
                  </a:cubicBezTo>
                  <a:cubicBezTo>
                    <a:pt x="661" y="841"/>
                    <a:pt x="634" y="814"/>
                    <a:pt x="634" y="781"/>
                  </a:cubicBezTo>
                  <a:cubicBezTo>
                    <a:pt x="634" y="747"/>
                    <a:pt x="661" y="720"/>
                    <a:pt x="695" y="720"/>
                  </a:cubicBezTo>
                  <a:cubicBezTo>
                    <a:pt x="962" y="720"/>
                    <a:pt x="962" y="720"/>
                    <a:pt x="962" y="720"/>
                  </a:cubicBezTo>
                  <a:cubicBezTo>
                    <a:pt x="962" y="589"/>
                    <a:pt x="962" y="589"/>
                    <a:pt x="962" y="589"/>
                  </a:cubicBezTo>
                  <a:cubicBezTo>
                    <a:pt x="695" y="589"/>
                    <a:pt x="695" y="589"/>
                    <a:pt x="695" y="589"/>
                  </a:cubicBezTo>
                  <a:cubicBezTo>
                    <a:pt x="661" y="589"/>
                    <a:pt x="634" y="562"/>
                    <a:pt x="634" y="528"/>
                  </a:cubicBezTo>
                  <a:cubicBezTo>
                    <a:pt x="634" y="495"/>
                    <a:pt x="661" y="467"/>
                    <a:pt x="695" y="467"/>
                  </a:cubicBezTo>
                  <a:cubicBezTo>
                    <a:pt x="962" y="467"/>
                    <a:pt x="962" y="467"/>
                    <a:pt x="962" y="467"/>
                  </a:cubicBezTo>
                  <a:cubicBezTo>
                    <a:pt x="962" y="337"/>
                    <a:pt x="962" y="337"/>
                    <a:pt x="962" y="337"/>
                  </a:cubicBezTo>
                  <a:cubicBezTo>
                    <a:pt x="695" y="337"/>
                    <a:pt x="695" y="337"/>
                    <a:pt x="695" y="337"/>
                  </a:cubicBezTo>
                  <a:cubicBezTo>
                    <a:pt x="661" y="337"/>
                    <a:pt x="634" y="309"/>
                    <a:pt x="634" y="276"/>
                  </a:cubicBezTo>
                  <a:cubicBezTo>
                    <a:pt x="634" y="242"/>
                    <a:pt x="661" y="215"/>
                    <a:pt x="695" y="215"/>
                  </a:cubicBezTo>
                  <a:cubicBezTo>
                    <a:pt x="962" y="215"/>
                    <a:pt x="962" y="215"/>
                    <a:pt x="962" y="215"/>
                  </a:cubicBezTo>
                  <a:cubicBezTo>
                    <a:pt x="962" y="187"/>
                    <a:pt x="962" y="187"/>
                    <a:pt x="962" y="187"/>
                  </a:cubicBezTo>
                  <a:cubicBezTo>
                    <a:pt x="962" y="83"/>
                    <a:pt x="878" y="0"/>
                    <a:pt x="776" y="0"/>
                  </a:cubicBezTo>
                  <a:cubicBezTo>
                    <a:pt x="186" y="0"/>
                    <a:pt x="186" y="0"/>
                    <a:pt x="186" y="0"/>
                  </a:cubicBezTo>
                  <a:cubicBezTo>
                    <a:pt x="83" y="0"/>
                    <a:pt x="0" y="83"/>
                    <a:pt x="0" y="187"/>
                  </a:cubicBezTo>
                  <a:cubicBezTo>
                    <a:pt x="0" y="215"/>
                    <a:pt x="0" y="215"/>
                    <a:pt x="0" y="215"/>
                  </a:cubicBezTo>
                  <a:cubicBezTo>
                    <a:pt x="267" y="215"/>
                    <a:pt x="267" y="215"/>
                    <a:pt x="267" y="215"/>
                  </a:cubicBezTo>
                  <a:cubicBezTo>
                    <a:pt x="301" y="215"/>
                    <a:pt x="328" y="242"/>
                    <a:pt x="328" y="276"/>
                  </a:cubicBezTo>
                  <a:cubicBezTo>
                    <a:pt x="328" y="309"/>
                    <a:pt x="301" y="337"/>
                    <a:pt x="267" y="337"/>
                  </a:cubicBezTo>
                  <a:cubicBezTo>
                    <a:pt x="0" y="337"/>
                    <a:pt x="0" y="337"/>
                    <a:pt x="0" y="337"/>
                  </a:cubicBezTo>
                  <a:cubicBezTo>
                    <a:pt x="0" y="467"/>
                    <a:pt x="0" y="467"/>
                    <a:pt x="0" y="467"/>
                  </a:cubicBezTo>
                  <a:cubicBezTo>
                    <a:pt x="267" y="467"/>
                    <a:pt x="267" y="467"/>
                    <a:pt x="267" y="467"/>
                  </a:cubicBezTo>
                  <a:cubicBezTo>
                    <a:pt x="301" y="467"/>
                    <a:pt x="328" y="495"/>
                    <a:pt x="328" y="528"/>
                  </a:cubicBezTo>
                  <a:cubicBezTo>
                    <a:pt x="328" y="562"/>
                    <a:pt x="301" y="589"/>
                    <a:pt x="267" y="589"/>
                  </a:cubicBezTo>
                  <a:cubicBezTo>
                    <a:pt x="0" y="589"/>
                    <a:pt x="0" y="589"/>
                    <a:pt x="0" y="589"/>
                  </a:cubicBezTo>
                  <a:cubicBezTo>
                    <a:pt x="0" y="720"/>
                    <a:pt x="0" y="720"/>
                    <a:pt x="0" y="720"/>
                  </a:cubicBezTo>
                  <a:cubicBezTo>
                    <a:pt x="267" y="720"/>
                    <a:pt x="267" y="720"/>
                    <a:pt x="267" y="720"/>
                  </a:cubicBezTo>
                  <a:cubicBezTo>
                    <a:pt x="301" y="720"/>
                    <a:pt x="328" y="747"/>
                    <a:pt x="328" y="781"/>
                  </a:cubicBezTo>
                  <a:cubicBezTo>
                    <a:pt x="328" y="814"/>
                    <a:pt x="301" y="841"/>
                    <a:pt x="267" y="841"/>
                  </a:cubicBezTo>
                  <a:cubicBezTo>
                    <a:pt x="0" y="841"/>
                    <a:pt x="0" y="841"/>
                    <a:pt x="0" y="841"/>
                  </a:cubicBezTo>
                  <a:cubicBezTo>
                    <a:pt x="0" y="972"/>
                    <a:pt x="0" y="972"/>
                    <a:pt x="0" y="972"/>
                  </a:cubicBezTo>
                  <a:cubicBezTo>
                    <a:pt x="267" y="972"/>
                    <a:pt x="267" y="972"/>
                    <a:pt x="267" y="972"/>
                  </a:cubicBezTo>
                  <a:cubicBezTo>
                    <a:pt x="301" y="972"/>
                    <a:pt x="328" y="1000"/>
                    <a:pt x="328" y="1033"/>
                  </a:cubicBezTo>
                  <a:cubicBezTo>
                    <a:pt x="328" y="1067"/>
                    <a:pt x="301" y="1094"/>
                    <a:pt x="267" y="1094"/>
                  </a:cubicBezTo>
                  <a:cubicBezTo>
                    <a:pt x="0" y="1094"/>
                    <a:pt x="0" y="1094"/>
                    <a:pt x="0" y="1094"/>
                  </a:cubicBezTo>
                  <a:cubicBezTo>
                    <a:pt x="0" y="1145"/>
                    <a:pt x="0" y="1145"/>
                    <a:pt x="0" y="1145"/>
                  </a:cubicBezTo>
                  <a:cubicBezTo>
                    <a:pt x="0" y="1247"/>
                    <a:pt x="83" y="1331"/>
                    <a:pt x="186" y="1331"/>
                  </a:cubicBezTo>
                  <a:cubicBezTo>
                    <a:pt x="314" y="1331"/>
                    <a:pt x="314" y="1331"/>
                    <a:pt x="314" y="1331"/>
                  </a:cubicBezTo>
                  <a:cubicBezTo>
                    <a:pt x="314" y="1484"/>
                    <a:pt x="314" y="1484"/>
                    <a:pt x="314" y="1484"/>
                  </a:cubicBezTo>
                  <a:cubicBezTo>
                    <a:pt x="649" y="1484"/>
                    <a:pt x="649" y="1484"/>
                    <a:pt x="649" y="1484"/>
                  </a:cubicBezTo>
                  <a:lnTo>
                    <a:pt x="649" y="133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26" name="Google Shape;526;p38"/>
            <p:cNvSpPr/>
            <p:nvPr/>
          </p:nvSpPr>
          <p:spPr>
            <a:xfrm>
              <a:off x="2942485" y="2481780"/>
              <a:ext cx="221616" cy="108274"/>
            </a:xfrm>
            <a:custGeom>
              <a:avLst/>
              <a:gdLst/>
              <a:ahLst/>
              <a:cxnLst/>
              <a:rect l="l" t="t" r="r" b="b"/>
              <a:pathLst>
                <a:path w="962" h="470" extrusionOk="0">
                  <a:moveTo>
                    <a:pt x="314" y="162"/>
                  </a:moveTo>
                  <a:lnTo>
                    <a:pt x="314" y="162"/>
                  </a:lnTo>
                  <a:cubicBezTo>
                    <a:pt x="86" y="162"/>
                    <a:pt x="86" y="162"/>
                    <a:pt x="86" y="162"/>
                  </a:cubicBezTo>
                  <a:cubicBezTo>
                    <a:pt x="39" y="162"/>
                    <a:pt x="0" y="201"/>
                    <a:pt x="0" y="247"/>
                  </a:cubicBezTo>
                  <a:cubicBezTo>
                    <a:pt x="0" y="384"/>
                    <a:pt x="0" y="384"/>
                    <a:pt x="0" y="384"/>
                  </a:cubicBezTo>
                  <a:cubicBezTo>
                    <a:pt x="0" y="432"/>
                    <a:pt x="39" y="470"/>
                    <a:pt x="86" y="470"/>
                  </a:cubicBezTo>
                  <a:cubicBezTo>
                    <a:pt x="876" y="470"/>
                    <a:pt x="876" y="470"/>
                    <a:pt x="876" y="470"/>
                  </a:cubicBezTo>
                  <a:cubicBezTo>
                    <a:pt x="924" y="470"/>
                    <a:pt x="962" y="432"/>
                    <a:pt x="962" y="384"/>
                  </a:cubicBezTo>
                  <a:cubicBezTo>
                    <a:pt x="962" y="247"/>
                    <a:pt x="962" y="247"/>
                    <a:pt x="962" y="247"/>
                  </a:cubicBezTo>
                  <a:cubicBezTo>
                    <a:pt x="962" y="201"/>
                    <a:pt x="924" y="162"/>
                    <a:pt x="876" y="162"/>
                  </a:cubicBezTo>
                  <a:cubicBezTo>
                    <a:pt x="649" y="162"/>
                    <a:pt x="649" y="162"/>
                    <a:pt x="649" y="162"/>
                  </a:cubicBezTo>
                  <a:cubicBezTo>
                    <a:pt x="649" y="0"/>
                    <a:pt x="649" y="0"/>
                    <a:pt x="649" y="0"/>
                  </a:cubicBezTo>
                  <a:cubicBezTo>
                    <a:pt x="314" y="0"/>
                    <a:pt x="314" y="0"/>
                    <a:pt x="314" y="0"/>
                  </a:cubicBezTo>
                  <a:lnTo>
                    <a:pt x="314" y="162"/>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9"/>
          <p:cNvSpPr txBox="1">
            <a:spLocks noGrp="1"/>
          </p:cNvSpPr>
          <p:nvPr>
            <p:ph type="title"/>
          </p:nvPr>
        </p:nvSpPr>
        <p:spPr>
          <a:xfrm>
            <a:off x="713100" y="251500"/>
            <a:ext cx="7717800" cy="576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Customers and Sales Geographically</a:t>
            </a:r>
            <a:endParaRPr dirty="0"/>
          </a:p>
        </p:txBody>
      </p:sp>
      <p:sp>
        <p:nvSpPr>
          <p:cNvPr id="12" name="TextBox 11">
            <a:extLst>
              <a:ext uri="{FF2B5EF4-FFF2-40B4-BE49-F238E27FC236}">
                <a16:creationId xmlns:a16="http://schemas.microsoft.com/office/drawing/2014/main" id="{B40C88A6-55AA-33BD-4407-F4D61D3D25F8}"/>
              </a:ext>
            </a:extLst>
          </p:cNvPr>
          <p:cNvSpPr txBox="1"/>
          <p:nvPr/>
        </p:nvSpPr>
        <p:spPr>
          <a:xfrm>
            <a:off x="278297" y="1197094"/>
            <a:ext cx="1582307" cy="3754874"/>
          </a:xfrm>
          <a:prstGeom prst="rect">
            <a:avLst/>
          </a:prstGeom>
          <a:noFill/>
        </p:spPr>
        <p:txBody>
          <a:bodyPr wrap="square" rtlCol="0">
            <a:spAutoFit/>
          </a:bodyPr>
          <a:lstStyle/>
          <a:p>
            <a:r>
              <a:rPr lang="en-US" b="1" dirty="0"/>
              <a:t>Countries with most customers and Sales: </a:t>
            </a:r>
          </a:p>
          <a:p>
            <a:endParaRPr lang="en-US" dirty="0"/>
          </a:p>
          <a:p>
            <a:r>
              <a:rPr lang="en-US" dirty="0"/>
              <a:t>India, China, United States, Japan, Mexico, Brazil</a:t>
            </a:r>
          </a:p>
          <a:p>
            <a:endParaRPr lang="en-US" dirty="0"/>
          </a:p>
          <a:p>
            <a:r>
              <a:rPr lang="en-US" b="1" dirty="0"/>
              <a:t>Cities with the most customers: </a:t>
            </a:r>
          </a:p>
          <a:p>
            <a:endParaRPr lang="en-US" dirty="0"/>
          </a:p>
          <a:p>
            <a:r>
              <a:rPr lang="en-US" dirty="0"/>
              <a:t>London, Saint-Denis, Aurora, Cape Coral</a:t>
            </a:r>
          </a:p>
          <a:p>
            <a:endParaRPr lang="en-US" dirty="0"/>
          </a:p>
        </p:txBody>
      </p:sp>
      <p:pic>
        <p:nvPicPr>
          <p:cNvPr id="14" name="Picture 13" descr="A map of the world with orange dots&#10;&#10;Description automatically generated">
            <a:extLst>
              <a:ext uri="{FF2B5EF4-FFF2-40B4-BE49-F238E27FC236}">
                <a16:creationId xmlns:a16="http://schemas.microsoft.com/office/drawing/2014/main" id="{B4D96F42-E74C-B4F5-B00D-15CBEEF70AD6}"/>
              </a:ext>
            </a:extLst>
          </p:cNvPr>
          <p:cNvPicPr>
            <a:picLocks noChangeAspect="1"/>
          </p:cNvPicPr>
          <p:nvPr/>
        </p:nvPicPr>
        <p:blipFill>
          <a:blip r:embed="rId3"/>
          <a:stretch>
            <a:fillRect/>
          </a:stretch>
        </p:blipFill>
        <p:spPr>
          <a:xfrm>
            <a:off x="1940118" y="921983"/>
            <a:ext cx="6925585" cy="397001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9"/>
          <p:cNvSpPr txBox="1">
            <a:spLocks noGrp="1"/>
          </p:cNvSpPr>
          <p:nvPr>
            <p:ph type="title"/>
          </p:nvPr>
        </p:nvSpPr>
        <p:spPr>
          <a:xfrm>
            <a:off x="713100" y="251500"/>
            <a:ext cx="77178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Movie and Category Revenue</a:t>
            </a:r>
            <a:endParaRPr dirty="0"/>
          </a:p>
        </p:txBody>
      </p:sp>
      <p:sp>
        <p:nvSpPr>
          <p:cNvPr id="12" name="TextBox 11">
            <a:extLst>
              <a:ext uri="{FF2B5EF4-FFF2-40B4-BE49-F238E27FC236}">
                <a16:creationId xmlns:a16="http://schemas.microsoft.com/office/drawing/2014/main" id="{B40C88A6-55AA-33BD-4407-F4D61D3D25F8}"/>
              </a:ext>
            </a:extLst>
          </p:cNvPr>
          <p:cNvSpPr txBox="1"/>
          <p:nvPr/>
        </p:nvSpPr>
        <p:spPr>
          <a:xfrm>
            <a:off x="278297" y="1197094"/>
            <a:ext cx="1701578" cy="3323987"/>
          </a:xfrm>
          <a:prstGeom prst="rect">
            <a:avLst/>
          </a:prstGeom>
          <a:noFill/>
        </p:spPr>
        <p:txBody>
          <a:bodyPr wrap="square" rtlCol="0">
            <a:spAutoFit/>
          </a:bodyPr>
          <a:lstStyle/>
          <a:p>
            <a:r>
              <a:rPr lang="en-US" b="1" dirty="0"/>
              <a:t>Highest Revenue Movies: </a:t>
            </a:r>
          </a:p>
          <a:p>
            <a:endParaRPr lang="en-US" dirty="0"/>
          </a:p>
          <a:p>
            <a:r>
              <a:rPr lang="en-US" dirty="0"/>
              <a:t>Telegraph Voyage, Zorro Ark, Wife Turn, Innocent Usual</a:t>
            </a:r>
          </a:p>
          <a:p>
            <a:endParaRPr lang="en-US" dirty="0"/>
          </a:p>
          <a:p>
            <a:r>
              <a:rPr lang="en-US" b="1" dirty="0"/>
              <a:t>Highest Revenue Categories: </a:t>
            </a:r>
          </a:p>
          <a:p>
            <a:endParaRPr lang="en-US" dirty="0"/>
          </a:p>
          <a:p>
            <a:r>
              <a:rPr lang="en-US" dirty="0"/>
              <a:t>Sports, Sci-Fi, Animation, Drama, Comedy</a:t>
            </a:r>
          </a:p>
          <a:p>
            <a:endParaRPr lang="en-US" dirty="0"/>
          </a:p>
        </p:txBody>
      </p:sp>
      <p:pic>
        <p:nvPicPr>
          <p:cNvPr id="3" name="Picture 2" descr="A graph of a number of revenue&#10;&#10;Description automatically generated with medium confidence">
            <a:extLst>
              <a:ext uri="{FF2B5EF4-FFF2-40B4-BE49-F238E27FC236}">
                <a16:creationId xmlns:a16="http://schemas.microsoft.com/office/drawing/2014/main" id="{F4B7A7CD-2406-E2E8-EC81-A182E1BC581F}"/>
              </a:ext>
            </a:extLst>
          </p:cNvPr>
          <p:cNvPicPr>
            <a:picLocks noChangeAspect="1"/>
          </p:cNvPicPr>
          <p:nvPr/>
        </p:nvPicPr>
        <p:blipFill>
          <a:blip r:embed="rId3"/>
          <a:stretch>
            <a:fillRect/>
          </a:stretch>
        </p:blipFill>
        <p:spPr>
          <a:xfrm>
            <a:off x="2282023" y="939952"/>
            <a:ext cx="6583679" cy="3952047"/>
          </a:xfrm>
          <a:prstGeom prst="rect">
            <a:avLst/>
          </a:prstGeom>
        </p:spPr>
      </p:pic>
    </p:spTree>
    <p:extLst>
      <p:ext uri="{BB962C8B-B14F-4D97-AF65-F5344CB8AC3E}">
        <p14:creationId xmlns:p14="http://schemas.microsoft.com/office/powerpoint/2010/main" val="592731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36"/>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Rockbuster Descriptive Statistics</a:t>
            </a:r>
            <a:endParaRPr dirty="0"/>
          </a:p>
        </p:txBody>
      </p:sp>
      <p:sp>
        <p:nvSpPr>
          <p:cNvPr id="412" name="Google Shape;412;p36"/>
          <p:cNvSpPr txBox="1"/>
          <p:nvPr/>
        </p:nvSpPr>
        <p:spPr>
          <a:xfrm flipH="1">
            <a:off x="1230250" y="1543250"/>
            <a:ext cx="1999200" cy="5760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US" dirty="0">
                <a:solidFill>
                  <a:schemeClr val="dk1"/>
                </a:solidFill>
                <a:latin typeface="Inter"/>
                <a:ea typeface="Inter"/>
                <a:cs typeface="Inter"/>
                <a:sym typeface="Inter"/>
              </a:rPr>
              <a:t>Avg. days movies are rented</a:t>
            </a:r>
            <a:endParaRPr dirty="0">
              <a:solidFill>
                <a:schemeClr val="dk1"/>
              </a:solidFill>
              <a:latin typeface="Inter"/>
              <a:ea typeface="Inter"/>
              <a:cs typeface="Inter"/>
              <a:sym typeface="Inter"/>
            </a:endParaRPr>
          </a:p>
        </p:txBody>
      </p:sp>
      <p:sp>
        <p:nvSpPr>
          <p:cNvPr id="413" name="Google Shape;413;p36"/>
          <p:cNvSpPr txBox="1"/>
          <p:nvPr/>
        </p:nvSpPr>
        <p:spPr>
          <a:xfrm flipH="1">
            <a:off x="1230250" y="2263867"/>
            <a:ext cx="1999200" cy="5760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dirty="0">
                <a:solidFill>
                  <a:schemeClr val="dk1"/>
                </a:solidFill>
                <a:latin typeface="Inter"/>
                <a:ea typeface="Inter"/>
                <a:cs typeface="Inter"/>
                <a:sym typeface="Inter"/>
              </a:rPr>
              <a:t>Maximum days movie was rented</a:t>
            </a:r>
            <a:endParaRPr dirty="0">
              <a:solidFill>
                <a:schemeClr val="dk1"/>
              </a:solidFill>
              <a:latin typeface="Inter"/>
              <a:ea typeface="Inter"/>
              <a:cs typeface="Inter"/>
              <a:sym typeface="Inter"/>
            </a:endParaRPr>
          </a:p>
        </p:txBody>
      </p:sp>
      <p:sp>
        <p:nvSpPr>
          <p:cNvPr id="414" name="Google Shape;414;p36"/>
          <p:cNvSpPr txBox="1"/>
          <p:nvPr/>
        </p:nvSpPr>
        <p:spPr>
          <a:xfrm flipH="1">
            <a:off x="1230250" y="2984483"/>
            <a:ext cx="1999200" cy="576000"/>
          </a:xfrm>
          <a:prstGeom prst="rect">
            <a:avLst/>
          </a:prstGeom>
          <a:noFill/>
          <a:ln>
            <a:noFill/>
          </a:ln>
        </p:spPr>
        <p:txBody>
          <a:bodyPr spcFirstLastPara="1" wrap="square" lIns="91425" tIns="91425" rIns="91425" bIns="91425" anchor="t" anchorCtr="0">
            <a:noAutofit/>
          </a:bodyPr>
          <a:lstStyle/>
          <a:p>
            <a:pPr algn="r">
              <a:lnSpc>
                <a:spcPct val="115000"/>
              </a:lnSpc>
            </a:pPr>
            <a:r>
              <a:rPr lang="en-US" dirty="0">
                <a:solidFill>
                  <a:schemeClr val="dk1"/>
                </a:solidFill>
                <a:latin typeface="Inter"/>
                <a:ea typeface="Inter"/>
                <a:cs typeface="Inter"/>
                <a:sym typeface="Inter"/>
              </a:rPr>
              <a:t>Minimum days movie was rented</a:t>
            </a:r>
          </a:p>
          <a:p>
            <a:pPr marL="0" lvl="0" indent="0" algn="r" rtl="0">
              <a:lnSpc>
                <a:spcPct val="115000"/>
              </a:lnSpc>
              <a:spcBef>
                <a:spcPts val="0"/>
              </a:spcBef>
              <a:spcAft>
                <a:spcPts val="0"/>
              </a:spcAft>
              <a:buNone/>
            </a:pPr>
            <a:endParaRPr lang="en-US" dirty="0">
              <a:solidFill>
                <a:schemeClr val="dk1"/>
              </a:solidFill>
              <a:latin typeface="Inter"/>
              <a:ea typeface="Inter"/>
              <a:cs typeface="Inter"/>
              <a:sym typeface="Inter"/>
            </a:endParaRPr>
          </a:p>
        </p:txBody>
      </p:sp>
      <p:sp>
        <p:nvSpPr>
          <p:cNvPr id="415" name="Google Shape;415;p36"/>
          <p:cNvSpPr txBox="1"/>
          <p:nvPr/>
        </p:nvSpPr>
        <p:spPr>
          <a:xfrm flipH="1">
            <a:off x="1230250" y="3712221"/>
            <a:ext cx="1999200" cy="5760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dirty="0">
                <a:solidFill>
                  <a:schemeClr val="dk1"/>
                </a:solidFill>
                <a:latin typeface="Inter"/>
                <a:ea typeface="Inter"/>
                <a:cs typeface="Inter"/>
                <a:sym typeface="Inter"/>
              </a:rPr>
              <a:t>Count of films</a:t>
            </a:r>
            <a:endParaRPr dirty="0">
              <a:solidFill>
                <a:schemeClr val="dk1"/>
              </a:solidFill>
              <a:latin typeface="Inter"/>
              <a:ea typeface="Inter"/>
              <a:cs typeface="Inter"/>
              <a:sym typeface="Inter"/>
            </a:endParaRPr>
          </a:p>
        </p:txBody>
      </p:sp>
      <p:sp>
        <p:nvSpPr>
          <p:cNvPr id="416" name="Google Shape;416;p36"/>
          <p:cNvSpPr txBox="1"/>
          <p:nvPr/>
        </p:nvSpPr>
        <p:spPr>
          <a:xfrm flipH="1">
            <a:off x="5914537" y="1543250"/>
            <a:ext cx="1999200" cy="576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dk1"/>
                </a:solidFill>
                <a:latin typeface="Inter"/>
                <a:ea typeface="Inter"/>
                <a:cs typeface="Inter"/>
                <a:sym typeface="Inter"/>
              </a:rPr>
              <a:t>Avg. Rental cost for customer </a:t>
            </a:r>
            <a:endParaRPr dirty="0">
              <a:solidFill>
                <a:schemeClr val="dk1"/>
              </a:solidFill>
              <a:latin typeface="Inter"/>
              <a:ea typeface="Inter"/>
              <a:cs typeface="Inter"/>
              <a:sym typeface="Inter"/>
            </a:endParaRPr>
          </a:p>
        </p:txBody>
      </p:sp>
      <p:sp>
        <p:nvSpPr>
          <p:cNvPr id="417" name="Google Shape;417;p36"/>
          <p:cNvSpPr txBox="1"/>
          <p:nvPr/>
        </p:nvSpPr>
        <p:spPr>
          <a:xfrm flipH="1">
            <a:off x="5914541" y="2263867"/>
            <a:ext cx="1999200" cy="576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dk1"/>
                </a:solidFill>
                <a:latin typeface="Inter"/>
                <a:ea typeface="Inter"/>
                <a:cs typeface="Inter"/>
                <a:sym typeface="Inter"/>
              </a:rPr>
              <a:t>Avg. Replacement Cost of movies</a:t>
            </a:r>
            <a:endParaRPr dirty="0">
              <a:solidFill>
                <a:schemeClr val="dk1"/>
              </a:solidFill>
              <a:latin typeface="Inter"/>
              <a:ea typeface="Inter"/>
              <a:cs typeface="Inter"/>
              <a:sym typeface="Inter"/>
            </a:endParaRPr>
          </a:p>
        </p:txBody>
      </p:sp>
      <p:sp>
        <p:nvSpPr>
          <p:cNvPr id="418" name="Google Shape;418;p36"/>
          <p:cNvSpPr txBox="1"/>
          <p:nvPr/>
        </p:nvSpPr>
        <p:spPr>
          <a:xfrm flipH="1">
            <a:off x="5914535" y="2984483"/>
            <a:ext cx="1999200" cy="576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dk1"/>
                </a:solidFill>
                <a:latin typeface="Inter"/>
                <a:ea typeface="Inter"/>
                <a:cs typeface="Inter"/>
                <a:sym typeface="Inter"/>
              </a:rPr>
              <a:t>Customers in 109 different countries</a:t>
            </a:r>
            <a:endParaRPr dirty="0">
              <a:solidFill>
                <a:schemeClr val="dk1"/>
              </a:solidFill>
              <a:latin typeface="Inter"/>
              <a:ea typeface="Inter"/>
              <a:cs typeface="Inter"/>
              <a:sym typeface="Inter"/>
            </a:endParaRPr>
          </a:p>
        </p:txBody>
      </p:sp>
      <p:sp>
        <p:nvSpPr>
          <p:cNvPr id="419" name="Google Shape;419;p36"/>
          <p:cNvSpPr txBox="1"/>
          <p:nvPr/>
        </p:nvSpPr>
        <p:spPr>
          <a:xfrm flipH="1">
            <a:off x="5914539" y="3705100"/>
            <a:ext cx="1999200" cy="576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dk1"/>
                </a:solidFill>
                <a:latin typeface="Inter"/>
                <a:ea typeface="Inter"/>
                <a:cs typeface="Inter"/>
                <a:sym typeface="Inter"/>
              </a:rPr>
              <a:t>Movies in 6 different languages</a:t>
            </a:r>
            <a:endParaRPr dirty="0">
              <a:solidFill>
                <a:schemeClr val="dk1"/>
              </a:solidFill>
              <a:latin typeface="Inter"/>
              <a:ea typeface="Inter"/>
              <a:cs typeface="Inter"/>
              <a:sym typeface="Inter"/>
            </a:endParaRPr>
          </a:p>
        </p:txBody>
      </p:sp>
      <p:sp>
        <p:nvSpPr>
          <p:cNvPr id="420" name="Google Shape;420;p36"/>
          <p:cNvSpPr txBox="1"/>
          <p:nvPr/>
        </p:nvSpPr>
        <p:spPr>
          <a:xfrm flipH="1">
            <a:off x="3337296" y="1543250"/>
            <a:ext cx="741713" cy="576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800" b="1" dirty="0">
                <a:solidFill>
                  <a:schemeClr val="dk1"/>
                </a:solidFill>
                <a:latin typeface="Public Sans"/>
                <a:ea typeface="Public Sans"/>
                <a:cs typeface="Public Sans"/>
                <a:sym typeface="Public Sans"/>
              </a:rPr>
              <a:t>2.98</a:t>
            </a:r>
            <a:endParaRPr sz="1800" b="1" dirty="0">
              <a:solidFill>
                <a:schemeClr val="dk1"/>
              </a:solidFill>
              <a:latin typeface="Public Sans"/>
              <a:ea typeface="Public Sans"/>
              <a:cs typeface="Public Sans"/>
              <a:sym typeface="Public Sans"/>
            </a:endParaRPr>
          </a:p>
        </p:txBody>
      </p:sp>
      <p:sp>
        <p:nvSpPr>
          <p:cNvPr id="421" name="Google Shape;421;p36"/>
          <p:cNvSpPr txBox="1"/>
          <p:nvPr/>
        </p:nvSpPr>
        <p:spPr>
          <a:xfrm flipH="1">
            <a:off x="3337297" y="2263867"/>
            <a:ext cx="741712" cy="576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800" b="1" dirty="0">
                <a:solidFill>
                  <a:schemeClr val="dk1"/>
                </a:solidFill>
                <a:latin typeface="Public Sans"/>
                <a:ea typeface="Public Sans"/>
                <a:cs typeface="Public Sans"/>
                <a:sym typeface="Public Sans"/>
              </a:rPr>
              <a:t>4.99</a:t>
            </a:r>
            <a:endParaRPr sz="1800" b="1" dirty="0">
              <a:solidFill>
                <a:schemeClr val="dk1"/>
              </a:solidFill>
              <a:latin typeface="Public Sans"/>
              <a:ea typeface="Public Sans"/>
              <a:cs typeface="Public Sans"/>
              <a:sym typeface="Public Sans"/>
            </a:endParaRPr>
          </a:p>
        </p:txBody>
      </p:sp>
      <p:sp>
        <p:nvSpPr>
          <p:cNvPr id="422" name="Google Shape;422;p36"/>
          <p:cNvSpPr txBox="1"/>
          <p:nvPr/>
        </p:nvSpPr>
        <p:spPr>
          <a:xfrm flipH="1">
            <a:off x="3337296" y="2984483"/>
            <a:ext cx="741709" cy="576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800" b="1" dirty="0">
                <a:solidFill>
                  <a:schemeClr val="dk1"/>
                </a:solidFill>
                <a:latin typeface="Public Sans"/>
                <a:ea typeface="Public Sans"/>
                <a:cs typeface="Public Sans"/>
                <a:sym typeface="Public Sans"/>
              </a:rPr>
              <a:t>0.99</a:t>
            </a:r>
            <a:endParaRPr sz="1800" b="1" dirty="0">
              <a:solidFill>
                <a:schemeClr val="dk1"/>
              </a:solidFill>
              <a:latin typeface="Public Sans"/>
              <a:ea typeface="Public Sans"/>
              <a:cs typeface="Public Sans"/>
              <a:sym typeface="Public Sans"/>
            </a:endParaRPr>
          </a:p>
        </p:txBody>
      </p:sp>
      <p:sp>
        <p:nvSpPr>
          <p:cNvPr id="423" name="Google Shape;423;p36"/>
          <p:cNvSpPr txBox="1"/>
          <p:nvPr/>
        </p:nvSpPr>
        <p:spPr>
          <a:xfrm flipH="1">
            <a:off x="3337296" y="3704871"/>
            <a:ext cx="741703" cy="576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800" b="1" dirty="0">
                <a:solidFill>
                  <a:schemeClr val="dk1"/>
                </a:solidFill>
                <a:latin typeface="Public Sans"/>
                <a:ea typeface="Public Sans"/>
                <a:cs typeface="Public Sans"/>
                <a:sym typeface="Public Sans"/>
              </a:rPr>
              <a:t>1000</a:t>
            </a:r>
            <a:endParaRPr sz="1800" b="1" dirty="0">
              <a:solidFill>
                <a:schemeClr val="dk1"/>
              </a:solidFill>
              <a:latin typeface="Public Sans"/>
              <a:ea typeface="Public Sans"/>
              <a:cs typeface="Public Sans"/>
              <a:sym typeface="Public Sans"/>
            </a:endParaRPr>
          </a:p>
        </p:txBody>
      </p:sp>
      <p:sp>
        <p:nvSpPr>
          <p:cNvPr id="424" name="Google Shape;424;p36"/>
          <p:cNvSpPr txBox="1"/>
          <p:nvPr/>
        </p:nvSpPr>
        <p:spPr>
          <a:xfrm flipH="1">
            <a:off x="4953667" y="1543250"/>
            <a:ext cx="851405" cy="576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800" b="1" dirty="0">
                <a:solidFill>
                  <a:schemeClr val="dk1"/>
                </a:solidFill>
                <a:latin typeface="Public Sans"/>
                <a:ea typeface="Public Sans"/>
                <a:cs typeface="Public Sans"/>
                <a:sym typeface="Public Sans"/>
              </a:rPr>
              <a:t>$4.20</a:t>
            </a:r>
            <a:endParaRPr sz="1800" b="1" dirty="0">
              <a:solidFill>
                <a:schemeClr val="dk1"/>
              </a:solidFill>
              <a:latin typeface="Public Sans"/>
              <a:ea typeface="Public Sans"/>
              <a:cs typeface="Public Sans"/>
              <a:sym typeface="Public Sans"/>
            </a:endParaRPr>
          </a:p>
        </p:txBody>
      </p:sp>
      <p:sp>
        <p:nvSpPr>
          <p:cNvPr id="425" name="Google Shape;425;p36"/>
          <p:cNvSpPr txBox="1"/>
          <p:nvPr/>
        </p:nvSpPr>
        <p:spPr>
          <a:xfrm flipH="1">
            <a:off x="4842344" y="2263867"/>
            <a:ext cx="962728" cy="576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800" b="1" dirty="0">
                <a:solidFill>
                  <a:schemeClr val="dk1"/>
                </a:solidFill>
                <a:latin typeface="Public Sans"/>
                <a:ea typeface="Public Sans"/>
                <a:cs typeface="Public Sans"/>
                <a:sym typeface="Public Sans"/>
              </a:rPr>
              <a:t>$19.98</a:t>
            </a:r>
            <a:endParaRPr sz="1800" b="1" dirty="0">
              <a:solidFill>
                <a:schemeClr val="dk1"/>
              </a:solidFill>
              <a:latin typeface="Public Sans"/>
              <a:ea typeface="Public Sans"/>
              <a:cs typeface="Public Sans"/>
              <a:sym typeface="Public Sans"/>
            </a:endParaRPr>
          </a:p>
        </p:txBody>
      </p:sp>
      <p:sp>
        <p:nvSpPr>
          <p:cNvPr id="426" name="Google Shape;426;p36"/>
          <p:cNvSpPr txBox="1"/>
          <p:nvPr/>
        </p:nvSpPr>
        <p:spPr>
          <a:xfrm flipH="1">
            <a:off x="5063364" y="2984483"/>
            <a:ext cx="741708" cy="576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800" b="1" dirty="0">
                <a:solidFill>
                  <a:schemeClr val="dk1"/>
                </a:solidFill>
                <a:latin typeface="Public Sans"/>
                <a:ea typeface="Public Sans"/>
                <a:cs typeface="Public Sans"/>
                <a:sym typeface="Public Sans"/>
              </a:rPr>
              <a:t>109</a:t>
            </a:r>
            <a:endParaRPr sz="1800" b="1" dirty="0">
              <a:solidFill>
                <a:schemeClr val="dk1"/>
              </a:solidFill>
              <a:latin typeface="Public Sans"/>
              <a:ea typeface="Public Sans"/>
              <a:cs typeface="Public Sans"/>
              <a:sym typeface="Public Sans"/>
            </a:endParaRPr>
          </a:p>
        </p:txBody>
      </p:sp>
      <p:sp>
        <p:nvSpPr>
          <p:cNvPr id="427" name="Google Shape;427;p36"/>
          <p:cNvSpPr txBox="1"/>
          <p:nvPr/>
        </p:nvSpPr>
        <p:spPr>
          <a:xfrm flipH="1">
            <a:off x="5063370" y="3705100"/>
            <a:ext cx="741702" cy="576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800" b="1" dirty="0">
                <a:solidFill>
                  <a:schemeClr val="dk1"/>
                </a:solidFill>
                <a:latin typeface="Public Sans"/>
                <a:ea typeface="Public Sans"/>
                <a:cs typeface="Public Sans"/>
                <a:sym typeface="Public Sans"/>
              </a:rPr>
              <a:t>6</a:t>
            </a:r>
            <a:endParaRPr sz="1800" b="1" dirty="0">
              <a:solidFill>
                <a:schemeClr val="dk1"/>
              </a:solidFill>
              <a:latin typeface="Public Sans"/>
              <a:ea typeface="Public Sans"/>
              <a:cs typeface="Public Sans"/>
              <a:sym typeface="Public Sans"/>
            </a:endParaRPr>
          </a:p>
        </p:txBody>
      </p:sp>
      <p:cxnSp>
        <p:nvCxnSpPr>
          <p:cNvPr id="428" name="Google Shape;428;p36"/>
          <p:cNvCxnSpPr/>
          <p:nvPr/>
        </p:nvCxnSpPr>
        <p:spPr>
          <a:xfrm>
            <a:off x="3283373" y="1528551"/>
            <a:ext cx="0" cy="590700"/>
          </a:xfrm>
          <a:prstGeom prst="straightConnector1">
            <a:avLst/>
          </a:prstGeom>
          <a:noFill/>
          <a:ln w="9525" cap="flat" cmpd="sng">
            <a:solidFill>
              <a:schemeClr val="dk1"/>
            </a:solidFill>
            <a:prstDash val="solid"/>
            <a:round/>
            <a:headEnd type="none" w="med" len="med"/>
            <a:tailEnd type="none" w="med" len="med"/>
          </a:ln>
        </p:spPr>
      </p:cxnSp>
      <p:cxnSp>
        <p:nvCxnSpPr>
          <p:cNvPr id="429" name="Google Shape;429;p36"/>
          <p:cNvCxnSpPr/>
          <p:nvPr/>
        </p:nvCxnSpPr>
        <p:spPr>
          <a:xfrm>
            <a:off x="3283373" y="2256526"/>
            <a:ext cx="0" cy="590700"/>
          </a:xfrm>
          <a:prstGeom prst="straightConnector1">
            <a:avLst/>
          </a:prstGeom>
          <a:noFill/>
          <a:ln w="9525" cap="flat" cmpd="sng">
            <a:solidFill>
              <a:schemeClr val="dk1"/>
            </a:solidFill>
            <a:prstDash val="solid"/>
            <a:round/>
            <a:headEnd type="none" w="med" len="med"/>
            <a:tailEnd type="none" w="med" len="med"/>
          </a:ln>
        </p:spPr>
      </p:cxnSp>
      <p:cxnSp>
        <p:nvCxnSpPr>
          <p:cNvPr id="430" name="Google Shape;430;p36"/>
          <p:cNvCxnSpPr/>
          <p:nvPr/>
        </p:nvCxnSpPr>
        <p:spPr>
          <a:xfrm>
            <a:off x="3283373" y="2986963"/>
            <a:ext cx="0" cy="590700"/>
          </a:xfrm>
          <a:prstGeom prst="straightConnector1">
            <a:avLst/>
          </a:prstGeom>
          <a:noFill/>
          <a:ln w="9525" cap="flat" cmpd="sng">
            <a:solidFill>
              <a:schemeClr val="dk1"/>
            </a:solidFill>
            <a:prstDash val="solid"/>
            <a:round/>
            <a:headEnd type="none" w="med" len="med"/>
            <a:tailEnd type="none" w="med" len="med"/>
          </a:ln>
        </p:spPr>
      </p:cxnSp>
      <p:cxnSp>
        <p:nvCxnSpPr>
          <p:cNvPr id="431" name="Google Shape;431;p36"/>
          <p:cNvCxnSpPr/>
          <p:nvPr/>
        </p:nvCxnSpPr>
        <p:spPr>
          <a:xfrm>
            <a:off x="3283373" y="3697521"/>
            <a:ext cx="0" cy="590700"/>
          </a:xfrm>
          <a:prstGeom prst="straightConnector1">
            <a:avLst/>
          </a:prstGeom>
          <a:noFill/>
          <a:ln w="9525" cap="flat" cmpd="sng">
            <a:solidFill>
              <a:schemeClr val="dk1"/>
            </a:solidFill>
            <a:prstDash val="solid"/>
            <a:round/>
            <a:headEnd type="none" w="med" len="med"/>
            <a:tailEnd type="none" w="med" len="med"/>
          </a:ln>
        </p:spPr>
      </p:cxnSp>
      <p:cxnSp>
        <p:nvCxnSpPr>
          <p:cNvPr id="432" name="Google Shape;432;p36"/>
          <p:cNvCxnSpPr/>
          <p:nvPr/>
        </p:nvCxnSpPr>
        <p:spPr>
          <a:xfrm>
            <a:off x="5859804" y="1528551"/>
            <a:ext cx="0" cy="590700"/>
          </a:xfrm>
          <a:prstGeom prst="straightConnector1">
            <a:avLst/>
          </a:prstGeom>
          <a:noFill/>
          <a:ln w="9525" cap="flat" cmpd="sng">
            <a:solidFill>
              <a:schemeClr val="dk1"/>
            </a:solidFill>
            <a:prstDash val="solid"/>
            <a:round/>
            <a:headEnd type="none" w="med" len="med"/>
            <a:tailEnd type="none" w="med" len="med"/>
          </a:ln>
        </p:spPr>
      </p:cxnSp>
      <p:cxnSp>
        <p:nvCxnSpPr>
          <p:cNvPr id="433" name="Google Shape;433;p36"/>
          <p:cNvCxnSpPr/>
          <p:nvPr/>
        </p:nvCxnSpPr>
        <p:spPr>
          <a:xfrm>
            <a:off x="5859804" y="2276401"/>
            <a:ext cx="0" cy="590700"/>
          </a:xfrm>
          <a:prstGeom prst="straightConnector1">
            <a:avLst/>
          </a:prstGeom>
          <a:noFill/>
          <a:ln w="9525" cap="flat" cmpd="sng">
            <a:solidFill>
              <a:schemeClr val="dk1"/>
            </a:solidFill>
            <a:prstDash val="solid"/>
            <a:round/>
            <a:headEnd type="none" w="med" len="med"/>
            <a:tailEnd type="none" w="med" len="med"/>
          </a:ln>
        </p:spPr>
      </p:cxnSp>
      <p:cxnSp>
        <p:nvCxnSpPr>
          <p:cNvPr id="434" name="Google Shape;434;p36"/>
          <p:cNvCxnSpPr/>
          <p:nvPr/>
        </p:nvCxnSpPr>
        <p:spPr>
          <a:xfrm>
            <a:off x="5859804" y="3697526"/>
            <a:ext cx="0" cy="590700"/>
          </a:xfrm>
          <a:prstGeom prst="straightConnector1">
            <a:avLst/>
          </a:prstGeom>
          <a:noFill/>
          <a:ln w="9525" cap="flat" cmpd="sng">
            <a:solidFill>
              <a:schemeClr val="dk1"/>
            </a:solidFill>
            <a:prstDash val="solid"/>
            <a:round/>
            <a:headEnd type="none" w="med" len="med"/>
            <a:tailEnd type="none" w="med" len="med"/>
          </a:ln>
        </p:spPr>
      </p:cxnSp>
      <p:cxnSp>
        <p:nvCxnSpPr>
          <p:cNvPr id="435" name="Google Shape;435;p36"/>
          <p:cNvCxnSpPr/>
          <p:nvPr/>
        </p:nvCxnSpPr>
        <p:spPr>
          <a:xfrm>
            <a:off x="5859804" y="2986963"/>
            <a:ext cx="0" cy="5907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470320-141E-28E5-A6CA-CEDC36A6D736}"/>
              </a:ext>
            </a:extLst>
          </p:cNvPr>
          <p:cNvSpPr>
            <a:spLocks noGrp="1"/>
          </p:cNvSpPr>
          <p:nvPr>
            <p:ph type="title"/>
          </p:nvPr>
        </p:nvSpPr>
        <p:spPr/>
        <p:txBody>
          <a:bodyPr/>
          <a:lstStyle/>
          <a:p>
            <a:r>
              <a:rPr lang="en-US" dirty="0"/>
              <a:t>Top Customers</a:t>
            </a:r>
          </a:p>
        </p:txBody>
      </p:sp>
      <p:pic>
        <p:nvPicPr>
          <p:cNvPr id="18" name="Picture 17">
            <a:extLst>
              <a:ext uri="{FF2B5EF4-FFF2-40B4-BE49-F238E27FC236}">
                <a16:creationId xmlns:a16="http://schemas.microsoft.com/office/drawing/2014/main" id="{28846848-260A-DF48-D2C8-B29A7003FBE9}"/>
              </a:ext>
            </a:extLst>
          </p:cNvPr>
          <p:cNvPicPr>
            <a:picLocks noChangeAspect="1"/>
          </p:cNvPicPr>
          <p:nvPr/>
        </p:nvPicPr>
        <p:blipFill>
          <a:blip r:embed="rId2"/>
          <a:stretch>
            <a:fillRect/>
          </a:stretch>
        </p:blipFill>
        <p:spPr>
          <a:xfrm>
            <a:off x="312585" y="3184195"/>
            <a:ext cx="8518830" cy="1419805"/>
          </a:xfrm>
          <a:prstGeom prst="rect">
            <a:avLst/>
          </a:prstGeom>
        </p:spPr>
      </p:pic>
      <p:sp>
        <p:nvSpPr>
          <p:cNvPr id="19" name="TextBox 18">
            <a:extLst>
              <a:ext uri="{FF2B5EF4-FFF2-40B4-BE49-F238E27FC236}">
                <a16:creationId xmlns:a16="http://schemas.microsoft.com/office/drawing/2014/main" id="{A1A55E84-9950-0AA7-26E3-B6E8D38DA6FC}"/>
              </a:ext>
            </a:extLst>
          </p:cNvPr>
          <p:cNvSpPr txBox="1"/>
          <p:nvPr/>
        </p:nvSpPr>
        <p:spPr>
          <a:xfrm>
            <a:off x="720000" y="1304014"/>
            <a:ext cx="3482671" cy="1600438"/>
          </a:xfrm>
          <a:prstGeom prst="rect">
            <a:avLst/>
          </a:prstGeom>
          <a:noFill/>
        </p:spPr>
        <p:txBody>
          <a:bodyPr wrap="square" rtlCol="0">
            <a:spAutoFit/>
          </a:bodyPr>
          <a:lstStyle/>
          <a:p>
            <a:r>
              <a:rPr lang="en-US" dirty="0"/>
              <a:t>Top 5 customers:</a:t>
            </a:r>
          </a:p>
          <a:p>
            <a:endParaRPr lang="en-US" dirty="0"/>
          </a:p>
          <a:p>
            <a:pPr marL="342900" indent="-342900">
              <a:buFont typeface="+mj-lt"/>
              <a:buAutoNum type="arabicPeriod"/>
            </a:pPr>
            <a:r>
              <a:rPr lang="en-US" dirty="0"/>
              <a:t>Eleanor Hunt - $211.6</a:t>
            </a:r>
          </a:p>
          <a:p>
            <a:pPr marL="342900" indent="-342900">
              <a:buFont typeface="+mj-lt"/>
              <a:buAutoNum type="arabicPeriod"/>
            </a:pPr>
            <a:r>
              <a:rPr lang="en-US" dirty="0"/>
              <a:t>Clara Shaw - $189.6</a:t>
            </a:r>
          </a:p>
          <a:p>
            <a:pPr marL="342900" indent="-342900">
              <a:buFont typeface="+mj-lt"/>
              <a:buAutoNum type="arabicPeriod"/>
            </a:pPr>
            <a:r>
              <a:rPr lang="en-US" dirty="0"/>
              <a:t>Casey Mena - $130.7</a:t>
            </a:r>
          </a:p>
          <a:p>
            <a:pPr marL="342900" indent="-342900">
              <a:buFont typeface="+mj-lt"/>
              <a:buAutoNum type="arabicPeriod"/>
            </a:pPr>
            <a:r>
              <a:rPr lang="en-US" dirty="0"/>
              <a:t>Sara Perry – $128.7</a:t>
            </a:r>
          </a:p>
          <a:p>
            <a:pPr marL="342900" indent="-342900">
              <a:buFont typeface="+mj-lt"/>
              <a:buAutoNum type="arabicPeriod"/>
            </a:pPr>
            <a:r>
              <a:rPr lang="en-US" dirty="0"/>
              <a:t>Leslie Seward - $123.7</a:t>
            </a:r>
          </a:p>
        </p:txBody>
      </p:sp>
    </p:spTree>
    <p:extLst>
      <p:ext uri="{BB962C8B-B14F-4D97-AF65-F5344CB8AC3E}">
        <p14:creationId xmlns:p14="http://schemas.microsoft.com/office/powerpoint/2010/main" val="3363956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9" name="Google Shape;199;p26"/>
          <p:cNvSpPr txBox="1">
            <a:spLocks noGrp="1"/>
          </p:cNvSpPr>
          <p:nvPr>
            <p:ph type="title"/>
          </p:nvPr>
        </p:nvSpPr>
        <p:spPr>
          <a:xfrm>
            <a:off x="720000" y="537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 and Recommendations</a:t>
            </a:r>
            <a:endParaRPr dirty="0"/>
          </a:p>
        </p:txBody>
      </p:sp>
      <p:sp>
        <p:nvSpPr>
          <p:cNvPr id="27" name="TextBox 26">
            <a:extLst>
              <a:ext uri="{FF2B5EF4-FFF2-40B4-BE49-F238E27FC236}">
                <a16:creationId xmlns:a16="http://schemas.microsoft.com/office/drawing/2014/main" id="{C7D86EDB-2E23-1A4E-8CD2-CB592BD438F4}"/>
              </a:ext>
            </a:extLst>
          </p:cNvPr>
          <p:cNvSpPr txBox="1"/>
          <p:nvPr/>
        </p:nvSpPr>
        <p:spPr>
          <a:xfrm>
            <a:off x="720000" y="1463041"/>
            <a:ext cx="7704000" cy="4616648"/>
          </a:xfrm>
          <a:prstGeom prst="rect">
            <a:avLst/>
          </a:prstGeom>
          <a:noFill/>
        </p:spPr>
        <p:txBody>
          <a:bodyPr wrap="square" rtlCol="0">
            <a:spAutoFit/>
          </a:bodyPr>
          <a:lstStyle/>
          <a:p>
            <a:r>
              <a:rPr lang="en-US" dirty="0"/>
              <a:t>To maximize growth and remain competitive Rockbuster should launch an online video service which could help maximize revenue for the company. Some suggestions to launch this are:</a:t>
            </a:r>
          </a:p>
          <a:p>
            <a:endParaRPr lang="en-US" dirty="0"/>
          </a:p>
          <a:p>
            <a:pPr marL="285750" indent="-285750">
              <a:buFont typeface="Arial" panose="020B0604020202020204" pitchFamily="34" charset="0"/>
              <a:buChar char="•"/>
            </a:pPr>
            <a:r>
              <a:rPr lang="en-US" dirty="0"/>
              <a:t>Use marketing resources on mainly India, China, United States, Japan, Mexico, Brazil. There are already customers in these countries and by focusing on these countries there could be room for growth</a:t>
            </a:r>
          </a:p>
          <a:p>
            <a:endParaRPr lang="en-US" dirty="0"/>
          </a:p>
          <a:p>
            <a:pPr marL="285750" indent="-285750">
              <a:buFont typeface="Arial" panose="020B0604020202020204" pitchFamily="34" charset="0"/>
              <a:buChar char="•"/>
            </a:pPr>
            <a:r>
              <a:rPr lang="en-US" dirty="0"/>
              <a:t>Focusing on the Sports, Sci-Fi, Animation, Drama, and Comedy categories. Ways to focus on these categories could be to acquire new movies and market these categories to consumers.</a:t>
            </a:r>
          </a:p>
          <a:p>
            <a:endParaRPr lang="en-US" dirty="0"/>
          </a:p>
          <a:p>
            <a:pPr marL="285750" indent="-285750">
              <a:buFont typeface="Arial" panose="020B0604020202020204" pitchFamily="34" charset="0"/>
              <a:buChar char="•"/>
            </a:pPr>
            <a:r>
              <a:rPr lang="en-US" dirty="0"/>
              <a:t>Creating rewards for loyal and high paying customers can help keep customer loyal to the brand and give incentives for other members to rent more.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endParaRPr lang="en-US" dirty="0"/>
          </a:p>
          <a:p>
            <a:endParaRPr lang="en-US" dirty="0"/>
          </a:p>
          <a:p>
            <a:r>
              <a:rPr lang="en-US" dirty="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43"/>
          <p:cNvSpPr txBox="1">
            <a:spLocks noGrp="1"/>
          </p:cNvSpPr>
          <p:nvPr>
            <p:ph type="title"/>
          </p:nvPr>
        </p:nvSpPr>
        <p:spPr>
          <a:xfrm>
            <a:off x="3992800" y="539500"/>
            <a:ext cx="4293900" cy="1109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Thanks!</a:t>
            </a:r>
            <a:endParaRPr dirty="0"/>
          </a:p>
        </p:txBody>
      </p:sp>
      <p:cxnSp>
        <p:nvCxnSpPr>
          <p:cNvPr id="602" name="Google Shape;602;p43"/>
          <p:cNvCxnSpPr/>
          <p:nvPr/>
        </p:nvCxnSpPr>
        <p:spPr>
          <a:xfrm rot="10800000">
            <a:off x="8430775" y="824325"/>
            <a:ext cx="0" cy="3671700"/>
          </a:xfrm>
          <a:prstGeom prst="straightConnector1">
            <a:avLst/>
          </a:prstGeom>
          <a:noFill/>
          <a:ln w="9525" cap="flat" cmpd="sng">
            <a:solidFill>
              <a:schemeClr val="dk1"/>
            </a:solidFill>
            <a:prstDash val="solid"/>
            <a:round/>
            <a:headEnd type="none" w="med" len="med"/>
            <a:tailEnd type="none" w="med" len="med"/>
          </a:ln>
        </p:spPr>
      </p:cxnSp>
      <p:grpSp>
        <p:nvGrpSpPr>
          <p:cNvPr id="603" name="Google Shape;603;p43"/>
          <p:cNvGrpSpPr/>
          <p:nvPr/>
        </p:nvGrpSpPr>
        <p:grpSpPr>
          <a:xfrm>
            <a:off x="498871" y="1220191"/>
            <a:ext cx="3032343" cy="3383762"/>
            <a:chOff x="498883" y="915575"/>
            <a:chExt cx="3305366" cy="3688426"/>
          </a:xfrm>
        </p:grpSpPr>
        <p:pic>
          <p:nvPicPr>
            <p:cNvPr id="604" name="Google Shape;604;p43"/>
            <p:cNvPicPr preferRelativeResize="0"/>
            <p:nvPr/>
          </p:nvPicPr>
          <p:blipFill rotWithShape="1">
            <a:blip r:embed="rId3">
              <a:alphaModFix/>
            </a:blip>
            <a:srcRect l="16631" r="16631"/>
            <a:stretch/>
          </p:blipFill>
          <p:spPr>
            <a:xfrm>
              <a:off x="681713" y="2990136"/>
              <a:ext cx="1915438" cy="1613851"/>
            </a:xfrm>
            <a:prstGeom prst="rect">
              <a:avLst/>
            </a:prstGeom>
            <a:noFill/>
            <a:ln>
              <a:noFill/>
            </a:ln>
          </p:spPr>
        </p:pic>
        <p:pic>
          <p:nvPicPr>
            <p:cNvPr id="605" name="Google Shape;605;p43"/>
            <p:cNvPicPr preferRelativeResize="0"/>
            <p:nvPr/>
          </p:nvPicPr>
          <p:blipFill rotWithShape="1">
            <a:blip r:embed="rId4">
              <a:alphaModFix/>
            </a:blip>
            <a:srcRect l="11053" r="11053"/>
            <a:stretch/>
          </p:blipFill>
          <p:spPr>
            <a:xfrm rot="-833932">
              <a:off x="700475" y="1886495"/>
              <a:ext cx="2797500" cy="2019455"/>
            </a:xfrm>
            <a:prstGeom prst="rect">
              <a:avLst/>
            </a:prstGeom>
            <a:noFill/>
            <a:ln>
              <a:noFill/>
            </a:ln>
          </p:spPr>
        </p:pic>
        <p:pic>
          <p:nvPicPr>
            <p:cNvPr id="606" name="Google Shape;606;p43"/>
            <p:cNvPicPr preferRelativeResize="0"/>
            <p:nvPr/>
          </p:nvPicPr>
          <p:blipFill rotWithShape="1">
            <a:blip r:embed="rId5">
              <a:alphaModFix/>
            </a:blip>
            <a:srcRect l="7982" t="19598" r="7990" b="19592"/>
            <a:stretch/>
          </p:blipFill>
          <p:spPr>
            <a:xfrm flipH="1">
              <a:off x="1979425" y="2632875"/>
              <a:ext cx="1266975" cy="916850"/>
            </a:xfrm>
            <a:prstGeom prst="rect">
              <a:avLst/>
            </a:prstGeom>
            <a:noFill/>
            <a:ln>
              <a:noFill/>
            </a:ln>
          </p:spPr>
        </p:pic>
        <p:pic>
          <p:nvPicPr>
            <p:cNvPr id="607" name="Google Shape;607;p43"/>
            <p:cNvPicPr preferRelativeResize="0"/>
            <p:nvPr/>
          </p:nvPicPr>
          <p:blipFill rotWithShape="1">
            <a:blip r:embed="rId6">
              <a:alphaModFix/>
            </a:blip>
            <a:srcRect l="26517" r="26522"/>
            <a:stretch/>
          </p:blipFill>
          <p:spPr>
            <a:xfrm>
              <a:off x="2926725" y="915575"/>
              <a:ext cx="635299" cy="760700"/>
            </a:xfrm>
            <a:prstGeom prst="rect">
              <a:avLst/>
            </a:prstGeom>
            <a:noFill/>
            <a:ln>
              <a:noFill/>
            </a:ln>
          </p:spPr>
        </p:pic>
        <p:grpSp>
          <p:nvGrpSpPr>
            <p:cNvPr id="608" name="Google Shape;608;p43"/>
            <p:cNvGrpSpPr/>
            <p:nvPr/>
          </p:nvGrpSpPr>
          <p:grpSpPr>
            <a:xfrm>
              <a:off x="3339501" y="1825274"/>
              <a:ext cx="464748" cy="411599"/>
              <a:chOff x="460576" y="1240674"/>
              <a:chExt cx="464748" cy="411599"/>
            </a:xfrm>
          </p:grpSpPr>
          <p:sp>
            <p:nvSpPr>
              <p:cNvPr id="609" name="Google Shape;609;p43"/>
              <p:cNvSpPr/>
              <p:nvPr/>
            </p:nvSpPr>
            <p:spPr>
              <a:xfrm>
                <a:off x="527995" y="1287763"/>
                <a:ext cx="285185" cy="278843"/>
              </a:xfrm>
              <a:custGeom>
                <a:avLst/>
                <a:gdLst/>
                <a:ahLst/>
                <a:cxnLst/>
                <a:rect l="l" t="t" r="r" b="b"/>
                <a:pathLst>
                  <a:path w="3016" h="2949" extrusionOk="0">
                    <a:moveTo>
                      <a:pt x="3002" y="1433"/>
                    </a:moveTo>
                    <a:lnTo>
                      <a:pt x="3002" y="1433"/>
                    </a:lnTo>
                    <a:cubicBezTo>
                      <a:pt x="2621" y="1413"/>
                      <a:pt x="2314" y="1147"/>
                      <a:pt x="2085" y="897"/>
                    </a:cubicBezTo>
                    <a:cubicBezTo>
                      <a:pt x="1837" y="649"/>
                      <a:pt x="1626" y="343"/>
                      <a:pt x="1531" y="0"/>
                    </a:cubicBezTo>
                    <a:lnTo>
                      <a:pt x="1531" y="0"/>
                    </a:lnTo>
                    <a:cubicBezTo>
                      <a:pt x="1531" y="0"/>
                      <a:pt x="1512" y="0"/>
                      <a:pt x="1492" y="0"/>
                    </a:cubicBezTo>
                    <a:cubicBezTo>
                      <a:pt x="1397" y="343"/>
                      <a:pt x="1206" y="629"/>
                      <a:pt x="956" y="858"/>
                    </a:cubicBezTo>
                    <a:cubicBezTo>
                      <a:pt x="824" y="992"/>
                      <a:pt x="670" y="1108"/>
                      <a:pt x="518" y="1203"/>
                    </a:cubicBezTo>
                    <a:cubicBezTo>
                      <a:pt x="366" y="1299"/>
                      <a:pt x="193" y="1394"/>
                      <a:pt x="21" y="1451"/>
                    </a:cubicBezTo>
                    <a:cubicBezTo>
                      <a:pt x="-18" y="1471"/>
                      <a:pt x="2" y="1528"/>
                      <a:pt x="39" y="1510"/>
                    </a:cubicBezTo>
                    <a:cubicBezTo>
                      <a:pt x="39" y="1510"/>
                      <a:pt x="39" y="1490"/>
                      <a:pt x="59" y="1490"/>
                    </a:cubicBezTo>
                    <a:cubicBezTo>
                      <a:pt x="288" y="1605"/>
                      <a:pt x="536" y="1719"/>
                      <a:pt x="747" y="1892"/>
                    </a:cubicBezTo>
                    <a:cubicBezTo>
                      <a:pt x="956" y="2064"/>
                      <a:pt x="1149" y="2273"/>
                      <a:pt x="1283" y="2503"/>
                    </a:cubicBezTo>
                    <a:cubicBezTo>
                      <a:pt x="1378" y="2637"/>
                      <a:pt x="1435" y="2771"/>
                      <a:pt x="1474" y="2923"/>
                    </a:cubicBezTo>
                    <a:cubicBezTo>
                      <a:pt x="1492" y="2961"/>
                      <a:pt x="1569" y="2961"/>
                      <a:pt x="1549" y="2904"/>
                    </a:cubicBezTo>
                    <a:lnTo>
                      <a:pt x="1549" y="2904"/>
                    </a:lnTo>
                    <a:cubicBezTo>
                      <a:pt x="1722" y="2216"/>
                      <a:pt x="2296" y="1642"/>
                      <a:pt x="2984" y="1490"/>
                    </a:cubicBezTo>
                    <a:lnTo>
                      <a:pt x="3002" y="1490"/>
                    </a:lnTo>
                    <a:cubicBezTo>
                      <a:pt x="3021" y="1490"/>
                      <a:pt x="3021" y="1433"/>
                      <a:pt x="3002" y="143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10" name="Google Shape;610;p43"/>
              <p:cNvSpPr/>
              <p:nvPr/>
            </p:nvSpPr>
            <p:spPr>
              <a:xfrm>
                <a:off x="789540" y="1279158"/>
                <a:ext cx="135785" cy="132661"/>
              </a:xfrm>
              <a:custGeom>
                <a:avLst/>
                <a:gdLst/>
                <a:ahLst/>
                <a:cxnLst/>
                <a:rect l="l" t="t" r="r" b="b"/>
                <a:pathLst>
                  <a:path w="1436" h="1403" extrusionOk="0">
                    <a:moveTo>
                      <a:pt x="1422" y="683"/>
                    </a:moveTo>
                    <a:lnTo>
                      <a:pt x="1422" y="683"/>
                    </a:lnTo>
                    <a:cubicBezTo>
                      <a:pt x="1249" y="683"/>
                      <a:pt x="1097" y="549"/>
                      <a:pt x="981" y="434"/>
                    </a:cubicBezTo>
                    <a:cubicBezTo>
                      <a:pt x="868" y="320"/>
                      <a:pt x="772" y="166"/>
                      <a:pt x="734" y="14"/>
                    </a:cubicBezTo>
                    <a:lnTo>
                      <a:pt x="734" y="14"/>
                    </a:lnTo>
                    <a:cubicBezTo>
                      <a:pt x="714" y="-5"/>
                      <a:pt x="714" y="-5"/>
                      <a:pt x="714" y="14"/>
                    </a:cubicBezTo>
                    <a:cubicBezTo>
                      <a:pt x="657" y="166"/>
                      <a:pt x="581" y="300"/>
                      <a:pt x="447" y="415"/>
                    </a:cubicBezTo>
                    <a:cubicBezTo>
                      <a:pt x="389" y="472"/>
                      <a:pt x="313" y="529"/>
                      <a:pt x="236" y="568"/>
                    </a:cubicBezTo>
                    <a:cubicBezTo>
                      <a:pt x="180" y="625"/>
                      <a:pt x="84" y="663"/>
                      <a:pt x="7" y="702"/>
                    </a:cubicBezTo>
                    <a:cubicBezTo>
                      <a:pt x="-11" y="702"/>
                      <a:pt x="7" y="720"/>
                      <a:pt x="25" y="720"/>
                    </a:cubicBezTo>
                    <a:lnTo>
                      <a:pt x="25" y="720"/>
                    </a:lnTo>
                    <a:cubicBezTo>
                      <a:pt x="141" y="759"/>
                      <a:pt x="255" y="815"/>
                      <a:pt x="352" y="893"/>
                    </a:cubicBezTo>
                    <a:cubicBezTo>
                      <a:pt x="447" y="988"/>
                      <a:pt x="543" y="1083"/>
                      <a:pt x="618" y="1199"/>
                    </a:cubicBezTo>
                    <a:cubicBezTo>
                      <a:pt x="657" y="1256"/>
                      <a:pt x="677" y="1313"/>
                      <a:pt x="695" y="1390"/>
                    </a:cubicBezTo>
                    <a:cubicBezTo>
                      <a:pt x="714" y="1408"/>
                      <a:pt x="734" y="1408"/>
                      <a:pt x="734" y="1390"/>
                    </a:cubicBezTo>
                    <a:lnTo>
                      <a:pt x="734" y="1390"/>
                    </a:lnTo>
                    <a:cubicBezTo>
                      <a:pt x="811" y="1065"/>
                      <a:pt x="1097" y="779"/>
                      <a:pt x="1422" y="702"/>
                    </a:cubicBezTo>
                    <a:lnTo>
                      <a:pt x="1422" y="702"/>
                    </a:lnTo>
                    <a:cubicBezTo>
                      <a:pt x="1440" y="702"/>
                      <a:pt x="1440" y="683"/>
                      <a:pt x="1422" y="68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11" name="Google Shape;611;p43"/>
              <p:cNvSpPr/>
              <p:nvPr/>
            </p:nvSpPr>
            <p:spPr>
              <a:xfrm>
                <a:off x="476272" y="1240674"/>
                <a:ext cx="107512" cy="104861"/>
              </a:xfrm>
              <a:custGeom>
                <a:avLst/>
                <a:gdLst/>
                <a:ahLst/>
                <a:cxnLst/>
                <a:rect l="l" t="t" r="r" b="b"/>
                <a:pathLst>
                  <a:path w="1137" h="1109" extrusionOk="0">
                    <a:moveTo>
                      <a:pt x="1122" y="534"/>
                    </a:moveTo>
                    <a:lnTo>
                      <a:pt x="1122" y="534"/>
                    </a:lnTo>
                    <a:cubicBezTo>
                      <a:pt x="988" y="534"/>
                      <a:pt x="874" y="421"/>
                      <a:pt x="779" y="344"/>
                    </a:cubicBezTo>
                    <a:cubicBezTo>
                      <a:pt x="683" y="248"/>
                      <a:pt x="606" y="134"/>
                      <a:pt x="586" y="0"/>
                    </a:cubicBezTo>
                    <a:lnTo>
                      <a:pt x="568" y="0"/>
                    </a:lnTo>
                    <a:lnTo>
                      <a:pt x="568" y="0"/>
                    </a:lnTo>
                    <a:cubicBezTo>
                      <a:pt x="529" y="134"/>
                      <a:pt x="454" y="230"/>
                      <a:pt x="356" y="325"/>
                    </a:cubicBezTo>
                    <a:cubicBezTo>
                      <a:pt x="300" y="364"/>
                      <a:pt x="243" y="421"/>
                      <a:pt x="186" y="459"/>
                    </a:cubicBezTo>
                    <a:cubicBezTo>
                      <a:pt x="127" y="477"/>
                      <a:pt x="70" y="516"/>
                      <a:pt x="13" y="555"/>
                    </a:cubicBezTo>
                    <a:cubicBezTo>
                      <a:pt x="-5" y="555"/>
                      <a:pt x="-5" y="573"/>
                      <a:pt x="13" y="573"/>
                    </a:cubicBezTo>
                    <a:lnTo>
                      <a:pt x="13" y="555"/>
                    </a:lnTo>
                    <a:cubicBezTo>
                      <a:pt x="109" y="611"/>
                      <a:pt x="204" y="650"/>
                      <a:pt x="281" y="707"/>
                    </a:cubicBezTo>
                    <a:cubicBezTo>
                      <a:pt x="356" y="764"/>
                      <a:pt x="434" y="861"/>
                      <a:pt x="490" y="936"/>
                    </a:cubicBezTo>
                    <a:cubicBezTo>
                      <a:pt x="511" y="993"/>
                      <a:pt x="529" y="1052"/>
                      <a:pt x="549" y="1109"/>
                    </a:cubicBezTo>
                    <a:cubicBezTo>
                      <a:pt x="568" y="1109"/>
                      <a:pt x="586" y="1109"/>
                      <a:pt x="586" y="1090"/>
                    </a:cubicBezTo>
                    <a:lnTo>
                      <a:pt x="586" y="1090"/>
                    </a:lnTo>
                    <a:cubicBezTo>
                      <a:pt x="645" y="841"/>
                      <a:pt x="874" y="611"/>
                      <a:pt x="1122" y="555"/>
                    </a:cubicBezTo>
                    <a:lnTo>
                      <a:pt x="1122" y="555"/>
                    </a:lnTo>
                    <a:cubicBezTo>
                      <a:pt x="1142" y="555"/>
                      <a:pt x="1142" y="534"/>
                      <a:pt x="1122" y="53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12" name="Google Shape;612;p43"/>
              <p:cNvSpPr/>
              <p:nvPr/>
            </p:nvSpPr>
            <p:spPr>
              <a:xfrm>
                <a:off x="766751" y="1493704"/>
                <a:ext cx="72242" cy="72335"/>
              </a:xfrm>
              <a:custGeom>
                <a:avLst/>
                <a:gdLst/>
                <a:ahLst/>
                <a:cxnLst/>
                <a:rect l="l" t="t" r="r" b="b"/>
                <a:pathLst>
                  <a:path w="764" h="765" extrusionOk="0">
                    <a:moveTo>
                      <a:pt x="764" y="381"/>
                    </a:moveTo>
                    <a:lnTo>
                      <a:pt x="764" y="381"/>
                    </a:lnTo>
                    <a:cubicBezTo>
                      <a:pt x="668" y="363"/>
                      <a:pt x="593" y="306"/>
                      <a:pt x="534" y="229"/>
                    </a:cubicBezTo>
                    <a:cubicBezTo>
                      <a:pt x="477" y="172"/>
                      <a:pt x="421" y="95"/>
                      <a:pt x="400" y="20"/>
                    </a:cubicBezTo>
                    <a:lnTo>
                      <a:pt x="400" y="0"/>
                    </a:lnTo>
                    <a:cubicBezTo>
                      <a:pt x="400" y="0"/>
                      <a:pt x="382" y="0"/>
                      <a:pt x="382" y="20"/>
                    </a:cubicBezTo>
                    <a:cubicBezTo>
                      <a:pt x="364" y="95"/>
                      <a:pt x="305" y="172"/>
                      <a:pt x="248" y="229"/>
                    </a:cubicBezTo>
                    <a:cubicBezTo>
                      <a:pt x="209" y="268"/>
                      <a:pt x="171" y="286"/>
                      <a:pt x="134" y="325"/>
                    </a:cubicBezTo>
                    <a:cubicBezTo>
                      <a:pt x="96" y="345"/>
                      <a:pt x="57" y="363"/>
                      <a:pt x="0" y="381"/>
                    </a:cubicBezTo>
                    <a:cubicBezTo>
                      <a:pt x="0" y="381"/>
                      <a:pt x="0" y="402"/>
                      <a:pt x="19" y="402"/>
                    </a:cubicBezTo>
                    <a:lnTo>
                      <a:pt x="19" y="402"/>
                    </a:lnTo>
                    <a:cubicBezTo>
                      <a:pt x="76" y="420"/>
                      <a:pt x="134" y="459"/>
                      <a:pt x="191" y="497"/>
                    </a:cubicBezTo>
                    <a:cubicBezTo>
                      <a:pt x="248" y="536"/>
                      <a:pt x="305" y="593"/>
                      <a:pt x="325" y="649"/>
                    </a:cubicBezTo>
                    <a:cubicBezTo>
                      <a:pt x="364" y="688"/>
                      <a:pt x="364" y="726"/>
                      <a:pt x="382" y="765"/>
                    </a:cubicBezTo>
                    <a:lnTo>
                      <a:pt x="400" y="765"/>
                    </a:lnTo>
                    <a:lnTo>
                      <a:pt x="400" y="745"/>
                    </a:lnTo>
                    <a:cubicBezTo>
                      <a:pt x="439" y="574"/>
                      <a:pt x="593" y="420"/>
                      <a:pt x="764" y="38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13" name="Google Shape;613;p43"/>
              <p:cNvSpPr/>
              <p:nvPr/>
            </p:nvSpPr>
            <p:spPr>
              <a:xfrm>
                <a:off x="730536" y="1598472"/>
                <a:ext cx="36216" cy="36309"/>
              </a:xfrm>
              <a:custGeom>
                <a:avLst/>
                <a:gdLst/>
                <a:ahLst/>
                <a:cxnLst/>
                <a:rect l="l" t="t" r="r" b="b"/>
                <a:pathLst>
                  <a:path w="383" h="384" extrusionOk="0">
                    <a:moveTo>
                      <a:pt x="383" y="191"/>
                    </a:moveTo>
                    <a:lnTo>
                      <a:pt x="383" y="191"/>
                    </a:lnTo>
                    <a:cubicBezTo>
                      <a:pt x="345" y="191"/>
                      <a:pt x="306" y="154"/>
                      <a:pt x="268" y="116"/>
                    </a:cubicBezTo>
                    <a:cubicBezTo>
                      <a:pt x="229" y="96"/>
                      <a:pt x="211" y="59"/>
                      <a:pt x="191" y="0"/>
                    </a:cubicBezTo>
                    <a:lnTo>
                      <a:pt x="191" y="0"/>
                    </a:lnTo>
                    <a:lnTo>
                      <a:pt x="191" y="0"/>
                    </a:lnTo>
                    <a:cubicBezTo>
                      <a:pt x="172" y="59"/>
                      <a:pt x="154" y="96"/>
                      <a:pt x="115" y="116"/>
                    </a:cubicBezTo>
                    <a:cubicBezTo>
                      <a:pt x="95" y="134"/>
                      <a:pt x="77" y="154"/>
                      <a:pt x="59" y="154"/>
                    </a:cubicBezTo>
                    <a:cubicBezTo>
                      <a:pt x="38" y="173"/>
                      <a:pt x="20" y="191"/>
                      <a:pt x="0" y="191"/>
                    </a:cubicBezTo>
                    <a:lnTo>
                      <a:pt x="0" y="191"/>
                    </a:lnTo>
                    <a:lnTo>
                      <a:pt x="0" y="191"/>
                    </a:lnTo>
                    <a:cubicBezTo>
                      <a:pt x="38" y="211"/>
                      <a:pt x="59" y="230"/>
                      <a:pt x="95" y="250"/>
                    </a:cubicBezTo>
                    <a:cubicBezTo>
                      <a:pt x="115" y="268"/>
                      <a:pt x="154" y="286"/>
                      <a:pt x="172" y="325"/>
                    </a:cubicBezTo>
                    <a:cubicBezTo>
                      <a:pt x="172" y="345"/>
                      <a:pt x="191" y="363"/>
                      <a:pt x="191" y="384"/>
                    </a:cubicBezTo>
                    <a:lnTo>
                      <a:pt x="191" y="384"/>
                    </a:lnTo>
                    <a:lnTo>
                      <a:pt x="191" y="384"/>
                    </a:lnTo>
                    <a:cubicBezTo>
                      <a:pt x="211" y="286"/>
                      <a:pt x="288" y="211"/>
                      <a:pt x="383" y="19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14" name="Google Shape;614;p43"/>
              <p:cNvSpPr/>
              <p:nvPr/>
            </p:nvSpPr>
            <p:spPr>
              <a:xfrm>
                <a:off x="460576" y="1520747"/>
                <a:ext cx="135785" cy="131526"/>
              </a:xfrm>
              <a:custGeom>
                <a:avLst/>
                <a:gdLst/>
                <a:ahLst/>
                <a:cxnLst/>
                <a:rect l="l" t="t" r="r" b="b"/>
                <a:pathLst>
                  <a:path w="1436" h="1391" extrusionOk="0">
                    <a:moveTo>
                      <a:pt x="1422" y="670"/>
                    </a:moveTo>
                    <a:lnTo>
                      <a:pt x="1422" y="670"/>
                    </a:lnTo>
                    <a:cubicBezTo>
                      <a:pt x="1249" y="670"/>
                      <a:pt x="1097" y="536"/>
                      <a:pt x="981" y="422"/>
                    </a:cubicBezTo>
                    <a:cubicBezTo>
                      <a:pt x="867" y="307"/>
                      <a:pt x="772" y="154"/>
                      <a:pt x="734" y="0"/>
                    </a:cubicBezTo>
                    <a:lnTo>
                      <a:pt x="734" y="0"/>
                    </a:lnTo>
                    <a:cubicBezTo>
                      <a:pt x="715" y="0"/>
                      <a:pt x="715" y="0"/>
                      <a:pt x="715" y="0"/>
                    </a:cubicBezTo>
                    <a:cubicBezTo>
                      <a:pt x="656" y="154"/>
                      <a:pt x="561" y="307"/>
                      <a:pt x="447" y="402"/>
                    </a:cubicBezTo>
                    <a:cubicBezTo>
                      <a:pt x="390" y="459"/>
                      <a:pt x="313" y="518"/>
                      <a:pt x="236" y="554"/>
                    </a:cubicBezTo>
                    <a:cubicBezTo>
                      <a:pt x="161" y="613"/>
                      <a:pt x="84" y="651"/>
                      <a:pt x="7" y="688"/>
                    </a:cubicBezTo>
                    <a:cubicBezTo>
                      <a:pt x="-11" y="688"/>
                      <a:pt x="7" y="727"/>
                      <a:pt x="27" y="708"/>
                    </a:cubicBezTo>
                    <a:lnTo>
                      <a:pt x="27" y="708"/>
                    </a:lnTo>
                    <a:cubicBezTo>
                      <a:pt x="141" y="765"/>
                      <a:pt x="256" y="804"/>
                      <a:pt x="352" y="899"/>
                    </a:cubicBezTo>
                    <a:cubicBezTo>
                      <a:pt x="447" y="976"/>
                      <a:pt x="543" y="1072"/>
                      <a:pt x="600" y="1185"/>
                    </a:cubicBezTo>
                    <a:cubicBezTo>
                      <a:pt x="638" y="1242"/>
                      <a:pt x="677" y="1319"/>
                      <a:pt x="695" y="1376"/>
                    </a:cubicBezTo>
                    <a:cubicBezTo>
                      <a:pt x="715" y="1397"/>
                      <a:pt x="734" y="1397"/>
                      <a:pt x="734" y="1376"/>
                    </a:cubicBezTo>
                    <a:lnTo>
                      <a:pt x="734" y="1376"/>
                    </a:lnTo>
                    <a:cubicBezTo>
                      <a:pt x="811" y="1052"/>
                      <a:pt x="1097" y="765"/>
                      <a:pt x="1422" y="708"/>
                    </a:cubicBezTo>
                    <a:lnTo>
                      <a:pt x="1422" y="708"/>
                    </a:lnTo>
                    <a:cubicBezTo>
                      <a:pt x="1440" y="708"/>
                      <a:pt x="1440" y="670"/>
                      <a:pt x="1422" y="67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pic>
          <p:nvPicPr>
            <p:cNvPr id="615" name="Google Shape;615;p43"/>
            <p:cNvPicPr preferRelativeResize="0"/>
            <p:nvPr/>
          </p:nvPicPr>
          <p:blipFill rotWithShape="1">
            <a:blip r:embed="rId7">
              <a:alphaModFix/>
            </a:blip>
            <a:srcRect l="27155" r="27151"/>
            <a:stretch/>
          </p:blipFill>
          <p:spPr>
            <a:xfrm>
              <a:off x="1063825" y="1016057"/>
              <a:ext cx="1639424" cy="3587944"/>
            </a:xfrm>
            <a:prstGeom prst="rect">
              <a:avLst/>
            </a:prstGeom>
            <a:noFill/>
            <a:ln>
              <a:noFill/>
            </a:ln>
          </p:spPr>
        </p:pic>
      </p:grpSp>
      <p:sp>
        <p:nvSpPr>
          <p:cNvPr id="3" name="TextBox 2">
            <a:extLst>
              <a:ext uri="{FF2B5EF4-FFF2-40B4-BE49-F238E27FC236}">
                <a16:creationId xmlns:a16="http://schemas.microsoft.com/office/drawing/2014/main" id="{248773B0-BA6C-E2AD-40A0-E3B9D847979F}"/>
              </a:ext>
            </a:extLst>
          </p:cNvPr>
          <p:cNvSpPr txBox="1"/>
          <p:nvPr/>
        </p:nvSpPr>
        <p:spPr>
          <a:xfrm>
            <a:off x="3827520" y="1809428"/>
            <a:ext cx="4498986" cy="1815882"/>
          </a:xfrm>
          <a:prstGeom prst="rect">
            <a:avLst/>
          </a:prstGeom>
          <a:noFill/>
        </p:spPr>
        <p:txBody>
          <a:bodyPr wrap="square" rtlCol="0">
            <a:spAutoFit/>
          </a:bodyPr>
          <a:lstStyle/>
          <a:p>
            <a:r>
              <a:rPr lang="en-US" sz="900" dirty="0"/>
              <a:t>Tableau Links:</a:t>
            </a:r>
          </a:p>
          <a:p>
            <a:endParaRPr lang="en-US" sz="900" dirty="0"/>
          </a:p>
          <a:p>
            <a:r>
              <a:rPr lang="en-US" sz="900" dirty="0">
                <a:hlinkClick r:id="rId8"/>
              </a:rPr>
              <a:t>https://public.tableau.com/shared/N6HMHSNX3?:display_count=n&amp;:origin=viz_share_link</a:t>
            </a:r>
            <a:endParaRPr lang="en-US" sz="900" dirty="0"/>
          </a:p>
          <a:p>
            <a:endParaRPr lang="en-US" sz="900" dirty="0"/>
          </a:p>
          <a:p>
            <a:r>
              <a:rPr lang="en-US" sz="900" dirty="0">
                <a:hlinkClick r:id="rId9"/>
              </a:rPr>
              <a:t>https://public.tableau.com/views/RockbusterMovieandCategoryRevenue/Dashboard2?:language=enUS&amp;:sid=&amp;:display_count=n&amp;:origin=viz_share_link</a:t>
            </a:r>
            <a:endParaRPr lang="en-US" sz="900" dirty="0"/>
          </a:p>
          <a:p>
            <a:endParaRPr lang="en-US" sz="900" dirty="0"/>
          </a:p>
          <a:p>
            <a:r>
              <a:rPr lang="en-US" sz="900" dirty="0">
                <a:hlinkClick r:id="rId10"/>
              </a:rPr>
              <a:t>https://public.tableau.com/views/Book1_17192435452030/Sheet1?:language=en-US&amp;publish=yes&amp;:sid=&amp;:display_count=n&amp;:origin=viz_share_link</a:t>
            </a:r>
            <a:endParaRPr lang="en-US" sz="900" dirty="0"/>
          </a:p>
          <a:p>
            <a:endParaRPr lang="en-US" sz="1100" dirty="0"/>
          </a:p>
          <a:p>
            <a:endParaRPr lang="en-US" sz="1100" dirty="0"/>
          </a:p>
        </p:txBody>
      </p:sp>
    </p:spTree>
  </p:cSld>
  <p:clrMapOvr>
    <a:masterClrMapping/>
  </p:clrMapOvr>
</p:sld>
</file>

<file path=ppt/theme/theme1.xml><?xml version="1.0" encoding="utf-8"?>
<a:theme xmlns:a="http://schemas.openxmlformats.org/drawingml/2006/main" name="French Cinema and Visual Culture - Master of Arts in French by Slidesgo">
  <a:themeElements>
    <a:clrScheme name="Simple Light">
      <a:dk1>
        <a:srgbClr val="30183E"/>
      </a:dk1>
      <a:lt1>
        <a:srgbClr val="F4EEE0"/>
      </a:lt1>
      <a:dk2>
        <a:srgbClr val="ABABB1"/>
      </a:dk2>
      <a:lt2>
        <a:srgbClr val="7F7F90"/>
      </a:lt2>
      <a:accent1>
        <a:srgbClr val="846888"/>
      </a:accent1>
      <a:accent2>
        <a:srgbClr val="3A2545"/>
      </a:accent2>
      <a:accent3>
        <a:srgbClr val="FF862C"/>
      </a:accent3>
      <a:accent4>
        <a:srgbClr val="DF593D"/>
      </a:accent4>
      <a:accent5>
        <a:srgbClr val="D91237"/>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41262</TotalTime>
  <Words>549</Words>
  <Application>Microsoft Macintosh PowerPoint</Application>
  <PresentationFormat>On-screen Show (16:9)</PresentationFormat>
  <Paragraphs>84</Paragraphs>
  <Slides>9</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Nunito Light</vt:lpstr>
      <vt:lpstr>Anuphan</vt:lpstr>
      <vt:lpstr>Inter</vt:lpstr>
      <vt:lpstr>Public Sans Medium</vt:lpstr>
      <vt:lpstr>Anaheim</vt:lpstr>
      <vt:lpstr>Public Sans</vt:lpstr>
      <vt:lpstr>Arial</vt:lpstr>
      <vt:lpstr>French Cinema and Visual Culture - Master of Arts in French by Slidesgo</vt:lpstr>
      <vt:lpstr>Rockbuster Stealth  Data Analysis Project</vt:lpstr>
      <vt:lpstr>Table of Contents </vt:lpstr>
      <vt:lpstr>Project Overview</vt:lpstr>
      <vt:lpstr>Customers and Sales Geographically</vt:lpstr>
      <vt:lpstr>Movie and Category Revenue</vt:lpstr>
      <vt:lpstr>Rockbuster Descriptive Statistics</vt:lpstr>
      <vt:lpstr>Top Customers</vt:lpstr>
      <vt:lpstr>Conclusion and Recommendations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Liam Anderson</cp:lastModifiedBy>
  <cp:revision>5</cp:revision>
  <dcterms:modified xsi:type="dcterms:W3CDTF">2024-06-24T15:40:14Z</dcterms:modified>
</cp:coreProperties>
</file>