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57" r:id="rId3"/>
    <p:sldId id="266" r:id="rId4"/>
    <p:sldId id="267" r:id="rId5"/>
    <p:sldId id="258" r:id="rId6"/>
    <p:sldId id="259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237A4-8AD2-45FE-8962-62CA89C75A81}" v="12" dt="2023-10-18T16:29:1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82831" autoAdjust="0"/>
  </p:normalViewPr>
  <p:slideViewPr>
    <p:cSldViewPr snapToGrid="0">
      <p:cViewPr varScale="1">
        <p:scale>
          <a:sx n="71" d="100"/>
          <a:sy n="7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CC0237A4-8AD2-45FE-8962-62CA89C75A81}"/>
    <pc:docChg chg="custSel addSld modSld">
      <pc:chgData name="Liam Akerlof Berigan" userId="1a8d56fc-de3a-4c9a-bb6e-0d52f35feb29" providerId="ADAL" clId="{CC0237A4-8AD2-45FE-8962-62CA89C75A81}" dt="2023-10-18T16:29:17.628" v="762" actId="6549"/>
      <pc:docMkLst>
        <pc:docMk/>
      </pc:docMkLst>
      <pc:sldChg chg="modSp mod">
        <pc:chgData name="Liam Akerlof Berigan" userId="1a8d56fc-de3a-4c9a-bb6e-0d52f35feb29" providerId="ADAL" clId="{CC0237A4-8AD2-45FE-8962-62CA89C75A81}" dt="2023-10-18T16:29:17.628" v="762" actId="6549"/>
        <pc:sldMkLst>
          <pc:docMk/>
          <pc:sldMk cId="1800463736" sldId="258"/>
        </pc:sldMkLst>
        <pc:spChg chg="mod">
          <ac:chgData name="Liam Akerlof Berigan" userId="1a8d56fc-de3a-4c9a-bb6e-0d52f35feb29" providerId="ADAL" clId="{CC0237A4-8AD2-45FE-8962-62CA89C75A81}" dt="2023-10-18T16:20:33.504" v="751" actId="20577"/>
          <ac:spMkLst>
            <pc:docMk/>
            <pc:sldMk cId="1800463736" sldId="258"/>
            <ac:spMk id="16" creationId="{42359FBC-F903-FA13-2929-D4785ED69BEF}"/>
          </ac:spMkLst>
        </pc:spChg>
        <pc:spChg chg="mod">
          <ac:chgData name="Liam Akerlof Berigan" userId="1a8d56fc-de3a-4c9a-bb6e-0d52f35feb29" providerId="ADAL" clId="{CC0237A4-8AD2-45FE-8962-62CA89C75A81}" dt="2023-10-18T16:20:41.419" v="753" actId="207"/>
          <ac:spMkLst>
            <pc:docMk/>
            <pc:sldMk cId="1800463736" sldId="258"/>
            <ac:spMk id="112" creationId="{E54A8A2F-1114-D0B9-A933-98DA88AEA566}"/>
          </ac:spMkLst>
        </pc:spChg>
        <pc:spChg chg="mod">
          <ac:chgData name="Liam Akerlof Berigan" userId="1a8d56fc-de3a-4c9a-bb6e-0d52f35feb29" providerId="ADAL" clId="{CC0237A4-8AD2-45FE-8962-62CA89C75A81}" dt="2023-10-18T16:20:44.165" v="754" actId="207"/>
          <ac:spMkLst>
            <pc:docMk/>
            <pc:sldMk cId="1800463736" sldId="258"/>
            <ac:spMk id="113" creationId="{35049C6E-4B97-A5C7-8541-1C206414099A}"/>
          </ac:spMkLst>
        </pc:spChg>
        <pc:spChg chg="mod">
          <ac:chgData name="Liam Akerlof Berigan" userId="1a8d56fc-de3a-4c9a-bb6e-0d52f35feb29" providerId="ADAL" clId="{CC0237A4-8AD2-45FE-8962-62CA89C75A81}" dt="2023-10-18T16:20:51.484" v="756" actId="207"/>
          <ac:spMkLst>
            <pc:docMk/>
            <pc:sldMk cId="1800463736" sldId="258"/>
            <ac:spMk id="114" creationId="{0CF06D47-827D-868F-718A-DF46C9477154}"/>
          </ac:spMkLst>
        </pc:spChg>
        <pc:spChg chg="mod">
          <ac:chgData name="Liam Akerlof Berigan" userId="1a8d56fc-de3a-4c9a-bb6e-0d52f35feb29" providerId="ADAL" clId="{CC0237A4-8AD2-45FE-8962-62CA89C75A81}" dt="2023-10-18T16:20:47.397" v="755" actId="207"/>
          <ac:spMkLst>
            <pc:docMk/>
            <pc:sldMk cId="1800463736" sldId="258"/>
            <ac:spMk id="115" creationId="{D3CEC780-DE41-F259-DC55-5F06413EF35D}"/>
          </ac:spMkLst>
        </pc:spChg>
        <pc:spChg chg="mod">
          <ac:chgData name="Liam Akerlof Berigan" userId="1a8d56fc-de3a-4c9a-bb6e-0d52f35feb29" providerId="ADAL" clId="{CC0237A4-8AD2-45FE-8962-62CA89C75A81}" dt="2023-10-18T16:20:55.656" v="757" actId="207"/>
          <ac:spMkLst>
            <pc:docMk/>
            <pc:sldMk cId="1800463736" sldId="258"/>
            <ac:spMk id="116" creationId="{928540AD-AD8C-3639-77A9-50AA786AB1E0}"/>
          </ac:spMkLst>
        </pc:spChg>
        <pc:spChg chg="mod">
          <ac:chgData name="Liam Akerlof Berigan" userId="1a8d56fc-de3a-4c9a-bb6e-0d52f35feb29" providerId="ADAL" clId="{CC0237A4-8AD2-45FE-8962-62CA89C75A81}" dt="2023-10-18T16:20:59.492" v="758" actId="207"/>
          <ac:spMkLst>
            <pc:docMk/>
            <pc:sldMk cId="1800463736" sldId="258"/>
            <ac:spMk id="117" creationId="{9069C663-CDA4-2917-AF9D-897A06AD46AE}"/>
          </ac:spMkLst>
        </pc:spChg>
        <pc:spChg chg="mod">
          <ac:chgData name="Liam Akerlof Berigan" userId="1a8d56fc-de3a-4c9a-bb6e-0d52f35feb29" providerId="ADAL" clId="{CC0237A4-8AD2-45FE-8962-62CA89C75A81}" dt="2023-10-18T16:29:17.628" v="762" actId="6549"/>
          <ac:spMkLst>
            <pc:docMk/>
            <pc:sldMk cId="1800463736" sldId="258"/>
            <ac:spMk id="119" creationId="{FD89DEE4-1270-6CE1-2216-08282E8EDA3F}"/>
          </ac:spMkLst>
        </pc:spChg>
      </pc:sldChg>
      <pc:sldChg chg="modSp new mod">
        <pc:chgData name="Liam Akerlof Berigan" userId="1a8d56fc-de3a-4c9a-bb6e-0d52f35feb29" providerId="ADAL" clId="{CC0237A4-8AD2-45FE-8962-62CA89C75A81}" dt="2023-10-16T14:37:23.749" v="191" actId="20577"/>
        <pc:sldMkLst>
          <pc:docMk/>
          <pc:sldMk cId="309569958" sldId="266"/>
        </pc:sldMkLst>
        <pc:spChg chg="mod">
          <ac:chgData name="Liam Akerlof Berigan" userId="1a8d56fc-de3a-4c9a-bb6e-0d52f35feb29" providerId="ADAL" clId="{CC0237A4-8AD2-45FE-8962-62CA89C75A81}" dt="2023-10-16T14:35:52.819" v="29" actId="20577"/>
          <ac:spMkLst>
            <pc:docMk/>
            <pc:sldMk cId="309569958" sldId="266"/>
            <ac:spMk id="2" creationId="{7E1464CB-E7E4-D8E3-AE6F-B952280935F2}"/>
          </ac:spMkLst>
        </pc:spChg>
        <pc:spChg chg="mod">
          <ac:chgData name="Liam Akerlof Berigan" userId="1a8d56fc-de3a-4c9a-bb6e-0d52f35feb29" providerId="ADAL" clId="{CC0237A4-8AD2-45FE-8962-62CA89C75A81}" dt="2023-10-16T14:37:23.749" v="191" actId="20577"/>
          <ac:spMkLst>
            <pc:docMk/>
            <pc:sldMk cId="309569958" sldId="266"/>
            <ac:spMk id="3" creationId="{8E510363-282D-EFA4-C3A1-8BB5D6EB1E5E}"/>
          </ac:spMkLst>
        </pc:spChg>
      </pc:sldChg>
      <pc:sldChg chg="modSp add mod">
        <pc:chgData name="Liam Akerlof Berigan" userId="1a8d56fc-de3a-4c9a-bb6e-0d52f35feb29" providerId="ADAL" clId="{CC0237A4-8AD2-45FE-8962-62CA89C75A81}" dt="2023-10-16T14:52:33.040" v="747" actId="20577"/>
        <pc:sldMkLst>
          <pc:docMk/>
          <pc:sldMk cId="1313829943" sldId="267"/>
        </pc:sldMkLst>
        <pc:spChg chg="mod">
          <ac:chgData name="Liam Akerlof Berigan" userId="1a8d56fc-de3a-4c9a-bb6e-0d52f35feb29" providerId="ADAL" clId="{CC0237A4-8AD2-45FE-8962-62CA89C75A81}" dt="2023-10-16T14:37:45.744" v="242" actId="20577"/>
          <ac:spMkLst>
            <pc:docMk/>
            <pc:sldMk cId="1313829943" sldId="267"/>
            <ac:spMk id="2" creationId="{7E1464CB-E7E4-D8E3-AE6F-B952280935F2}"/>
          </ac:spMkLst>
        </pc:spChg>
        <pc:spChg chg="mod">
          <ac:chgData name="Liam Akerlof Berigan" userId="1a8d56fc-de3a-4c9a-bb6e-0d52f35feb29" providerId="ADAL" clId="{CC0237A4-8AD2-45FE-8962-62CA89C75A81}" dt="2023-10-16T14:52:33.040" v="747" actId="20577"/>
          <ac:spMkLst>
            <pc:docMk/>
            <pc:sldMk cId="1313829943" sldId="267"/>
            <ac:spMk id="3" creationId="{8E510363-282D-EFA4-C3A1-8BB5D6EB1E5E}"/>
          </ac:spMkLst>
        </pc:spChg>
      </pc:sldChg>
    </pc:docChg>
  </pc:docChgLst>
  <pc:docChgLst>
    <pc:chgData name="Liam Akerlof Berigan" userId="1a8d56fc-de3a-4c9a-bb6e-0d52f35feb29" providerId="ADAL" clId="{11443B18-A483-4213-A735-6DC9BE48F321}"/>
    <pc:docChg chg="undo custSel addSld delSld modSld">
      <pc:chgData name="Liam Akerlof Berigan" userId="1a8d56fc-de3a-4c9a-bb6e-0d52f35feb29" providerId="ADAL" clId="{11443B18-A483-4213-A735-6DC9BE48F321}" dt="2023-10-15T16:04:57.656" v="2893" actId="20577"/>
      <pc:docMkLst>
        <pc:docMk/>
      </pc:docMkLst>
      <pc:sldChg chg="del">
        <pc:chgData name="Liam Akerlof Berigan" userId="1a8d56fc-de3a-4c9a-bb6e-0d52f35feb29" providerId="ADAL" clId="{11443B18-A483-4213-A735-6DC9BE48F321}" dt="2023-10-15T15:58:53.614" v="2810" actId="47"/>
        <pc:sldMkLst>
          <pc:docMk/>
          <pc:sldMk cId="3740315500" sldId="256"/>
        </pc:sldMkLst>
      </pc:sldChg>
      <pc:sldChg chg="modNotesTx">
        <pc:chgData name="Liam Akerlof Berigan" userId="1a8d56fc-de3a-4c9a-bb6e-0d52f35feb29" providerId="ADAL" clId="{11443B18-A483-4213-A735-6DC9BE48F321}" dt="2023-10-15T14:29:46.417" v="86" actId="20577"/>
        <pc:sldMkLst>
          <pc:docMk/>
          <pc:sldMk cId="1191936158" sldId="257"/>
        </pc:sldMkLst>
      </pc:sldChg>
      <pc:sldChg chg="addSp delSp modSp new mod modAnim modNotesTx">
        <pc:chgData name="Liam Akerlof Berigan" userId="1a8d56fc-de3a-4c9a-bb6e-0d52f35feb29" providerId="ADAL" clId="{11443B18-A483-4213-A735-6DC9BE48F321}" dt="2023-10-15T15:11:57.460" v="966"/>
        <pc:sldMkLst>
          <pc:docMk/>
          <pc:sldMk cId="1800463736" sldId="258"/>
        </pc:sldMkLst>
        <pc:spChg chg="mod">
          <ac:chgData name="Liam Akerlof Berigan" userId="1a8d56fc-de3a-4c9a-bb6e-0d52f35feb29" providerId="ADAL" clId="{11443B18-A483-4213-A735-6DC9BE48F321}" dt="2023-10-15T14:37:07.261" v="138" actId="20577"/>
          <ac:spMkLst>
            <pc:docMk/>
            <pc:sldMk cId="1800463736" sldId="258"/>
            <ac:spMk id="2" creationId="{8C07763D-D896-2238-1302-EA577B266599}"/>
          </ac:spMkLst>
        </pc:spChg>
        <pc:spChg chg="del mod">
          <ac:chgData name="Liam Akerlof Berigan" userId="1a8d56fc-de3a-4c9a-bb6e-0d52f35feb29" providerId="ADAL" clId="{11443B18-A483-4213-A735-6DC9BE48F321}" dt="2023-10-15T14:38:54.334" v="207" actId="478"/>
          <ac:spMkLst>
            <pc:docMk/>
            <pc:sldMk cId="1800463736" sldId="258"/>
            <ac:spMk id="3" creationId="{181BE5D7-5660-8070-6F5F-A7D8E29B092A}"/>
          </ac:spMkLst>
        </pc:spChg>
        <pc:spChg chg="add mod">
          <ac:chgData name="Liam Akerlof Berigan" userId="1a8d56fc-de3a-4c9a-bb6e-0d52f35feb29" providerId="ADAL" clId="{11443B18-A483-4213-A735-6DC9BE48F321}" dt="2023-10-15T14:58:34.174" v="799" actId="1076"/>
          <ac:spMkLst>
            <pc:docMk/>
            <pc:sldMk cId="1800463736" sldId="258"/>
            <ac:spMk id="6" creationId="{6AEBB762-E613-39F2-C276-86459F4D925F}"/>
          </ac:spMkLst>
        </pc:spChg>
        <pc:spChg chg="add mod">
          <ac:chgData name="Liam Akerlof Berigan" userId="1a8d56fc-de3a-4c9a-bb6e-0d52f35feb29" providerId="ADAL" clId="{11443B18-A483-4213-A735-6DC9BE48F321}" dt="2023-10-15T14:58:24.040" v="798" actId="1076"/>
          <ac:spMkLst>
            <pc:docMk/>
            <pc:sldMk cId="1800463736" sldId="258"/>
            <ac:spMk id="9" creationId="{31E7809F-C472-43F5-F245-CD658F37CB70}"/>
          </ac:spMkLst>
        </pc:spChg>
        <pc:spChg chg="add mod">
          <ac:chgData name="Liam Akerlof Berigan" userId="1a8d56fc-de3a-4c9a-bb6e-0d52f35feb29" providerId="ADAL" clId="{11443B18-A483-4213-A735-6DC9BE48F321}" dt="2023-10-15T14:52:09.332" v="744" actId="20577"/>
          <ac:spMkLst>
            <pc:docMk/>
            <pc:sldMk cId="1800463736" sldId="258"/>
            <ac:spMk id="16" creationId="{42359FBC-F903-FA13-2929-D4785ED69BEF}"/>
          </ac:spMkLst>
        </pc:spChg>
        <pc:spChg chg="add mod">
          <ac:chgData name="Liam Akerlof Berigan" userId="1a8d56fc-de3a-4c9a-bb6e-0d52f35feb29" providerId="ADAL" clId="{11443B18-A483-4213-A735-6DC9BE48F321}" dt="2023-10-15T14:57:28.176" v="794" actId="1076"/>
          <ac:spMkLst>
            <pc:docMk/>
            <pc:sldMk cId="1800463736" sldId="258"/>
            <ac:spMk id="21" creationId="{22B79703-3581-FE8B-B9E7-D3B5D5940919}"/>
          </ac:spMkLst>
        </pc:spChg>
        <pc:spChg chg="add mod">
          <ac:chgData name="Liam Akerlof Berigan" userId="1a8d56fc-de3a-4c9a-bb6e-0d52f35feb29" providerId="ADAL" clId="{11443B18-A483-4213-A735-6DC9BE48F321}" dt="2023-10-15T14:57:13" v="791" actId="1076"/>
          <ac:spMkLst>
            <pc:docMk/>
            <pc:sldMk cId="1800463736" sldId="258"/>
            <ac:spMk id="22" creationId="{F78A12A4-11B4-B07E-8BD1-BECC3A2B57F2}"/>
          </ac:spMkLst>
        </pc:spChg>
        <pc:spChg chg="add mod">
          <ac:chgData name="Liam Akerlof Berigan" userId="1a8d56fc-de3a-4c9a-bb6e-0d52f35feb29" providerId="ADAL" clId="{11443B18-A483-4213-A735-6DC9BE48F321}" dt="2023-10-15T14:57:51.701" v="796" actId="1076"/>
          <ac:spMkLst>
            <pc:docMk/>
            <pc:sldMk cId="1800463736" sldId="258"/>
            <ac:spMk id="28" creationId="{3DD242CB-D091-2B65-81FF-5D90116B8878}"/>
          </ac:spMkLst>
        </pc:spChg>
        <pc:spChg chg="add mod">
          <ac:chgData name="Liam Akerlof Berigan" userId="1a8d56fc-de3a-4c9a-bb6e-0d52f35feb29" providerId="ADAL" clId="{11443B18-A483-4213-A735-6DC9BE48F321}" dt="2023-10-15T14:58:03.995" v="797" actId="1076"/>
          <ac:spMkLst>
            <pc:docMk/>
            <pc:sldMk cId="1800463736" sldId="258"/>
            <ac:spMk id="29" creationId="{B1C270F3-FEA2-F691-2209-90082F534008}"/>
          </ac:spMkLst>
        </pc:spChg>
        <pc:spChg chg="add mod">
          <ac:chgData name="Liam Akerlof Berigan" userId="1a8d56fc-de3a-4c9a-bb6e-0d52f35feb29" providerId="ADAL" clId="{11443B18-A483-4213-A735-6DC9BE48F321}" dt="2023-10-15T14:55:18.398" v="780" actId="1076"/>
          <ac:spMkLst>
            <pc:docMk/>
            <pc:sldMk cId="1800463736" sldId="258"/>
            <ac:spMk id="38" creationId="{B90208EC-D2E9-92E6-15F2-1E73E1EB9B13}"/>
          </ac:spMkLst>
        </pc:spChg>
        <pc:spChg chg="add mod">
          <ac:chgData name="Liam Akerlof Berigan" userId="1a8d56fc-de3a-4c9a-bb6e-0d52f35feb29" providerId="ADAL" clId="{11443B18-A483-4213-A735-6DC9BE48F321}" dt="2023-10-15T14:55:39.005" v="783" actId="1076"/>
          <ac:spMkLst>
            <pc:docMk/>
            <pc:sldMk cId="1800463736" sldId="258"/>
            <ac:spMk id="39" creationId="{05D30D79-8899-F8B6-9616-8236B3DE9BC3}"/>
          </ac:spMkLst>
        </pc:spChg>
        <pc:spChg chg="add mod">
          <ac:chgData name="Liam Akerlof Berigan" userId="1a8d56fc-de3a-4c9a-bb6e-0d52f35feb29" providerId="ADAL" clId="{11443B18-A483-4213-A735-6DC9BE48F321}" dt="2023-10-15T14:55:25.474" v="781" actId="1076"/>
          <ac:spMkLst>
            <pc:docMk/>
            <pc:sldMk cId="1800463736" sldId="258"/>
            <ac:spMk id="40" creationId="{A39DAACD-5552-F48D-E276-DE7C3C3328CC}"/>
          </ac:spMkLst>
        </pc:spChg>
        <pc:spChg chg="add mod">
          <ac:chgData name="Liam Akerlof Berigan" userId="1a8d56fc-de3a-4c9a-bb6e-0d52f35feb29" providerId="ADAL" clId="{11443B18-A483-4213-A735-6DC9BE48F321}" dt="2023-10-15T14:55:52.844" v="784" actId="1076"/>
          <ac:spMkLst>
            <pc:docMk/>
            <pc:sldMk cId="1800463736" sldId="258"/>
            <ac:spMk id="41" creationId="{EEA6977B-7BB5-F806-1586-1C071C5FED33}"/>
          </ac:spMkLst>
        </pc:spChg>
        <pc:spChg chg="add mod">
          <ac:chgData name="Liam Akerlof Berigan" userId="1a8d56fc-de3a-4c9a-bb6e-0d52f35feb29" providerId="ADAL" clId="{11443B18-A483-4213-A735-6DC9BE48F321}" dt="2023-10-15T14:56:12.803" v="785" actId="1076"/>
          <ac:spMkLst>
            <pc:docMk/>
            <pc:sldMk cId="1800463736" sldId="258"/>
            <ac:spMk id="42" creationId="{5AFC52C5-7AB8-AEEC-1FBD-B0047BF32E8E}"/>
          </ac:spMkLst>
        </pc:spChg>
        <pc:spChg chg="add mod">
          <ac:chgData name="Liam Akerlof Berigan" userId="1a8d56fc-de3a-4c9a-bb6e-0d52f35feb29" providerId="ADAL" clId="{11443B18-A483-4213-A735-6DC9BE48F321}" dt="2023-10-15T14:56:38.919" v="787" actId="1076"/>
          <ac:spMkLst>
            <pc:docMk/>
            <pc:sldMk cId="1800463736" sldId="258"/>
            <ac:spMk id="43" creationId="{15052B5E-F85C-2CE2-A42B-A1A64BD800FD}"/>
          </ac:spMkLst>
        </pc:spChg>
        <pc:spChg chg="add mod">
          <ac:chgData name="Liam Akerlof Berigan" userId="1a8d56fc-de3a-4c9a-bb6e-0d52f35feb29" providerId="ADAL" clId="{11443B18-A483-4213-A735-6DC9BE48F321}" dt="2023-10-15T14:56:22.639" v="786" actId="1076"/>
          <ac:spMkLst>
            <pc:docMk/>
            <pc:sldMk cId="1800463736" sldId="258"/>
            <ac:spMk id="44" creationId="{57B81F70-2B88-7A99-6363-2C93A384E3D5}"/>
          </ac:spMkLst>
        </pc:spChg>
        <pc:spChg chg="add mod">
          <ac:chgData name="Liam Akerlof Berigan" userId="1a8d56fc-de3a-4c9a-bb6e-0d52f35feb29" providerId="ADAL" clId="{11443B18-A483-4213-A735-6DC9BE48F321}" dt="2023-10-15T14:56:56.709" v="790" actId="1076"/>
          <ac:spMkLst>
            <pc:docMk/>
            <pc:sldMk cId="1800463736" sldId="258"/>
            <ac:spMk id="45" creationId="{9C189B1E-9D1F-8566-554D-B90A45EB70E9}"/>
          </ac:spMkLst>
        </pc:spChg>
        <pc:spChg chg="add mod">
          <ac:chgData name="Liam Akerlof Berigan" userId="1a8d56fc-de3a-4c9a-bb6e-0d52f35feb29" providerId="ADAL" clId="{11443B18-A483-4213-A735-6DC9BE48F321}" dt="2023-10-15T15:00:16.256" v="815" actId="1076"/>
          <ac:spMkLst>
            <pc:docMk/>
            <pc:sldMk cId="1800463736" sldId="258"/>
            <ac:spMk id="111" creationId="{9D47E7F5-1FA5-5AE6-C4C1-697D7F485C1A}"/>
          </ac:spMkLst>
        </pc:spChg>
        <pc:spChg chg="add mod">
          <ac:chgData name="Liam Akerlof Berigan" userId="1a8d56fc-de3a-4c9a-bb6e-0d52f35feb29" providerId="ADAL" clId="{11443B18-A483-4213-A735-6DC9BE48F321}" dt="2023-10-15T15:00:47.732" v="826" actId="1076"/>
          <ac:spMkLst>
            <pc:docMk/>
            <pc:sldMk cId="1800463736" sldId="258"/>
            <ac:spMk id="112" creationId="{E54A8A2F-1114-D0B9-A933-98DA88AEA566}"/>
          </ac:spMkLst>
        </pc:spChg>
        <pc:spChg chg="add mod">
          <ac:chgData name="Liam Akerlof Berigan" userId="1a8d56fc-de3a-4c9a-bb6e-0d52f35feb29" providerId="ADAL" clId="{11443B18-A483-4213-A735-6DC9BE48F321}" dt="2023-10-15T15:01:01.264" v="828" actId="1076"/>
          <ac:spMkLst>
            <pc:docMk/>
            <pc:sldMk cId="1800463736" sldId="258"/>
            <ac:spMk id="113" creationId="{35049C6E-4B97-A5C7-8541-1C206414099A}"/>
          </ac:spMkLst>
        </pc:spChg>
        <pc:spChg chg="add mod">
          <ac:chgData name="Liam Akerlof Berigan" userId="1a8d56fc-de3a-4c9a-bb6e-0d52f35feb29" providerId="ADAL" clId="{11443B18-A483-4213-A735-6DC9BE48F321}" dt="2023-10-15T15:02:55.984" v="847" actId="207"/>
          <ac:spMkLst>
            <pc:docMk/>
            <pc:sldMk cId="1800463736" sldId="258"/>
            <ac:spMk id="114" creationId="{0CF06D47-827D-868F-718A-DF46C9477154}"/>
          </ac:spMkLst>
        </pc:spChg>
        <pc:spChg chg="add mod">
          <ac:chgData name="Liam Akerlof Berigan" userId="1a8d56fc-de3a-4c9a-bb6e-0d52f35feb29" providerId="ADAL" clId="{11443B18-A483-4213-A735-6DC9BE48F321}" dt="2023-10-15T15:01:45.434" v="836" actId="1076"/>
          <ac:spMkLst>
            <pc:docMk/>
            <pc:sldMk cId="1800463736" sldId="258"/>
            <ac:spMk id="115" creationId="{D3CEC780-DE41-F259-DC55-5F06413EF35D}"/>
          </ac:spMkLst>
        </pc:spChg>
        <pc:spChg chg="add mod">
          <ac:chgData name="Liam Akerlof Berigan" userId="1a8d56fc-de3a-4c9a-bb6e-0d52f35feb29" providerId="ADAL" clId="{11443B18-A483-4213-A735-6DC9BE48F321}" dt="2023-10-15T15:03:01.135" v="848" actId="207"/>
          <ac:spMkLst>
            <pc:docMk/>
            <pc:sldMk cId="1800463736" sldId="258"/>
            <ac:spMk id="116" creationId="{928540AD-AD8C-3639-77A9-50AA786AB1E0}"/>
          </ac:spMkLst>
        </pc:spChg>
        <pc:spChg chg="add mod">
          <ac:chgData name="Liam Akerlof Berigan" userId="1a8d56fc-de3a-4c9a-bb6e-0d52f35feb29" providerId="ADAL" clId="{11443B18-A483-4213-A735-6DC9BE48F321}" dt="2023-10-15T15:03:04.669" v="849" actId="207"/>
          <ac:spMkLst>
            <pc:docMk/>
            <pc:sldMk cId="1800463736" sldId="258"/>
            <ac:spMk id="117" creationId="{9069C663-CDA4-2917-AF9D-897A06AD46AE}"/>
          </ac:spMkLst>
        </pc:spChg>
        <pc:spChg chg="add mod">
          <ac:chgData name="Liam Akerlof Berigan" userId="1a8d56fc-de3a-4c9a-bb6e-0d52f35feb29" providerId="ADAL" clId="{11443B18-A483-4213-A735-6DC9BE48F321}" dt="2023-10-15T15:02:25.703" v="844" actId="20577"/>
          <ac:spMkLst>
            <pc:docMk/>
            <pc:sldMk cId="1800463736" sldId="258"/>
            <ac:spMk id="118" creationId="{B2677C33-5B4A-4CCC-2A44-2C26D55B4EE8}"/>
          </ac:spMkLst>
        </pc:spChg>
        <pc:spChg chg="add mod">
          <ac:chgData name="Liam Akerlof Berigan" userId="1a8d56fc-de3a-4c9a-bb6e-0d52f35feb29" providerId="ADAL" clId="{11443B18-A483-4213-A735-6DC9BE48F321}" dt="2023-10-15T15:06:20.202" v="899" actId="1076"/>
          <ac:spMkLst>
            <pc:docMk/>
            <pc:sldMk cId="1800463736" sldId="258"/>
            <ac:spMk id="119" creationId="{FD89DEE4-1270-6CE1-2216-08282E8EDA3F}"/>
          </ac:spMkLst>
        </pc:spChg>
        <pc:spChg chg="add mod">
          <ac:chgData name="Liam Akerlof Berigan" userId="1a8d56fc-de3a-4c9a-bb6e-0d52f35feb29" providerId="ADAL" clId="{11443B18-A483-4213-A735-6DC9BE48F321}" dt="2023-10-15T15:07:00.831" v="916" actId="1076"/>
          <ac:spMkLst>
            <pc:docMk/>
            <pc:sldMk cId="1800463736" sldId="258"/>
            <ac:spMk id="120" creationId="{8378BE25-17AD-9B29-14CD-54C722847DDD}"/>
          </ac:spMkLst>
        </pc:spChg>
        <pc:spChg chg="add mod">
          <ac:chgData name="Liam Akerlof Berigan" userId="1a8d56fc-de3a-4c9a-bb6e-0d52f35feb29" providerId="ADAL" clId="{11443B18-A483-4213-A735-6DC9BE48F321}" dt="2023-10-15T15:07:30.572" v="925" actId="6549"/>
          <ac:spMkLst>
            <pc:docMk/>
            <pc:sldMk cId="1800463736" sldId="258"/>
            <ac:spMk id="121" creationId="{0D34635D-1F3B-355A-02CF-04E4137F316C}"/>
          </ac:spMkLst>
        </pc:spChg>
        <pc:spChg chg="add mod">
          <ac:chgData name="Liam Akerlof Berigan" userId="1a8d56fc-de3a-4c9a-bb6e-0d52f35feb29" providerId="ADAL" clId="{11443B18-A483-4213-A735-6DC9BE48F321}" dt="2023-10-15T15:07:27.439" v="923" actId="20577"/>
          <ac:spMkLst>
            <pc:docMk/>
            <pc:sldMk cId="1800463736" sldId="258"/>
            <ac:spMk id="122" creationId="{FB7FD15C-CC61-DBF9-E5A1-79AC6ED2C314}"/>
          </ac:spMkLst>
        </pc:spChg>
        <pc:cxnChg chg="add del mod">
          <ac:chgData name="Liam Akerlof Berigan" userId="1a8d56fc-de3a-4c9a-bb6e-0d52f35feb29" providerId="ADAL" clId="{11443B18-A483-4213-A735-6DC9BE48F321}" dt="2023-10-15T14:42:34.532" v="403" actId="478"/>
          <ac:cxnSpMkLst>
            <pc:docMk/>
            <pc:sldMk cId="1800463736" sldId="258"/>
            <ac:cxnSpMk id="5" creationId="{3DF44F44-AB62-0BF4-CEF0-586C645EDEB6}"/>
          </ac:cxnSpMkLst>
        </pc:cxnChg>
        <pc:cxnChg chg="add mod">
          <ac:chgData name="Liam Akerlof Berigan" userId="1a8d56fc-de3a-4c9a-bb6e-0d52f35feb29" providerId="ADAL" clId="{11443B18-A483-4213-A735-6DC9BE48F321}" dt="2023-10-15T14:59:05.821" v="804" actId="14100"/>
          <ac:cxnSpMkLst>
            <pc:docMk/>
            <pc:sldMk cId="1800463736" sldId="258"/>
            <ac:cxnSpMk id="8" creationId="{848EDB3B-C8F9-E037-4FF0-4B1109893B64}"/>
          </ac:cxnSpMkLst>
        </pc:cxnChg>
        <pc:cxnChg chg="add del mod">
          <ac:chgData name="Liam Akerlof Berigan" userId="1a8d56fc-de3a-4c9a-bb6e-0d52f35feb29" providerId="ADAL" clId="{11443B18-A483-4213-A735-6DC9BE48F321}" dt="2023-10-15T14:41:51.181" v="401"/>
          <ac:cxnSpMkLst>
            <pc:docMk/>
            <pc:sldMk cId="1800463736" sldId="258"/>
            <ac:cxnSpMk id="10" creationId="{C268E1A4-72C2-08B3-5D4D-4C15282E2221}"/>
          </ac:cxnSpMkLst>
        </pc:cxnChg>
        <pc:cxnChg chg="add del mod">
          <ac:chgData name="Liam Akerlof Berigan" userId="1a8d56fc-de3a-4c9a-bb6e-0d52f35feb29" providerId="ADAL" clId="{11443B18-A483-4213-A735-6DC9BE48F321}" dt="2023-10-15T14:41:51.181" v="401"/>
          <ac:cxnSpMkLst>
            <pc:docMk/>
            <pc:sldMk cId="1800463736" sldId="258"/>
            <ac:cxnSpMk id="11" creationId="{B29CD2E9-ED2E-229E-3641-7C337712BA40}"/>
          </ac:cxnSpMkLst>
        </pc:cxnChg>
        <pc:cxnChg chg="add del mod">
          <ac:chgData name="Liam Akerlof Berigan" userId="1a8d56fc-de3a-4c9a-bb6e-0d52f35feb29" providerId="ADAL" clId="{11443B18-A483-4213-A735-6DC9BE48F321}" dt="2023-10-15T14:41:48.539" v="394"/>
          <ac:cxnSpMkLst>
            <pc:docMk/>
            <pc:sldMk cId="1800463736" sldId="258"/>
            <ac:cxnSpMk id="12" creationId="{561259DA-65ED-C16B-57AD-F0AF42A71B10}"/>
          </ac:cxnSpMkLst>
        </pc:cxnChg>
        <pc:cxnChg chg="add del mod">
          <ac:chgData name="Liam Akerlof Berigan" userId="1a8d56fc-de3a-4c9a-bb6e-0d52f35feb29" providerId="ADAL" clId="{11443B18-A483-4213-A735-6DC9BE48F321}" dt="2023-10-15T14:41:48.539" v="394"/>
          <ac:cxnSpMkLst>
            <pc:docMk/>
            <pc:sldMk cId="1800463736" sldId="258"/>
            <ac:cxnSpMk id="13" creationId="{292D2B8E-7969-C762-B1B3-B4A8DAA68517}"/>
          </ac:cxnSpMkLst>
        </pc:cxnChg>
        <pc:cxnChg chg="add mod">
          <ac:chgData name="Liam Akerlof Berigan" userId="1a8d56fc-de3a-4c9a-bb6e-0d52f35feb29" providerId="ADAL" clId="{11443B18-A483-4213-A735-6DC9BE48F321}" dt="2023-10-15T14:59:10.236" v="805" actId="14100"/>
          <ac:cxnSpMkLst>
            <pc:docMk/>
            <pc:sldMk cId="1800463736" sldId="258"/>
            <ac:cxnSpMk id="15" creationId="{6784CC24-D7EB-D949-1A7D-0931A3EEB1B1}"/>
          </ac:cxnSpMkLst>
        </pc:cxnChg>
        <pc:cxnChg chg="add mod">
          <ac:chgData name="Liam Akerlof Berigan" userId="1a8d56fc-de3a-4c9a-bb6e-0d52f35feb29" providerId="ADAL" clId="{11443B18-A483-4213-A735-6DC9BE48F321}" dt="2023-10-15T14:58:34.174" v="799" actId="1076"/>
          <ac:cxnSpMkLst>
            <pc:docMk/>
            <pc:sldMk cId="1800463736" sldId="258"/>
            <ac:cxnSpMk id="17" creationId="{030E5F32-7019-E19E-BD17-E75A10D4792A}"/>
          </ac:cxnSpMkLst>
        </pc:cxnChg>
        <pc:cxnChg chg="add del mod">
          <ac:chgData name="Liam Akerlof Berigan" userId="1a8d56fc-de3a-4c9a-bb6e-0d52f35feb29" providerId="ADAL" clId="{11443B18-A483-4213-A735-6DC9BE48F321}" dt="2023-10-15T14:45:22.634" v="616" actId="478"/>
          <ac:cxnSpMkLst>
            <pc:docMk/>
            <pc:sldMk cId="1800463736" sldId="258"/>
            <ac:cxnSpMk id="18" creationId="{8937A3AF-AF81-8238-2022-987C66FFF203}"/>
          </ac:cxnSpMkLst>
        </pc:cxnChg>
        <pc:cxnChg chg="add mod">
          <ac:chgData name="Liam Akerlof Berigan" userId="1a8d56fc-de3a-4c9a-bb6e-0d52f35feb29" providerId="ADAL" clId="{11443B18-A483-4213-A735-6DC9BE48F321}" dt="2023-10-15T15:09:13.421" v="929" actId="14100"/>
          <ac:cxnSpMkLst>
            <pc:docMk/>
            <pc:sldMk cId="1800463736" sldId="258"/>
            <ac:cxnSpMk id="20" creationId="{FE3D492C-6C2E-3824-A4E8-2B9C6D6EF869}"/>
          </ac:cxnSpMkLst>
        </pc:cxnChg>
        <pc:cxnChg chg="add del mod">
          <ac:chgData name="Liam Akerlof Berigan" userId="1a8d56fc-de3a-4c9a-bb6e-0d52f35feb29" providerId="ADAL" clId="{11443B18-A483-4213-A735-6DC9BE48F321}" dt="2023-10-15T14:46:25.840" v="628" actId="478"/>
          <ac:cxnSpMkLst>
            <pc:docMk/>
            <pc:sldMk cId="1800463736" sldId="258"/>
            <ac:cxnSpMk id="23" creationId="{88A6223D-1077-F21D-DE7A-6AEE09DF8E0F}"/>
          </ac:cxnSpMkLst>
        </pc:cxnChg>
        <pc:cxnChg chg="add del mod">
          <ac:chgData name="Liam Akerlof Berigan" userId="1a8d56fc-de3a-4c9a-bb6e-0d52f35feb29" providerId="ADAL" clId="{11443B18-A483-4213-A735-6DC9BE48F321}" dt="2023-10-15T14:46:26.841" v="629" actId="478"/>
          <ac:cxnSpMkLst>
            <pc:docMk/>
            <pc:sldMk cId="1800463736" sldId="258"/>
            <ac:cxnSpMk id="24" creationId="{40523837-50A2-3DBD-74A5-0719A7A8B21E}"/>
          </ac:cxnSpMkLst>
        </pc:cxnChg>
        <pc:cxnChg chg="add mod">
          <ac:chgData name="Liam Akerlof Berigan" userId="1a8d56fc-de3a-4c9a-bb6e-0d52f35feb29" providerId="ADAL" clId="{11443B18-A483-4213-A735-6DC9BE48F321}" dt="2023-10-15T14:58:24.040" v="798" actId="1076"/>
          <ac:cxnSpMkLst>
            <pc:docMk/>
            <pc:sldMk cId="1800463736" sldId="258"/>
            <ac:cxnSpMk id="26" creationId="{51D3A913-D906-D7CE-05A3-D8C95F6A7B6D}"/>
          </ac:cxnSpMkLst>
        </pc:cxnChg>
        <pc:cxnChg chg="add mod">
          <ac:chgData name="Liam Akerlof Berigan" userId="1a8d56fc-de3a-4c9a-bb6e-0d52f35feb29" providerId="ADAL" clId="{11443B18-A483-4213-A735-6DC9BE48F321}" dt="2023-10-15T14:58:24.040" v="798" actId="1076"/>
          <ac:cxnSpMkLst>
            <pc:docMk/>
            <pc:sldMk cId="1800463736" sldId="258"/>
            <ac:cxnSpMk id="27" creationId="{DB3C369D-7713-95C3-371C-6AFB362289B0}"/>
          </ac:cxnSpMkLst>
        </pc:cxnChg>
        <pc:cxnChg chg="add mod">
          <ac:chgData name="Liam Akerlof Berigan" userId="1a8d56fc-de3a-4c9a-bb6e-0d52f35feb29" providerId="ADAL" clId="{11443B18-A483-4213-A735-6DC9BE48F321}" dt="2023-10-15T15:09:08.518" v="928" actId="14100"/>
          <ac:cxnSpMkLst>
            <pc:docMk/>
            <pc:sldMk cId="1800463736" sldId="258"/>
            <ac:cxnSpMk id="30" creationId="{785DD657-3D60-E785-F25C-CA096FEC47DD}"/>
          </ac:cxnSpMkLst>
        </pc:cxnChg>
        <pc:cxnChg chg="add mod">
          <ac:chgData name="Liam Akerlof Berigan" userId="1a8d56fc-de3a-4c9a-bb6e-0d52f35feb29" providerId="ADAL" clId="{11443B18-A483-4213-A735-6DC9BE48F321}" dt="2023-10-15T14:57:13" v="791" actId="1076"/>
          <ac:cxnSpMkLst>
            <pc:docMk/>
            <pc:sldMk cId="1800463736" sldId="258"/>
            <ac:cxnSpMk id="31" creationId="{BCA65629-54EF-B0F3-E4ED-F3B69C6EAFEF}"/>
          </ac:cxnSpMkLst>
        </pc:cxnChg>
        <pc:cxnChg chg="add mod">
          <ac:chgData name="Liam Akerlof Berigan" userId="1a8d56fc-de3a-4c9a-bb6e-0d52f35feb29" providerId="ADAL" clId="{11443B18-A483-4213-A735-6DC9BE48F321}" dt="2023-10-15T14:57:28.176" v="794" actId="1076"/>
          <ac:cxnSpMkLst>
            <pc:docMk/>
            <pc:sldMk cId="1800463736" sldId="258"/>
            <ac:cxnSpMk id="32" creationId="{D34592F7-8AA7-6A62-83EA-02F26BBAA986}"/>
          </ac:cxnSpMkLst>
        </pc:cxnChg>
        <pc:cxnChg chg="add del mod">
          <ac:chgData name="Liam Akerlof Berigan" userId="1a8d56fc-de3a-4c9a-bb6e-0d52f35feb29" providerId="ADAL" clId="{11443B18-A483-4213-A735-6DC9BE48F321}" dt="2023-10-15T14:48:18.520" v="703" actId="478"/>
          <ac:cxnSpMkLst>
            <pc:docMk/>
            <pc:sldMk cId="1800463736" sldId="258"/>
            <ac:cxnSpMk id="33" creationId="{F48B21A8-DAEE-D628-8C5A-021BF27EF32F}"/>
          </ac:cxnSpMkLst>
        </pc:cxnChg>
        <pc:cxnChg chg="add mod">
          <ac:chgData name="Liam Akerlof Berigan" userId="1a8d56fc-de3a-4c9a-bb6e-0d52f35feb29" providerId="ADAL" clId="{11443B18-A483-4213-A735-6DC9BE48F321}" dt="2023-10-15T14:57:28.176" v="794" actId="1076"/>
          <ac:cxnSpMkLst>
            <pc:docMk/>
            <pc:sldMk cId="1800463736" sldId="258"/>
            <ac:cxnSpMk id="35" creationId="{384326F3-6893-78BF-1D51-6BF8D85667F8}"/>
          </ac:cxnSpMkLst>
        </pc:cxnChg>
        <pc:cxnChg chg="add mod">
          <ac:chgData name="Liam Akerlof Berigan" userId="1a8d56fc-de3a-4c9a-bb6e-0d52f35feb29" providerId="ADAL" clId="{11443B18-A483-4213-A735-6DC9BE48F321}" dt="2023-10-15T14:58:03.995" v="797" actId="1076"/>
          <ac:cxnSpMkLst>
            <pc:docMk/>
            <pc:sldMk cId="1800463736" sldId="258"/>
            <ac:cxnSpMk id="55" creationId="{BC6585F1-795B-7997-09F6-9DC5F943EF3A}"/>
          </ac:cxnSpMkLst>
        </pc:cxnChg>
        <pc:cxnChg chg="add mod">
          <ac:chgData name="Liam Akerlof Berigan" userId="1a8d56fc-de3a-4c9a-bb6e-0d52f35feb29" providerId="ADAL" clId="{11443B18-A483-4213-A735-6DC9BE48F321}" dt="2023-10-15T14:58:03.995" v="797" actId="1076"/>
          <ac:cxnSpMkLst>
            <pc:docMk/>
            <pc:sldMk cId="1800463736" sldId="258"/>
            <ac:cxnSpMk id="58" creationId="{C04EB3E8-848F-8C12-20C5-024F19E9942B}"/>
          </ac:cxnSpMkLst>
        </pc:cxnChg>
        <pc:cxnChg chg="add mod">
          <ac:chgData name="Liam Akerlof Berigan" userId="1a8d56fc-de3a-4c9a-bb6e-0d52f35feb29" providerId="ADAL" clId="{11443B18-A483-4213-A735-6DC9BE48F321}" dt="2023-10-15T14:57:51.701" v="796" actId="1076"/>
          <ac:cxnSpMkLst>
            <pc:docMk/>
            <pc:sldMk cId="1800463736" sldId="258"/>
            <ac:cxnSpMk id="61" creationId="{4D1388DE-6848-8E78-20EA-D350169571D1}"/>
          </ac:cxnSpMkLst>
        </pc:cxnChg>
        <pc:cxnChg chg="add mod">
          <ac:chgData name="Liam Akerlof Berigan" userId="1a8d56fc-de3a-4c9a-bb6e-0d52f35feb29" providerId="ADAL" clId="{11443B18-A483-4213-A735-6DC9BE48F321}" dt="2023-10-15T14:57:51.701" v="796" actId="1076"/>
          <ac:cxnSpMkLst>
            <pc:docMk/>
            <pc:sldMk cId="1800463736" sldId="258"/>
            <ac:cxnSpMk id="64" creationId="{5D223543-28D7-8B56-19B2-C001CC73C5DE}"/>
          </ac:cxnSpMkLst>
        </pc:cxnChg>
      </pc:sldChg>
      <pc:sldChg chg="addSp delSp modSp new mod modAnim">
        <pc:chgData name="Liam Akerlof Berigan" userId="1a8d56fc-de3a-4c9a-bb6e-0d52f35feb29" providerId="ADAL" clId="{11443B18-A483-4213-A735-6DC9BE48F321}" dt="2023-10-15T15:20:20.981" v="1280"/>
        <pc:sldMkLst>
          <pc:docMk/>
          <pc:sldMk cId="1555273315" sldId="259"/>
        </pc:sldMkLst>
        <pc:spChg chg="mod">
          <ac:chgData name="Liam Akerlof Berigan" userId="1a8d56fc-de3a-4c9a-bb6e-0d52f35feb29" providerId="ADAL" clId="{11443B18-A483-4213-A735-6DC9BE48F321}" dt="2023-10-15T15:13:38.378" v="1017" actId="20577"/>
          <ac:spMkLst>
            <pc:docMk/>
            <pc:sldMk cId="1555273315" sldId="259"/>
            <ac:spMk id="2" creationId="{42417A83-DFB5-2728-C486-AA0637717FD1}"/>
          </ac:spMkLst>
        </pc:spChg>
        <pc:spChg chg="del">
          <ac:chgData name="Liam Akerlof Berigan" userId="1a8d56fc-de3a-4c9a-bb6e-0d52f35feb29" providerId="ADAL" clId="{11443B18-A483-4213-A735-6DC9BE48F321}" dt="2023-10-15T15:13:45.292" v="1018" actId="478"/>
          <ac:spMkLst>
            <pc:docMk/>
            <pc:sldMk cId="1555273315" sldId="259"/>
            <ac:spMk id="3" creationId="{19865D19-11EF-AD2F-D8D8-0AF0F42D593C}"/>
          </ac:spMkLst>
        </pc:spChg>
        <pc:spChg chg="add del mod">
          <ac:chgData name="Liam Akerlof Berigan" userId="1a8d56fc-de3a-4c9a-bb6e-0d52f35feb29" providerId="ADAL" clId="{11443B18-A483-4213-A735-6DC9BE48F321}" dt="2023-10-15T15:15:55.049" v="1061" actId="1076"/>
          <ac:spMkLst>
            <pc:docMk/>
            <pc:sldMk cId="1555273315" sldId="259"/>
            <ac:spMk id="4" creationId="{CE06E66F-2DE8-6E50-2664-5C301C014876}"/>
          </ac:spMkLst>
        </pc:spChg>
        <pc:spChg chg="add mod">
          <ac:chgData name="Liam Akerlof Berigan" userId="1a8d56fc-de3a-4c9a-bb6e-0d52f35feb29" providerId="ADAL" clId="{11443B18-A483-4213-A735-6DC9BE48F321}" dt="2023-10-15T15:19:57.715" v="1278" actId="1076"/>
          <ac:spMkLst>
            <pc:docMk/>
            <pc:sldMk cId="1555273315" sldId="259"/>
            <ac:spMk id="5" creationId="{8C534847-1E1F-295D-D209-E0BA89112655}"/>
          </ac:spMkLst>
        </pc:spChg>
        <pc:spChg chg="add mod">
          <ac:chgData name="Liam Akerlof Berigan" userId="1a8d56fc-de3a-4c9a-bb6e-0d52f35feb29" providerId="ADAL" clId="{11443B18-A483-4213-A735-6DC9BE48F321}" dt="2023-10-15T15:18:25.316" v="1243" actId="20577"/>
          <ac:spMkLst>
            <pc:docMk/>
            <pc:sldMk cId="1555273315" sldId="259"/>
            <ac:spMk id="6" creationId="{9085C9BC-B737-A41A-DA41-B46EBB9C7776}"/>
          </ac:spMkLst>
        </pc:spChg>
        <pc:spChg chg="add mod">
          <ac:chgData name="Liam Akerlof Berigan" userId="1a8d56fc-de3a-4c9a-bb6e-0d52f35feb29" providerId="ADAL" clId="{11443B18-A483-4213-A735-6DC9BE48F321}" dt="2023-10-15T15:19:53.630" v="1277" actId="1076"/>
          <ac:spMkLst>
            <pc:docMk/>
            <pc:sldMk cId="1555273315" sldId="259"/>
            <ac:spMk id="7" creationId="{62A90ADD-EDA9-DEC1-2D61-0BEE29074A76}"/>
          </ac:spMkLst>
        </pc:spChg>
        <pc:spChg chg="add del mod">
          <ac:chgData name="Liam Akerlof Berigan" userId="1a8d56fc-de3a-4c9a-bb6e-0d52f35feb29" providerId="ADAL" clId="{11443B18-A483-4213-A735-6DC9BE48F321}" dt="2023-10-15T15:19:42.079" v="1272" actId="478"/>
          <ac:spMkLst>
            <pc:docMk/>
            <pc:sldMk cId="1555273315" sldId="259"/>
            <ac:spMk id="8" creationId="{84E6ED8A-E0F0-F74E-1AD1-7855E4138121}"/>
          </ac:spMkLst>
        </pc:spChg>
      </pc:sldChg>
      <pc:sldChg chg="addSp delSp modSp new mod modAnim modNotesTx">
        <pc:chgData name="Liam Akerlof Berigan" userId="1a8d56fc-de3a-4c9a-bb6e-0d52f35feb29" providerId="ADAL" clId="{11443B18-A483-4213-A735-6DC9BE48F321}" dt="2023-10-15T15:40:54.547" v="2242" actId="20577"/>
        <pc:sldMkLst>
          <pc:docMk/>
          <pc:sldMk cId="819561748" sldId="260"/>
        </pc:sldMkLst>
        <pc:spChg chg="mod">
          <ac:chgData name="Liam Akerlof Berigan" userId="1a8d56fc-de3a-4c9a-bb6e-0d52f35feb29" providerId="ADAL" clId="{11443B18-A483-4213-A735-6DC9BE48F321}" dt="2023-10-15T15:40:54.547" v="2242" actId="20577"/>
          <ac:spMkLst>
            <pc:docMk/>
            <pc:sldMk cId="819561748" sldId="260"/>
            <ac:spMk id="2" creationId="{B5B7AFA1-9520-F456-678E-FB1AC256EA90}"/>
          </ac:spMkLst>
        </pc:spChg>
        <pc:spChg chg="del mod">
          <ac:chgData name="Liam Akerlof Berigan" userId="1a8d56fc-de3a-4c9a-bb6e-0d52f35feb29" providerId="ADAL" clId="{11443B18-A483-4213-A735-6DC9BE48F321}" dt="2023-10-15T15:22:46.384" v="1397" actId="478"/>
          <ac:spMkLst>
            <pc:docMk/>
            <pc:sldMk cId="819561748" sldId="260"/>
            <ac:spMk id="3" creationId="{335293E6-3B1D-333F-5C2E-070D31CADAE3}"/>
          </ac:spMkLst>
        </pc:spChg>
        <pc:spChg chg="add del mod">
          <ac:chgData name="Liam Akerlof Berigan" userId="1a8d56fc-de3a-4c9a-bb6e-0d52f35feb29" providerId="ADAL" clId="{11443B18-A483-4213-A735-6DC9BE48F321}" dt="2023-10-15T15:23:59.231" v="1412" actId="478"/>
          <ac:spMkLst>
            <pc:docMk/>
            <pc:sldMk cId="819561748" sldId="260"/>
            <ac:spMk id="5" creationId="{EBB2D544-9ED1-CB59-E29F-6102401DAD64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6" creationId="{62323213-57D7-2E91-D6B1-30E3768587CC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7" creationId="{D75E9E3B-A29A-5977-19BB-E915598B3C39}"/>
          </ac:spMkLst>
        </pc:spChg>
        <pc:spChg chg="add mod">
          <ac:chgData name="Liam Akerlof Berigan" userId="1a8d56fc-de3a-4c9a-bb6e-0d52f35feb29" providerId="ADAL" clId="{11443B18-A483-4213-A735-6DC9BE48F321}" dt="2023-10-15T15:35:23.915" v="2081" actId="1076"/>
          <ac:spMkLst>
            <pc:docMk/>
            <pc:sldMk cId="819561748" sldId="260"/>
            <ac:spMk id="8" creationId="{DDE98D18-CB38-A059-C238-0212A034DF7E}"/>
          </ac:spMkLst>
        </pc:spChg>
        <pc:spChg chg="add mod">
          <ac:chgData name="Liam Akerlof Berigan" userId="1a8d56fc-de3a-4c9a-bb6e-0d52f35feb29" providerId="ADAL" clId="{11443B18-A483-4213-A735-6DC9BE48F321}" dt="2023-10-15T15:37:50.607" v="2178" actId="1076"/>
          <ac:spMkLst>
            <pc:docMk/>
            <pc:sldMk cId="819561748" sldId="260"/>
            <ac:spMk id="9" creationId="{7D18C4D4-EB24-D4E5-25C9-3F64E61BFA53}"/>
          </ac:spMkLst>
        </pc:spChg>
      </pc:sldChg>
      <pc:sldChg chg="addSp delSp modSp new mod">
        <pc:chgData name="Liam Akerlof Berigan" userId="1a8d56fc-de3a-4c9a-bb6e-0d52f35feb29" providerId="ADAL" clId="{11443B18-A483-4213-A735-6DC9BE48F321}" dt="2023-10-15T15:57:34.364" v="2805" actId="20577"/>
        <pc:sldMkLst>
          <pc:docMk/>
          <pc:sldMk cId="445010256" sldId="261"/>
        </pc:sldMkLst>
        <pc:spChg chg="mod">
          <ac:chgData name="Liam Akerlof Berigan" userId="1a8d56fc-de3a-4c9a-bb6e-0d52f35feb29" providerId="ADAL" clId="{11443B18-A483-4213-A735-6DC9BE48F321}" dt="2023-10-15T15:57:34.364" v="2805" actId="20577"/>
          <ac:spMkLst>
            <pc:docMk/>
            <pc:sldMk cId="445010256" sldId="261"/>
            <ac:spMk id="2" creationId="{D0BB068B-F28B-9509-9EB3-6F3B7BFE2BA3}"/>
          </ac:spMkLst>
        </pc:spChg>
        <pc:spChg chg="del mod">
          <ac:chgData name="Liam Akerlof Berigan" userId="1a8d56fc-de3a-4c9a-bb6e-0d52f35feb29" providerId="ADAL" clId="{11443B18-A483-4213-A735-6DC9BE48F321}" dt="2023-10-15T15:33:42.181" v="2017" actId="478"/>
          <ac:spMkLst>
            <pc:docMk/>
            <pc:sldMk cId="445010256" sldId="261"/>
            <ac:spMk id="3" creationId="{6591FBC0-7558-BF0F-BB9E-50C138845A9A}"/>
          </ac:spMkLst>
        </pc:spChg>
        <pc:spChg chg="add mod">
          <ac:chgData name="Liam Akerlof Berigan" userId="1a8d56fc-de3a-4c9a-bb6e-0d52f35feb29" providerId="ADAL" clId="{11443B18-A483-4213-A735-6DC9BE48F321}" dt="2023-10-15T15:33:50.503" v="2024" actId="20577"/>
          <ac:spMkLst>
            <pc:docMk/>
            <pc:sldMk cId="445010256" sldId="261"/>
            <ac:spMk id="4" creationId="{2A71A052-2D83-3208-8D35-5418640A0A46}"/>
          </ac:spMkLst>
        </pc:spChg>
        <pc:spChg chg="add del mod">
          <ac:chgData name="Liam Akerlof Berigan" userId="1a8d56fc-de3a-4c9a-bb6e-0d52f35feb29" providerId="ADAL" clId="{11443B18-A483-4213-A735-6DC9BE48F321}" dt="2023-10-15T15:33:45.204" v="2018" actId="478"/>
          <ac:spMkLst>
            <pc:docMk/>
            <pc:sldMk cId="445010256" sldId="261"/>
            <ac:spMk id="6" creationId="{50A2E28D-23DE-3E72-4F99-A9CD7D7438D3}"/>
          </ac:spMkLst>
        </pc:spChg>
        <pc:spChg chg="add mod">
          <ac:chgData name="Liam Akerlof Berigan" userId="1a8d56fc-de3a-4c9a-bb6e-0d52f35feb29" providerId="ADAL" clId="{11443B18-A483-4213-A735-6DC9BE48F321}" dt="2023-10-15T15:47:04.388" v="2345" actId="1076"/>
          <ac:spMkLst>
            <pc:docMk/>
            <pc:sldMk cId="445010256" sldId="261"/>
            <ac:spMk id="7" creationId="{96105873-349A-04BB-B733-F6EAF301FB6C}"/>
          </ac:spMkLst>
        </pc:spChg>
        <pc:spChg chg="add mod">
          <ac:chgData name="Liam Akerlof Berigan" userId="1a8d56fc-de3a-4c9a-bb6e-0d52f35feb29" providerId="ADAL" clId="{11443B18-A483-4213-A735-6DC9BE48F321}" dt="2023-10-15T15:47:09.747" v="2346" actId="1076"/>
          <ac:spMkLst>
            <pc:docMk/>
            <pc:sldMk cId="445010256" sldId="261"/>
            <ac:spMk id="8" creationId="{555543BF-C26D-718A-2E2B-48DFEEBA46C7}"/>
          </ac:spMkLst>
        </pc:spChg>
        <pc:spChg chg="add mod">
          <ac:chgData name="Liam Akerlof Berigan" userId="1a8d56fc-de3a-4c9a-bb6e-0d52f35feb29" providerId="ADAL" clId="{11443B18-A483-4213-A735-6DC9BE48F321}" dt="2023-10-15T15:47:04.388" v="2345" actId="1076"/>
          <ac:spMkLst>
            <pc:docMk/>
            <pc:sldMk cId="445010256" sldId="261"/>
            <ac:spMk id="9" creationId="{A2E421F2-736D-2F55-DBCE-CF4273E0174D}"/>
          </ac:spMkLst>
        </pc:spChg>
        <pc:spChg chg="add mod">
          <ac:chgData name="Liam Akerlof Berigan" userId="1a8d56fc-de3a-4c9a-bb6e-0d52f35feb29" providerId="ADAL" clId="{11443B18-A483-4213-A735-6DC9BE48F321}" dt="2023-10-15T15:47:09.747" v="2346" actId="1076"/>
          <ac:spMkLst>
            <pc:docMk/>
            <pc:sldMk cId="445010256" sldId="261"/>
            <ac:spMk id="10" creationId="{D887474A-5256-AC00-0A1D-FAA29DA8EC6C}"/>
          </ac:spMkLst>
        </pc:spChg>
      </pc:sldChg>
      <pc:sldChg chg="addSp delSp modSp new mod modAnim">
        <pc:chgData name="Liam Akerlof Berigan" userId="1a8d56fc-de3a-4c9a-bb6e-0d52f35feb29" providerId="ADAL" clId="{11443B18-A483-4213-A735-6DC9BE48F321}" dt="2023-10-15T15:43:39.341" v="2295"/>
        <pc:sldMkLst>
          <pc:docMk/>
          <pc:sldMk cId="3853128295" sldId="262"/>
        </pc:sldMkLst>
        <pc:spChg chg="mod">
          <ac:chgData name="Liam Akerlof Berigan" userId="1a8d56fc-de3a-4c9a-bb6e-0d52f35feb29" providerId="ADAL" clId="{11443B18-A483-4213-A735-6DC9BE48F321}" dt="2023-10-15T15:43:05.449" v="2291" actId="14100"/>
          <ac:spMkLst>
            <pc:docMk/>
            <pc:sldMk cId="3853128295" sldId="262"/>
            <ac:spMk id="2" creationId="{B1ECD0A7-7D19-CBF5-DC21-47C94821B158}"/>
          </ac:spMkLst>
        </pc:spChg>
        <pc:spChg chg="del">
          <ac:chgData name="Liam Akerlof Berigan" userId="1a8d56fc-de3a-4c9a-bb6e-0d52f35feb29" providerId="ADAL" clId="{11443B18-A483-4213-A735-6DC9BE48F321}" dt="2023-10-15T15:41:02.592" v="2244" actId="478"/>
          <ac:spMkLst>
            <pc:docMk/>
            <pc:sldMk cId="3853128295" sldId="262"/>
            <ac:spMk id="3" creationId="{95A2F2CE-6982-5F8E-EE6D-400288411EB9}"/>
          </ac:spMkLst>
        </pc:spChg>
        <pc:spChg chg="add mod">
          <ac:chgData name="Liam Akerlof Berigan" userId="1a8d56fc-de3a-4c9a-bb6e-0d52f35feb29" providerId="ADAL" clId="{11443B18-A483-4213-A735-6DC9BE48F321}" dt="2023-10-15T15:43:27.660" v="2292" actId="1076"/>
          <ac:spMkLst>
            <pc:docMk/>
            <pc:sldMk cId="3853128295" sldId="262"/>
            <ac:spMk id="4" creationId="{C2E29C03-46BA-7B2A-6AAF-A0998F6CF69D}"/>
          </ac:spMkLst>
        </pc:spChg>
        <pc:spChg chg="add mod">
          <ac:chgData name="Liam Akerlof Berigan" userId="1a8d56fc-de3a-4c9a-bb6e-0d52f35feb29" providerId="ADAL" clId="{11443B18-A483-4213-A735-6DC9BE48F321}" dt="2023-10-15T15:43:33.851" v="2293" actId="1076"/>
          <ac:spMkLst>
            <pc:docMk/>
            <pc:sldMk cId="3853128295" sldId="262"/>
            <ac:spMk id="5" creationId="{715575BE-8365-5388-51A9-3740D31E5E2E}"/>
          </ac:spMkLst>
        </pc:spChg>
        <pc:spChg chg="add mod">
          <ac:chgData name="Liam Akerlof Berigan" userId="1a8d56fc-de3a-4c9a-bb6e-0d52f35feb29" providerId="ADAL" clId="{11443B18-A483-4213-A735-6DC9BE48F321}" dt="2023-10-15T15:43:36.452" v="2294" actId="1076"/>
          <ac:spMkLst>
            <pc:docMk/>
            <pc:sldMk cId="3853128295" sldId="262"/>
            <ac:spMk id="6" creationId="{93D1C2E5-3B33-45D7-75A9-2910C61A0A70}"/>
          </ac:spMkLst>
        </pc:spChg>
      </pc:sldChg>
      <pc:sldChg chg="addSp delSp modSp new mod modAnim">
        <pc:chgData name="Liam Akerlof Berigan" userId="1a8d56fc-de3a-4c9a-bb6e-0d52f35feb29" providerId="ADAL" clId="{11443B18-A483-4213-A735-6DC9BE48F321}" dt="2023-10-15T15:55:09.935" v="2801"/>
        <pc:sldMkLst>
          <pc:docMk/>
          <pc:sldMk cId="2042862758" sldId="263"/>
        </pc:sldMkLst>
        <pc:spChg chg="mod">
          <ac:chgData name="Liam Akerlof Berigan" userId="1a8d56fc-de3a-4c9a-bb6e-0d52f35feb29" providerId="ADAL" clId="{11443B18-A483-4213-A735-6DC9BE48F321}" dt="2023-10-15T15:48:38.462" v="2463" actId="20577"/>
          <ac:spMkLst>
            <pc:docMk/>
            <pc:sldMk cId="2042862758" sldId="263"/>
            <ac:spMk id="2" creationId="{4B21A50A-7B89-5106-7078-723CED01C9EB}"/>
          </ac:spMkLst>
        </pc:spChg>
        <pc:spChg chg="del">
          <ac:chgData name="Liam Akerlof Berigan" userId="1a8d56fc-de3a-4c9a-bb6e-0d52f35feb29" providerId="ADAL" clId="{11443B18-A483-4213-A735-6DC9BE48F321}" dt="2023-10-15T15:48:59.710" v="2464" actId="478"/>
          <ac:spMkLst>
            <pc:docMk/>
            <pc:sldMk cId="2042862758" sldId="263"/>
            <ac:spMk id="3" creationId="{1262D408-EBFD-F5C7-048D-7D0D5D42C3C8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4" creationId="{6C42931D-12C0-2C69-3395-59462A322A2B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5" creationId="{FDB04EBF-D24A-D162-0C37-53F9AC59DB2B}"/>
          </ac:spMkLst>
        </pc:spChg>
        <pc:spChg chg="add mod">
          <ac:chgData name="Liam Akerlof Berigan" userId="1a8d56fc-de3a-4c9a-bb6e-0d52f35feb29" providerId="ADAL" clId="{11443B18-A483-4213-A735-6DC9BE48F321}" dt="2023-10-15T15:53:38.482" v="2709" actId="1076"/>
          <ac:spMkLst>
            <pc:docMk/>
            <pc:sldMk cId="2042862758" sldId="263"/>
            <ac:spMk id="6" creationId="{793EB5DA-A33F-FD81-53EB-22A1FB435693}"/>
          </ac:spMkLst>
        </pc:spChg>
        <pc:spChg chg="add mod">
          <ac:chgData name="Liam Akerlof Berigan" userId="1a8d56fc-de3a-4c9a-bb6e-0d52f35feb29" providerId="ADAL" clId="{11443B18-A483-4213-A735-6DC9BE48F321}" dt="2023-10-15T15:55:01.111" v="2800" actId="1076"/>
          <ac:spMkLst>
            <pc:docMk/>
            <pc:sldMk cId="2042862758" sldId="263"/>
            <ac:spMk id="7" creationId="{7EA996F0-6002-1669-2BC8-C026EDBD2122}"/>
          </ac:spMkLst>
        </pc:spChg>
      </pc:sldChg>
      <pc:sldChg chg="addSp delSp modSp new mod">
        <pc:chgData name="Liam Akerlof Berigan" userId="1a8d56fc-de3a-4c9a-bb6e-0d52f35feb29" providerId="ADAL" clId="{11443B18-A483-4213-A735-6DC9BE48F321}" dt="2023-10-15T16:02:19.879" v="2874" actId="1076"/>
        <pc:sldMkLst>
          <pc:docMk/>
          <pc:sldMk cId="2862968705" sldId="264"/>
        </pc:sldMkLst>
        <pc:spChg chg="add del mod">
          <ac:chgData name="Liam Akerlof Berigan" userId="1a8d56fc-de3a-4c9a-bb6e-0d52f35feb29" providerId="ADAL" clId="{11443B18-A483-4213-A735-6DC9BE48F321}" dt="2023-10-15T16:01:47.886" v="2847" actId="478"/>
          <ac:spMkLst>
            <pc:docMk/>
            <pc:sldMk cId="2862968705" sldId="264"/>
            <ac:spMk id="4" creationId="{ABA73A87-4E7E-1F36-BD2C-EF3E78CC6FC0}"/>
          </ac:spMkLst>
        </pc:spChg>
        <pc:spChg chg="add del mod">
          <ac:chgData name="Liam Akerlof Berigan" userId="1a8d56fc-de3a-4c9a-bb6e-0d52f35feb29" providerId="ADAL" clId="{11443B18-A483-4213-A735-6DC9BE48F321}" dt="2023-10-15T16:02:16.484" v="2873" actId="478"/>
          <ac:spMkLst>
            <pc:docMk/>
            <pc:sldMk cId="2862968705" sldId="264"/>
            <ac:spMk id="5" creationId="{1F07413B-DFA0-E537-BA11-CE7EA24D1C1A}"/>
          </ac:spMkLst>
        </pc:spChg>
        <pc:picChg chg="add mod">
          <ac:chgData name="Liam Akerlof Berigan" userId="1a8d56fc-de3a-4c9a-bb6e-0d52f35feb29" providerId="ADAL" clId="{11443B18-A483-4213-A735-6DC9BE48F321}" dt="2023-10-15T16:02:19.879" v="2874" actId="1076"/>
          <ac:picMkLst>
            <pc:docMk/>
            <pc:sldMk cId="2862968705" sldId="264"/>
            <ac:picMk id="3" creationId="{68B24415-0E6A-2CB7-AD41-D4CFE7DC024E}"/>
          </ac:picMkLst>
        </pc:picChg>
      </pc:sldChg>
      <pc:sldChg chg="modSp mod">
        <pc:chgData name="Liam Akerlof Berigan" userId="1a8d56fc-de3a-4c9a-bb6e-0d52f35feb29" providerId="ADAL" clId="{11443B18-A483-4213-A735-6DC9BE48F321}" dt="2023-10-15T16:04:57.656" v="2893" actId="20577"/>
        <pc:sldMkLst>
          <pc:docMk/>
          <pc:sldMk cId="415424106" sldId="265"/>
        </pc:sldMkLst>
        <pc:spChg chg="mod">
          <ac:chgData name="Liam Akerlof Berigan" userId="1a8d56fc-de3a-4c9a-bb6e-0d52f35feb29" providerId="ADAL" clId="{11443B18-A483-4213-A735-6DC9BE48F321}" dt="2023-10-15T16:04:57.656" v="2893" actId="20577"/>
          <ac:spMkLst>
            <pc:docMk/>
            <pc:sldMk cId="415424106" sldId="265"/>
            <ac:spMk id="2" creationId="{D41E220F-D8EE-8096-67A2-D39439B379C9}"/>
          </ac:spMkLst>
        </pc:spChg>
        <pc:spChg chg="mod">
          <ac:chgData name="Liam Akerlof Berigan" userId="1a8d56fc-de3a-4c9a-bb6e-0d52f35feb29" providerId="ADAL" clId="{11443B18-A483-4213-A735-6DC9BE48F321}" dt="2023-10-15T15:58:48.960" v="2809" actId="20577"/>
          <ac:spMkLst>
            <pc:docMk/>
            <pc:sldMk cId="415424106" sldId="265"/>
            <ac:spMk id="3" creationId="{DA33235C-B0F6-378C-1F2F-4224EC6C29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2E06E-A888-47C2-B4D8-E35B2145CB77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3F534-D338-43A4-A9B3-D142FBD4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spread-out distribution (a few more high grades, a few more low ones)</a:t>
            </a:r>
          </a:p>
          <a:p>
            <a:r>
              <a:rPr lang="en-US" dirty="0"/>
              <a:t>Slow down!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many ways can we get a certain outcome?</a:t>
            </a:r>
          </a:p>
          <a:p>
            <a:r>
              <a:rPr lang="en-US" dirty="0"/>
              <a:t>2^3 = 8 possible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Likelihoods are not probabilities- they are only useful when compared to each other</a:t>
            </a:r>
          </a:p>
          <a:p>
            <a:pPr marL="228600" indent="-228600">
              <a:buAutoNum type="arabicPeriod"/>
            </a:pPr>
            <a:r>
              <a:rPr lang="en-US" dirty="0"/>
              <a:t>By comparing likelihoods from multiple values of p, we can see which value of p is most likely</a:t>
            </a:r>
          </a:p>
          <a:p>
            <a:pPr marL="228600" indent="-228600">
              <a:buAutoNum type="arabicPeriod"/>
            </a:pPr>
            <a:r>
              <a:rPr lang="en-US" dirty="0"/>
              <a:t>We can also use likelihoods to compare different models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3F534-D338-43A4-A9B3-D142FBD4D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89F9-2503-92E1-CDF6-C4A25B80C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3750-4447-5EFC-F328-0698886F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9698-B0AF-52AE-661D-22CAE54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8350-43B0-E91A-4CE1-EB3A88D7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423C-D7CF-0D6A-C7A0-195E79D3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DB82-8DBC-0C32-C2ED-6978CB17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D3A3-271C-F593-8212-8B33F4A7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ADDA-2A3C-8121-FE25-F8591991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3FAC-F1EE-2C35-2E55-7EFDFAC3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5F8B9-5DC2-1689-8D18-6AEF8D7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DC47B-1EF8-D97D-880A-79ADE7147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B2A1-909E-DE33-A001-CBE0F689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0A7C-D188-C1FA-C43F-4FEBABC3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C581-8F80-E2A2-CD64-865214C8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98F3-E6BC-0863-412B-F6BA9E74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572E-144C-B385-8B78-A71ABDD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8137-4F4F-DE96-25DD-AA70152D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2C38-469B-F376-6803-F8CF420C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4B7A-B581-6E6C-3A9F-8228E6F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9DE2-7CF4-E2C6-CB16-895594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28DA-9CF3-28C6-8F11-F56F38FD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D17F-D977-5AF5-877F-40E178BD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38EB-0B1F-FB54-61C1-A66D75E2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F2A-85E2-78FD-A3B4-CA049A4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AB6F-F08C-8007-C9D9-91E4F7DF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AB9-D680-4066-71E8-941CFED5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4B599-4223-492E-7694-B22B3E0C3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34B9C-68F4-96A9-7586-382B14E4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E809-ED6F-18A3-E8A4-6E02FFB9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61A0B-42E5-F207-A4C1-F43323C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BC5C2-7106-19A2-AEC6-B609AE9D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2E41-2D81-FD7D-2C36-7CD146F6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EC051-F79F-4ECB-DDEE-2F7FABE3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AD304-C232-AC72-A51C-E5A24465B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C4804-42BA-2B43-CAF0-F286E4FE6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9C200-6218-ECCC-B4CD-1BEF7487D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643DF-CE1A-F5C1-DEB6-5D188FF2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00CB-9B30-E33B-9D25-7085A433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B9D58-F3BF-0452-254C-3AB98C03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CAD-05E4-42F3-302A-7EB60452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B6241-CBD7-E2DC-6DE9-91D2ED4B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4467E-B84F-66CE-D222-041F1316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78B84-0ED4-A64C-4B04-A074B031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D6F00-C4D2-6FFC-7FAC-3E6B47A1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B7E80-443E-644C-1125-BF0FC544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214C-576F-83DF-5757-7D00444E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731E-FD2C-7983-9474-52D28065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B6CC-3F2A-CC99-FFF6-87A27EBA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E16-F47D-AB94-691F-A63041EE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2A3E-46D3-378A-3BC6-7F9FA498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E717-109A-6BAC-CDA0-88229D3B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0BCF-ECE7-BA65-8FE7-B997B379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58E6-F4E6-AF14-350C-33A5544F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E8FBA-6F32-F070-6DE2-DC4C5E664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E627-E9BE-F979-E4B3-C5034C5F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ECED-FB6A-B299-DDBC-568630C5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26B58-9DCB-71B1-1D1D-26B1BD42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22C04-FC3F-0DA3-FB18-8DDEE8B1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E967D-59CB-198D-D00B-1F0613AF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32A1-0811-02B2-2C7F-5255F055C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36F95-5BBC-6B69-68DB-C325DE147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E326-E100-4DC9-8FDC-3991C30974EB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97F2-7748-580A-1FEA-B05D72658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2513-7BE2-B852-9D7B-9BB195BC9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B06C-745F-48A4-AB6F-5640172CF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opulation Biology of Isle Royale Wolves and Moose: An Overview | The  Wolves and Moose of Isle Royale">
            <a:extLst>
              <a:ext uri="{FF2B5EF4-FFF2-40B4-BE49-F238E27FC236}">
                <a16:creationId xmlns:a16="http://schemas.microsoft.com/office/drawing/2014/main" id="{8C3C3CE1-CCFD-C0FF-BFD5-C6823353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450"/>
            <a:ext cx="116871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1E220F-D8EE-8096-67A2-D39439B3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697" y="1856509"/>
            <a:ext cx="7664604" cy="1745529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Lab 4 </a:t>
            </a:r>
            <a:r>
              <a:rPr lang="en-US"/>
              <a:t>– Likelihoods and AIC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33235C-B0F6-378C-1F2F-4224EC6C2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14" y="3602038"/>
            <a:ext cx="5093970" cy="581342"/>
          </a:xfrm>
          <a:solidFill>
            <a:schemeClr val="bg1">
              <a:alpha val="75000"/>
            </a:schemeClr>
          </a:solidFill>
        </p:spPr>
        <p:txBody>
          <a:bodyPr/>
          <a:lstStyle/>
          <a:p>
            <a:r>
              <a:rPr lang="en-US" i="1" dirty="0"/>
              <a:t>WLE 411, Week 8</a:t>
            </a:r>
          </a:p>
        </p:txBody>
      </p:sp>
    </p:spTree>
    <p:extLst>
      <p:ext uri="{BB962C8B-B14F-4D97-AF65-F5344CB8AC3E}">
        <p14:creationId xmlns:p14="http://schemas.microsoft.com/office/powerpoint/2010/main" val="41542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A50A-7B89-5106-7078-723CED01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uses likelihood for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42931D-12C0-2C69-3395-59462A322A2B}"/>
                  </a:ext>
                </a:extLst>
              </p:cNvPr>
              <p:cNvSpPr txBox="1"/>
              <p:nvPr/>
            </p:nvSpPr>
            <p:spPr>
              <a:xfrm>
                <a:off x="3369583" y="3217331"/>
                <a:ext cx="5101140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42931D-12C0-2C69-3395-59462A32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583" y="3217331"/>
                <a:ext cx="5101140" cy="521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B04EBF-D24A-D162-0C37-53F9AC59DB2B}"/>
              </a:ext>
            </a:extLst>
          </p:cNvPr>
          <p:cNvSpPr txBox="1"/>
          <p:nvPr/>
        </p:nvSpPr>
        <p:spPr>
          <a:xfrm>
            <a:off x="6775937" y="2571000"/>
            <a:ext cx="288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Penalty for # of parameters (parsimony)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EB5DA-A33F-FD81-53EB-22A1FB435693}"/>
              </a:ext>
            </a:extLst>
          </p:cNvPr>
          <p:cNvSpPr txBox="1"/>
          <p:nvPr/>
        </p:nvSpPr>
        <p:spPr>
          <a:xfrm>
            <a:off x="4478214" y="3798277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Likelihood of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996F0-6002-1669-2BC8-C026EDBD2122}"/>
              </a:ext>
            </a:extLst>
          </p:cNvPr>
          <p:cNvSpPr txBox="1"/>
          <p:nvPr/>
        </p:nvSpPr>
        <p:spPr>
          <a:xfrm>
            <a:off x="3119778" y="4945208"/>
            <a:ext cx="56007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/>
              <a:t>The best model is the one with the smallest AIC</a:t>
            </a:r>
          </a:p>
        </p:txBody>
      </p:sp>
    </p:spTree>
    <p:extLst>
      <p:ext uri="{BB962C8B-B14F-4D97-AF65-F5344CB8AC3E}">
        <p14:creationId xmlns:p14="http://schemas.microsoft.com/office/powerpoint/2010/main" val="204286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68B24415-0E6A-2CB7-AD41-D4CFE7DC0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41"/>
            <a:ext cx="12192000" cy="49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674206-BFC6-E8D7-DCEE-8CB69BEB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1" y="1190307"/>
            <a:ext cx="5542818" cy="4064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DDEE14-AADF-EEDD-A580-C8E1B5C85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31" y="1190307"/>
            <a:ext cx="5542818" cy="40647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8E1DF-591B-8DA8-E05E-1F60000CA8A8}"/>
              </a:ext>
            </a:extLst>
          </p:cNvPr>
          <p:cNvSpPr txBox="1"/>
          <p:nvPr/>
        </p:nvSpPr>
        <p:spPr>
          <a:xfrm>
            <a:off x="4384431" y="2157046"/>
            <a:ext cx="13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Mean: 13.0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C334A-DEE5-BAEC-F803-B25E5BDCC322}"/>
              </a:ext>
            </a:extLst>
          </p:cNvPr>
          <p:cNvSpPr txBox="1"/>
          <p:nvPr/>
        </p:nvSpPr>
        <p:spPr>
          <a:xfrm>
            <a:off x="10351477" y="2157046"/>
            <a:ext cx="131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Mean: 12.8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DFEBB3-7F3C-06DC-715F-58B5A3863599}"/>
              </a:ext>
            </a:extLst>
          </p:cNvPr>
          <p:cNvSpPr txBox="1"/>
          <p:nvPr/>
        </p:nvSpPr>
        <p:spPr>
          <a:xfrm>
            <a:off x="46892" y="6400799"/>
            <a:ext cx="203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Excluding zeros</a:t>
            </a:r>
          </a:p>
        </p:txBody>
      </p:sp>
    </p:spTree>
    <p:extLst>
      <p:ext uri="{BB962C8B-B14F-4D97-AF65-F5344CB8AC3E}">
        <p14:creationId xmlns:p14="http://schemas.microsoft.com/office/powerpoint/2010/main" val="11919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64CB-E7E4-D8E3-AE6F-B9522809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0363-282D-EFA4-C3A1-8BB5D6EB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assignments using one of the following formats:</a:t>
            </a:r>
          </a:p>
          <a:p>
            <a:pPr lvl="1"/>
            <a:r>
              <a:rPr lang="en-US" dirty="0"/>
              <a:t>Word document: .doc/.docx</a:t>
            </a:r>
          </a:p>
          <a:p>
            <a:pPr lvl="1"/>
            <a:r>
              <a:rPr lang="en-US" dirty="0"/>
              <a:t>Excel document: .</a:t>
            </a:r>
            <a:r>
              <a:rPr lang="en-US" dirty="0" err="1"/>
              <a:t>xls</a:t>
            </a:r>
            <a:r>
              <a:rPr lang="en-US" dirty="0"/>
              <a:t>/.xlsx</a:t>
            </a:r>
          </a:p>
          <a:p>
            <a:pPr lvl="1"/>
            <a:r>
              <a:rPr lang="en-US" dirty="0"/>
              <a:t>R script: .R (NOT .</a:t>
            </a:r>
            <a:r>
              <a:rPr lang="en-US" dirty="0" err="1"/>
              <a:t>RProj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56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64CB-E7E4-D8E3-AE6F-B9522809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penalties for partial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10363-282D-EFA4-C3A1-8BB5D6EB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partial submissions in the past two weeks</a:t>
            </a:r>
          </a:p>
          <a:p>
            <a:pPr lvl="1"/>
            <a:r>
              <a:rPr lang="en-US" dirty="0"/>
              <a:t>No unified policy</a:t>
            </a:r>
          </a:p>
          <a:p>
            <a:r>
              <a:rPr lang="en-US" dirty="0"/>
              <a:t>To ensure consistency in grading, we will follow this going forward:</a:t>
            </a:r>
          </a:p>
          <a:p>
            <a:pPr lvl="1"/>
            <a:r>
              <a:rPr lang="en-US" dirty="0"/>
              <a:t>Late penalty for the assignment is based on the day when the last portion of the assignment is turned in</a:t>
            </a:r>
          </a:p>
          <a:p>
            <a:pPr lvl="1"/>
            <a:r>
              <a:rPr lang="en-US" dirty="0"/>
              <a:t>Includes documents submitted in the wrong format</a:t>
            </a:r>
          </a:p>
        </p:txBody>
      </p:sp>
    </p:spTree>
    <p:extLst>
      <p:ext uri="{BB962C8B-B14F-4D97-AF65-F5344CB8AC3E}">
        <p14:creationId xmlns:p14="http://schemas.microsoft.com/office/powerpoint/2010/main" val="13138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763D-D896-2238-1302-EA577B26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trials, or coin flips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EBB762-E613-39F2-C276-86459F4D925F}"/>
              </a:ext>
            </a:extLst>
          </p:cNvPr>
          <p:cNvSpPr/>
          <p:nvPr/>
        </p:nvSpPr>
        <p:spPr>
          <a:xfrm>
            <a:off x="3431918" y="5465897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8EDB3B-C8F9-E037-4FF0-4B1109893B6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927749" y="5756029"/>
            <a:ext cx="1957507" cy="8675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1E7809F-C472-43F5-F245-CD658F37CB70}"/>
              </a:ext>
            </a:extLst>
          </p:cNvPr>
          <p:cNvSpPr/>
          <p:nvPr/>
        </p:nvSpPr>
        <p:spPr>
          <a:xfrm>
            <a:off x="7825168" y="5405809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84CC24-D7EB-D949-1A7D-0931A3EEB1B1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782138" y="5816117"/>
            <a:ext cx="2145611" cy="807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359FBC-F903-FA13-2929-D4785ED69BEF}"/>
              </a:ext>
            </a:extLst>
          </p:cNvPr>
          <p:cNvSpPr txBox="1"/>
          <p:nvPr/>
        </p:nvSpPr>
        <p:spPr>
          <a:xfrm>
            <a:off x="234463" y="5423207"/>
            <a:ext cx="3317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Let’s flip a coin 3 times.</a:t>
            </a:r>
          </a:p>
          <a:p>
            <a:endParaRPr lang="en-US" i="1" dirty="0"/>
          </a:p>
          <a:p>
            <a:r>
              <a:rPr lang="en-US" i="1" dirty="0"/>
              <a:t>How likely is it that we’ll get 2 heads and 1 tails?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0E5F32-7019-E19E-BD17-E75A10D4792A}"/>
              </a:ext>
            </a:extLst>
          </p:cNvPr>
          <p:cNvCxnSpPr>
            <a:cxnSpLocks/>
            <a:stCxn id="6" idx="7"/>
            <a:endCxn id="21" idx="4"/>
          </p:cNvCxnSpPr>
          <p:nvPr/>
        </p:nvCxnSpPr>
        <p:spPr>
          <a:xfrm flipV="1">
            <a:off x="3782138" y="4333331"/>
            <a:ext cx="943201" cy="1192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D492C-6C2E-3824-A4E8-2B9C6D6EF869}"/>
              </a:ext>
            </a:extLst>
          </p:cNvPr>
          <p:cNvCxnSpPr>
            <a:cxnSpLocks/>
            <a:stCxn id="6" idx="1"/>
            <a:endCxn id="22" idx="4"/>
          </p:cNvCxnSpPr>
          <p:nvPr/>
        </p:nvCxnSpPr>
        <p:spPr>
          <a:xfrm flipH="1" flipV="1">
            <a:off x="2647404" y="4333331"/>
            <a:ext cx="844602" cy="1192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2B79703-3581-FE8B-B9E7-D3B5D5940919}"/>
              </a:ext>
            </a:extLst>
          </p:cNvPr>
          <p:cNvSpPr/>
          <p:nvPr/>
        </p:nvSpPr>
        <p:spPr>
          <a:xfrm>
            <a:off x="4520185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8A12A4-11B4-B07E-8BD1-BECC3A2B57F2}"/>
              </a:ext>
            </a:extLst>
          </p:cNvPr>
          <p:cNvSpPr/>
          <p:nvPr/>
        </p:nvSpPr>
        <p:spPr>
          <a:xfrm>
            <a:off x="2442250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D3A913-D906-D7CE-05A3-D8C95F6A7B6D}"/>
              </a:ext>
            </a:extLst>
          </p:cNvPr>
          <p:cNvCxnSpPr>
            <a:cxnSpLocks/>
            <a:stCxn id="9" idx="1"/>
            <a:endCxn id="29" idx="4"/>
          </p:cNvCxnSpPr>
          <p:nvPr/>
        </p:nvCxnSpPr>
        <p:spPr>
          <a:xfrm flipH="1" flipV="1">
            <a:off x="6883430" y="4333331"/>
            <a:ext cx="1001826" cy="1132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3C369D-7713-95C3-371C-6AFB362289B0}"/>
              </a:ext>
            </a:extLst>
          </p:cNvPr>
          <p:cNvCxnSpPr>
            <a:cxnSpLocks/>
            <a:stCxn id="9" idx="7"/>
            <a:endCxn id="28" idx="4"/>
          </p:cNvCxnSpPr>
          <p:nvPr/>
        </p:nvCxnSpPr>
        <p:spPr>
          <a:xfrm flipV="1">
            <a:off x="8175388" y="4333331"/>
            <a:ext cx="868972" cy="1132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DD242CB-D091-2B65-81FF-5D90116B8878}"/>
              </a:ext>
            </a:extLst>
          </p:cNvPr>
          <p:cNvSpPr/>
          <p:nvPr/>
        </p:nvSpPr>
        <p:spPr>
          <a:xfrm>
            <a:off x="8839206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C270F3-FEA2-F691-2209-90082F534008}"/>
              </a:ext>
            </a:extLst>
          </p:cNvPr>
          <p:cNvSpPr/>
          <p:nvPr/>
        </p:nvSpPr>
        <p:spPr>
          <a:xfrm>
            <a:off x="6678276" y="3923023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5DD657-3D60-E785-F25C-CA096FEC47DD}"/>
              </a:ext>
            </a:extLst>
          </p:cNvPr>
          <p:cNvCxnSpPr>
            <a:cxnSpLocks/>
            <a:stCxn id="22" idx="7"/>
            <a:endCxn id="40" idx="4"/>
          </p:cNvCxnSpPr>
          <p:nvPr/>
        </p:nvCxnSpPr>
        <p:spPr>
          <a:xfrm flipV="1">
            <a:off x="2792470" y="2934978"/>
            <a:ext cx="265242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A65629-54EF-B0F3-E4ED-F3B69C6EAFEF}"/>
              </a:ext>
            </a:extLst>
          </p:cNvPr>
          <p:cNvCxnSpPr>
            <a:cxnSpLocks/>
            <a:stCxn id="22" idx="1"/>
            <a:endCxn id="38" idx="4"/>
          </p:cNvCxnSpPr>
          <p:nvPr/>
        </p:nvCxnSpPr>
        <p:spPr>
          <a:xfrm flipH="1" flipV="1">
            <a:off x="2092936" y="2934978"/>
            <a:ext cx="409402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4592F7-8AA7-6A62-83EA-02F26BBAA986}"/>
              </a:ext>
            </a:extLst>
          </p:cNvPr>
          <p:cNvCxnSpPr>
            <a:cxnSpLocks/>
            <a:stCxn id="21" idx="7"/>
            <a:endCxn id="41" idx="4"/>
          </p:cNvCxnSpPr>
          <p:nvPr/>
        </p:nvCxnSpPr>
        <p:spPr>
          <a:xfrm flipV="1">
            <a:off x="4870405" y="2934978"/>
            <a:ext cx="315586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4326F3-6893-78BF-1D51-6BF8D85667F8}"/>
              </a:ext>
            </a:extLst>
          </p:cNvPr>
          <p:cNvCxnSpPr>
            <a:cxnSpLocks/>
            <a:stCxn id="21" idx="1"/>
            <a:endCxn id="39" idx="4"/>
          </p:cNvCxnSpPr>
          <p:nvPr/>
        </p:nvCxnSpPr>
        <p:spPr>
          <a:xfrm flipH="1" flipV="1">
            <a:off x="4130912" y="2934978"/>
            <a:ext cx="449361" cy="10481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90208EC-D2E9-92E6-15F2-1E73E1EB9B13}"/>
              </a:ext>
            </a:extLst>
          </p:cNvPr>
          <p:cNvSpPr/>
          <p:nvPr/>
        </p:nvSpPr>
        <p:spPr>
          <a:xfrm>
            <a:off x="1887782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D30D79-8899-F8B6-9616-8236B3DE9BC3}"/>
              </a:ext>
            </a:extLst>
          </p:cNvPr>
          <p:cNvSpPr/>
          <p:nvPr/>
        </p:nvSpPr>
        <p:spPr>
          <a:xfrm>
            <a:off x="3925758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9DAACD-5552-F48D-E276-DE7C3C3328CC}"/>
              </a:ext>
            </a:extLst>
          </p:cNvPr>
          <p:cNvSpPr/>
          <p:nvPr/>
        </p:nvSpPr>
        <p:spPr>
          <a:xfrm>
            <a:off x="2852558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A6977B-7BB5-F806-1586-1C071C5FED33}"/>
              </a:ext>
            </a:extLst>
          </p:cNvPr>
          <p:cNvSpPr/>
          <p:nvPr/>
        </p:nvSpPr>
        <p:spPr>
          <a:xfrm>
            <a:off x="4980837" y="252467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AFC52C5-7AB8-AEEC-1FBD-B0047BF32E8E}"/>
              </a:ext>
            </a:extLst>
          </p:cNvPr>
          <p:cNvSpPr/>
          <p:nvPr/>
        </p:nvSpPr>
        <p:spPr>
          <a:xfrm>
            <a:off x="609562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052B5E-F85C-2CE2-A42B-A1A64BD800FD}"/>
              </a:ext>
            </a:extLst>
          </p:cNvPr>
          <p:cNvSpPr/>
          <p:nvPr/>
        </p:nvSpPr>
        <p:spPr>
          <a:xfrm>
            <a:off x="826549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B81F70-2B88-7A99-6363-2C93A384E3D5}"/>
              </a:ext>
            </a:extLst>
          </p:cNvPr>
          <p:cNvSpPr/>
          <p:nvPr/>
        </p:nvSpPr>
        <p:spPr>
          <a:xfrm>
            <a:off x="7170140" y="2525950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189B1E-9D1F-8566-554D-B90A45EB70E9}"/>
              </a:ext>
            </a:extLst>
          </p:cNvPr>
          <p:cNvSpPr/>
          <p:nvPr/>
        </p:nvSpPr>
        <p:spPr>
          <a:xfrm>
            <a:off x="9338698" y="2519728"/>
            <a:ext cx="410308" cy="4103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6585F1-795B-7997-09F6-9DC5F943EF3A}"/>
              </a:ext>
            </a:extLst>
          </p:cNvPr>
          <p:cNvCxnSpPr>
            <a:cxnSpLocks/>
            <a:stCxn id="29" idx="1"/>
            <a:endCxn id="42" idx="4"/>
          </p:cNvCxnSpPr>
          <p:nvPr/>
        </p:nvCxnSpPr>
        <p:spPr>
          <a:xfrm flipH="1" flipV="1">
            <a:off x="6300782" y="2930036"/>
            <a:ext cx="437582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4EB3E8-848F-8C12-20C5-024F19E9942B}"/>
              </a:ext>
            </a:extLst>
          </p:cNvPr>
          <p:cNvCxnSpPr>
            <a:cxnSpLocks/>
            <a:stCxn id="29" idx="7"/>
            <a:endCxn id="44" idx="4"/>
          </p:cNvCxnSpPr>
          <p:nvPr/>
        </p:nvCxnSpPr>
        <p:spPr>
          <a:xfrm flipV="1">
            <a:off x="7028496" y="2936258"/>
            <a:ext cx="346798" cy="1046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1388DE-6848-8E78-20EA-D350169571D1}"/>
              </a:ext>
            </a:extLst>
          </p:cNvPr>
          <p:cNvCxnSpPr>
            <a:cxnSpLocks/>
            <a:stCxn id="28" idx="1"/>
            <a:endCxn id="43" idx="4"/>
          </p:cNvCxnSpPr>
          <p:nvPr/>
        </p:nvCxnSpPr>
        <p:spPr>
          <a:xfrm flipH="1" flipV="1">
            <a:off x="8470652" y="2930036"/>
            <a:ext cx="428642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223543-28D7-8B56-19B2-C001CC73C5DE}"/>
              </a:ext>
            </a:extLst>
          </p:cNvPr>
          <p:cNvCxnSpPr>
            <a:cxnSpLocks/>
            <a:stCxn id="28" idx="7"/>
            <a:endCxn id="45" idx="4"/>
          </p:cNvCxnSpPr>
          <p:nvPr/>
        </p:nvCxnSpPr>
        <p:spPr>
          <a:xfrm flipV="1">
            <a:off x="9189426" y="2930036"/>
            <a:ext cx="354426" cy="10530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D47E7F5-1FA5-5AE6-C4C1-697D7F485C1A}"/>
              </a:ext>
            </a:extLst>
          </p:cNvPr>
          <p:cNvSpPr txBox="1"/>
          <p:nvPr/>
        </p:nvSpPr>
        <p:spPr>
          <a:xfrm>
            <a:off x="1833857" y="2100996"/>
            <a:ext cx="4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3H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54A8A2F-1114-D0B9-A933-98DA88AEA566}"/>
              </a:ext>
            </a:extLst>
          </p:cNvPr>
          <p:cNvSpPr txBox="1"/>
          <p:nvPr/>
        </p:nvSpPr>
        <p:spPr>
          <a:xfrm>
            <a:off x="2631677" y="2083745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2H 1T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049C6E-4B97-A5C7-8541-1C206414099A}"/>
              </a:ext>
            </a:extLst>
          </p:cNvPr>
          <p:cNvSpPr txBox="1"/>
          <p:nvPr/>
        </p:nvSpPr>
        <p:spPr>
          <a:xfrm>
            <a:off x="3704877" y="2105380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2H 1T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CF06D47-827D-868F-718A-DF46C9477154}"/>
              </a:ext>
            </a:extLst>
          </p:cNvPr>
          <p:cNvSpPr txBox="1"/>
          <p:nvPr/>
        </p:nvSpPr>
        <p:spPr>
          <a:xfrm>
            <a:off x="4759956" y="2090523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1H 2T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3CEC780-DE41-F259-DC55-5F06413EF35D}"/>
              </a:ext>
            </a:extLst>
          </p:cNvPr>
          <p:cNvSpPr txBox="1"/>
          <p:nvPr/>
        </p:nvSpPr>
        <p:spPr>
          <a:xfrm>
            <a:off x="5874747" y="2083745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2H 1T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28540AD-AD8C-3639-77A9-50AA786AB1E0}"/>
              </a:ext>
            </a:extLst>
          </p:cNvPr>
          <p:cNvSpPr txBox="1"/>
          <p:nvPr/>
        </p:nvSpPr>
        <p:spPr>
          <a:xfrm>
            <a:off x="6947947" y="2100996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1H 2T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069C663-CDA4-2917-AF9D-897A06AD46AE}"/>
              </a:ext>
            </a:extLst>
          </p:cNvPr>
          <p:cNvSpPr txBox="1"/>
          <p:nvPr/>
        </p:nvSpPr>
        <p:spPr>
          <a:xfrm>
            <a:off x="8017039" y="2106677"/>
            <a:ext cx="85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1H 2T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677C33-5B4A-4CCC-2A44-2C26D55B4EE8}"/>
              </a:ext>
            </a:extLst>
          </p:cNvPr>
          <p:cNvSpPr txBox="1"/>
          <p:nvPr/>
        </p:nvSpPr>
        <p:spPr>
          <a:xfrm>
            <a:off x="9315622" y="2108939"/>
            <a:ext cx="4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89DEE4-1270-6CE1-2216-08282E8EDA3F}"/>
              </a:ext>
            </a:extLst>
          </p:cNvPr>
          <p:cNvSpPr txBox="1"/>
          <p:nvPr/>
        </p:nvSpPr>
        <p:spPr>
          <a:xfrm>
            <a:off x="3842226" y="1475934"/>
            <a:ext cx="395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3 out of 8 possible outcomes </a:t>
            </a:r>
            <a:r>
              <a:rPr lang="en-US" i="1"/>
              <a:t>are 2H 1T</a:t>
            </a:r>
            <a:endParaRPr lang="en-US" i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78BE25-17AD-9B29-14CD-54C722847DDD}"/>
              </a:ext>
            </a:extLst>
          </p:cNvPr>
          <p:cNvSpPr txBox="1"/>
          <p:nvPr/>
        </p:nvSpPr>
        <p:spPr>
          <a:xfrm>
            <a:off x="8826994" y="5486385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34635D-1F3B-355A-02CF-04E4137F316C}"/>
              </a:ext>
            </a:extLst>
          </p:cNvPr>
          <p:cNvSpPr txBox="1"/>
          <p:nvPr/>
        </p:nvSpPr>
        <p:spPr>
          <a:xfrm>
            <a:off x="9860345" y="3943511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B7FD15C-CC61-DBF9-E5A1-79AC6ED2C314}"/>
              </a:ext>
            </a:extLst>
          </p:cNvPr>
          <p:cNvSpPr txBox="1"/>
          <p:nvPr/>
        </p:nvSpPr>
        <p:spPr>
          <a:xfrm>
            <a:off x="10303474" y="2545157"/>
            <a:ext cx="133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Coin flip 3</a:t>
            </a:r>
          </a:p>
        </p:txBody>
      </p:sp>
    </p:spTree>
    <p:extLst>
      <p:ext uri="{BB962C8B-B14F-4D97-AF65-F5344CB8AC3E}">
        <p14:creationId xmlns:p14="http://schemas.microsoft.com/office/powerpoint/2010/main" val="18004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1" grpId="0" animBg="1"/>
      <p:bldP spid="22" grpId="0" animBg="1"/>
      <p:bldP spid="28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A83-DFB5-2728-C486-AA063771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successes in a Bernoulli 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6E66F-2DE8-6E50-2664-5C301C014876}"/>
                  </a:ext>
                </a:extLst>
              </p:cNvPr>
              <p:cNvSpPr txBox="1"/>
              <p:nvPr/>
            </p:nvSpPr>
            <p:spPr>
              <a:xfrm>
                <a:off x="4537496" y="1690688"/>
                <a:ext cx="3117007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6E66F-2DE8-6E50-2664-5C301C01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1690688"/>
                <a:ext cx="3117007" cy="1037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34847-1E1F-295D-D209-E0BA89112655}"/>
                  </a:ext>
                </a:extLst>
              </p:cNvPr>
              <p:cNvSpPr txBox="1"/>
              <p:nvPr/>
            </p:nvSpPr>
            <p:spPr>
              <a:xfrm>
                <a:off x="4537496" y="3376814"/>
                <a:ext cx="2944011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534847-1E1F-295D-D209-E0BA8911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3376814"/>
                <a:ext cx="2944011" cy="1037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85C9BC-B737-A41A-DA41-B46EBB9C7776}"/>
              </a:ext>
            </a:extLst>
          </p:cNvPr>
          <p:cNvSpPr txBox="1"/>
          <p:nvPr/>
        </p:nvSpPr>
        <p:spPr>
          <a:xfrm>
            <a:off x="410309" y="2011792"/>
            <a:ext cx="3317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We can get the same answer from this equation</a:t>
            </a:r>
          </a:p>
          <a:p>
            <a:endParaRPr lang="en-US" i="1" dirty="0"/>
          </a:p>
          <a:p>
            <a:r>
              <a:rPr lang="en-US" i="1" dirty="0"/>
              <a:t>N = number of trials</a:t>
            </a:r>
          </a:p>
          <a:p>
            <a:r>
              <a:rPr lang="en-US" i="1" dirty="0"/>
              <a:t>y = number of successes (heads)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90ADD-EDA9-DEC1-2D61-0BEE29074A76}"/>
                  </a:ext>
                </a:extLst>
              </p:cNvPr>
              <p:cNvSpPr txBox="1"/>
              <p:nvPr/>
            </p:nvSpPr>
            <p:spPr>
              <a:xfrm>
                <a:off x="4537496" y="4932817"/>
                <a:ext cx="3309176" cy="103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3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3∗2∗1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2∗1∗1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90ADD-EDA9-DEC1-2D61-0BEE2907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96" y="4932817"/>
                <a:ext cx="3309176" cy="10373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2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AFA1-9520-F456-678E-FB1AC256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likelihoods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23213-57D7-2E91-D6B1-30E3768587CC}"/>
                  </a:ext>
                </a:extLst>
              </p:cNvPr>
              <p:cNvSpPr txBox="1"/>
              <p:nvPr/>
            </p:nvSpPr>
            <p:spPr>
              <a:xfrm>
                <a:off x="5287445" y="2967335"/>
                <a:ext cx="161710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323213-57D7-2E91-D6B1-30E376858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45" y="2967335"/>
                <a:ext cx="161710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5E9E3B-A29A-5977-19BB-E915598B3C39}"/>
              </a:ext>
            </a:extLst>
          </p:cNvPr>
          <p:cNvSpPr txBox="1"/>
          <p:nvPr/>
        </p:nvSpPr>
        <p:spPr>
          <a:xfrm>
            <a:off x="5333999" y="3589425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translates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98D18-CB38-A059-C238-0212A034DF7E}"/>
              </a:ext>
            </a:extLst>
          </p:cNvPr>
          <p:cNvSpPr txBox="1"/>
          <p:nvPr/>
        </p:nvSpPr>
        <p:spPr>
          <a:xfrm>
            <a:off x="3065583" y="3958757"/>
            <a:ext cx="606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The likelihood of a certain value of </a:t>
            </a:r>
            <a:r>
              <a:rPr lang="en-US" sz="3000" i="1" dirty="0"/>
              <a:t>p</a:t>
            </a:r>
            <a:r>
              <a:rPr lang="en-US" sz="3000" dirty="0"/>
              <a:t> assuming observed values of </a:t>
            </a:r>
            <a:r>
              <a:rPr lang="en-US" sz="3000" i="1" dirty="0"/>
              <a:t>N</a:t>
            </a:r>
            <a:r>
              <a:rPr lang="en-US" sz="3000" dirty="0"/>
              <a:t> and </a:t>
            </a:r>
            <a:r>
              <a:rPr lang="en-US" sz="3000" i="1" dirty="0"/>
              <a:t>y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8C4D4-EB24-D4E5-25C9-3F64E61BFA53}"/>
              </a:ext>
            </a:extLst>
          </p:cNvPr>
          <p:cNvSpPr txBox="1"/>
          <p:nvPr/>
        </p:nvSpPr>
        <p:spPr>
          <a:xfrm>
            <a:off x="2652055" y="1686793"/>
            <a:ext cx="6887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Likelihood- the accumulated evidence for a certain parameter value or model</a:t>
            </a:r>
          </a:p>
        </p:txBody>
      </p:sp>
    </p:spTree>
    <p:extLst>
      <p:ext uri="{BB962C8B-B14F-4D97-AF65-F5344CB8AC3E}">
        <p14:creationId xmlns:p14="http://schemas.microsoft.com/office/powerpoint/2010/main" val="8195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D0A7-7D19-CBF5-DC21-47C94821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3951" cy="1325563"/>
          </a:xfrm>
        </p:spPr>
        <p:txBody>
          <a:bodyPr/>
          <a:lstStyle/>
          <a:p>
            <a:r>
              <a:rPr lang="en-US" dirty="0"/>
              <a:t>Likelihood can also be used to compare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29C03-46BA-7B2A-6AAF-A0998F6CF69D}"/>
                  </a:ext>
                </a:extLst>
              </p:cNvPr>
              <p:cNvSpPr txBox="1"/>
              <p:nvPr/>
            </p:nvSpPr>
            <p:spPr>
              <a:xfrm>
                <a:off x="5204087" y="2418149"/>
                <a:ext cx="1783822" cy="481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29C03-46BA-7B2A-6AAF-A0998F6CF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87" y="2418149"/>
                <a:ext cx="1783822" cy="481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5575BE-8365-5388-51A9-3740D31E5E2E}"/>
              </a:ext>
            </a:extLst>
          </p:cNvPr>
          <p:cNvSpPr txBox="1"/>
          <p:nvPr/>
        </p:nvSpPr>
        <p:spPr>
          <a:xfrm>
            <a:off x="5333998" y="3059668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translates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1C2E5-3B33-45D7-75A9-2910C61A0A70}"/>
              </a:ext>
            </a:extLst>
          </p:cNvPr>
          <p:cNvSpPr txBox="1"/>
          <p:nvPr/>
        </p:nvSpPr>
        <p:spPr>
          <a:xfrm>
            <a:off x="3065582" y="3626704"/>
            <a:ext cx="6060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likelihood of a certain model assuming the observed data</a:t>
            </a:r>
          </a:p>
        </p:txBody>
      </p:sp>
    </p:spTree>
    <p:extLst>
      <p:ext uri="{BB962C8B-B14F-4D97-AF65-F5344CB8AC3E}">
        <p14:creationId xmlns:p14="http://schemas.microsoft.com/office/powerpoint/2010/main" val="385312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68B-F28B-9509-9EB3-6F3B7BF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Parsimony: think-pair-share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1A052-2D83-3208-8D35-5418640A0A46}"/>
              </a:ext>
            </a:extLst>
          </p:cNvPr>
          <p:cNvSpPr txBox="1"/>
          <p:nvPr/>
        </p:nvSpPr>
        <p:spPr>
          <a:xfrm>
            <a:off x="3295626" y="4553883"/>
            <a:ext cx="5600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/>
              <a:t>Models A and B have identical likelihoods: which is the better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05873-349A-04BB-B733-F6EAF301FB6C}"/>
                  </a:ext>
                </a:extLst>
              </p:cNvPr>
              <p:cNvSpPr txBox="1"/>
              <p:nvPr/>
            </p:nvSpPr>
            <p:spPr>
              <a:xfrm>
                <a:off x="3895204" y="2090051"/>
                <a:ext cx="440159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105873-349A-04BB-B733-F6EAF301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204" y="2090051"/>
                <a:ext cx="440159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543BF-C26D-718A-2E2B-48DFEEBA46C7}"/>
                  </a:ext>
                </a:extLst>
              </p:cNvPr>
              <p:cNvSpPr txBox="1"/>
              <p:nvPr/>
            </p:nvSpPr>
            <p:spPr>
              <a:xfrm>
                <a:off x="2810645" y="3296059"/>
                <a:ext cx="657071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𝑆𝑢𝑟𝑣𝑖𝑣𝑎𝑙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𝑠𝑒𝑥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5543BF-C26D-718A-2E2B-48DFEEBA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645" y="3296059"/>
                <a:ext cx="65707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421F2-736D-2F55-DBCE-CF4273E0174D}"/>
                  </a:ext>
                </a:extLst>
              </p:cNvPr>
              <p:cNvSpPr txBox="1"/>
              <p:nvPr/>
            </p:nvSpPr>
            <p:spPr>
              <a:xfrm>
                <a:off x="4772142" y="2628132"/>
                <a:ext cx="26477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421F2-736D-2F55-DBCE-CF4273E01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42" y="2628132"/>
                <a:ext cx="2647713" cy="307777"/>
              </a:xfrm>
              <a:prstGeom prst="rect">
                <a:avLst/>
              </a:prstGeom>
              <a:blipFill>
                <a:blip r:embed="rId4"/>
                <a:stretch>
                  <a:fillRect l="-1843" t="-1961" r="-18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87474A-5256-AC00-0A1D-FAA29DA8EC6C}"/>
                  </a:ext>
                </a:extLst>
              </p:cNvPr>
              <p:cNvSpPr txBox="1"/>
              <p:nvPr/>
            </p:nvSpPr>
            <p:spPr>
              <a:xfrm>
                <a:off x="4772143" y="3824687"/>
                <a:ext cx="26584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)=0.2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87474A-5256-AC00-0A1D-FAA29DA8E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43" y="3824687"/>
                <a:ext cx="2658485" cy="307777"/>
              </a:xfrm>
              <a:prstGeom prst="rect">
                <a:avLst/>
              </a:prstGeom>
              <a:blipFill>
                <a:blip r:embed="rId5"/>
                <a:stretch>
                  <a:fillRect l="-1835" t="-1961" r="-160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01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451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Lab 4 – Likelihoods and AIC</vt:lpstr>
      <vt:lpstr>PowerPoint Presentation</vt:lpstr>
      <vt:lpstr>Guidelines for submission</vt:lpstr>
      <vt:lpstr>Late penalties for partial assignments</vt:lpstr>
      <vt:lpstr>Bernoulli trials, or coin flips</vt:lpstr>
      <vt:lpstr>Number of successes in a Bernoulli trial</vt:lpstr>
      <vt:lpstr>Parameter likelihoods</vt:lpstr>
      <vt:lpstr>Likelihood can also be used to compare models</vt:lpstr>
      <vt:lpstr>Parsimony: think-pair-share</vt:lpstr>
      <vt:lpstr>AIC uses likelihood for model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Akerlof Berigan</cp:lastModifiedBy>
  <cp:revision>1</cp:revision>
  <dcterms:created xsi:type="dcterms:W3CDTF">2023-10-15T14:06:22Z</dcterms:created>
  <dcterms:modified xsi:type="dcterms:W3CDTF">2023-10-18T16:29:19Z</dcterms:modified>
</cp:coreProperties>
</file>