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3" r:id="rId5"/>
    <p:sldId id="262" r:id="rId6"/>
    <p:sldId id="264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D5EAA-77F9-4D9C-9999-5D3619109500}" v="446" dt="2023-10-01T18:30:1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83224" autoAdjust="0"/>
  </p:normalViewPr>
  <p:slideViewPr>
    <p:cSldViewPr snapToGrid="0">
      <p:cViewPr varScale="1">
        <p:scale>
          <a:sx n="41" d="100"/>
          <a:sy n="41" d="100"/>
        </p:scale>
        <p:origin x="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424D5EAA-77F9-4D9C-9999-5D3619109500}"/>
    <pc:docChg chg="undo custSel addSld delSld modSld sldOrd">
      <pc:chgData name="Liam Akerlof Berigan" userId="1a8d56fc-de3a-4c9a-bb6e-0d52f35feb29" providerId="ADAL" clId="{424D5EAA-77F9-4D9C-9999-5D3619109500}" dt="2023-10-01T18:37:02.194" v="1858" actId="1076"/>
      <pc:docMkLst>
        <pc:docMk/>
      </pc:docMkLst>
      <pc:sldChg chg="del">
        <pc:chgData name="Liam Akerlof Berigan" userId="1a8d56fc-de3a-4c9a-bb6e-0d52f35feb29" providerId="ADAL" clId="{424D5EAA-77F9-4D9C-9999-5D3619109500}" dt="2023-10-01T16:52:40.415" v="32" actId="47"/>
        <pc:sldMkLst>
          <pc:docMk/>
          <pc:sldMk cId="3474307281" sldId="256"/>
        </pc:sldMkLst>
      </pc:sldChg>
      <pc:sldChg chg="modSp mod">
        <pc:chgData name="Liam Akerlof Berigan" userId="1a8d56fc-de3a-4c9a-bb6e-0d52f35feb29" providerId="ADAL" clId="{424D5EAA-77F9-4D9C-9999-5D3619109500}" dt="2023-10-01T16:52:32.008" v="31" actId="14100"/>
        <pc:sldMkLst>
          <pc:docMk/>
          <pc:sldMk cId="415424106" sldId="259"/>
        </pc:sldMkLst>
        <pc:spChg chg="mod">
          <ac:chgData name="Liam Akerlof Berigan" userId="1a8d56fc-de3a-4c9a-bb6e-0d52f35feb29" providerId="ADAL" clId="{424D5EAA-77F9-4D9C-9999-5D3619109500}" dt="2023-10-01T16:52:32.008" v="31" actId="14100"/>
          <ac:spMkLst>
            <pc:docMk/>
            <pc:sldMk cId="415424106" sldId="259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424D5EAA-77F9-4D9C-9999-5D3619109500}" dt="2023-10-01T16:51:54.624" v="3" actId="20577"/>
          <ac:spMkLst>
            <pc:docMk/>
            <pc:sldMk cId="415424106" sldId="259"/>
            <ac:spMk id="3" creationId="{DA33235C-B0F6-378C-1F2F-4224EC6C29DA}"/>
          </ac:spMkLst>
        </pc:spChg>
      </pc:sldChg>
      <pc:sldChg chg="modSp new mod modNotesTx">
        <pc:chgData name="Liam Akerlof Berigan" userId="1a8d56fc-de3a-4c9a-bb6e-0d52f35feb29" providerId="ADAL" clId="{424D5EAA-77F9-4D9C-9999-5D3619109500}" dt="2023-10-01T17:40:10.962" v="1133" actId="20577"/>
        <pc:sldMkLst>
          <pc:docMk/>
          <pc:sldMk cId="3473574984" sldId="260"/>
        </pc:sldMkLst>
        <pc:spChg chg="mod">
          <ac:chgData name="Liam Akerlof Berigan" userId="1a8d56fc-de3a-4c9a-bb6e-0d52f35feb29" providerId="ADAL" clId="{424D5EAA-77F9-4D9C-9999-5D3619109500}" dt="2023-10-01T16:53:31.829" v="60" actId="20577"/>
          <ac:spMkLst>
            <pc:docMk/>
            <pc:sldMk cId="3473574984" sldId="260"/>
            <ac:spMk id="2" creationId="{617C73F9-9131-7EE0-504A-AC4C18624D41}"/>
          </ac:spMkLst>
        </pc:spChg>
        <pc:spChg chg="mod">
          <ac:chgData name="Liam Akerlof Berigan" userId="1a8d56fc-de3a-4c9a-bb6e-0d52f35feb29" providerId="ADAL" clId="{424D5EAA-77F9-4D9C-9999-5D3619109500}" dt="2023-10-01T17:40:10.962" v="1133" actId="20577"/>
          <ac:spMkLst>
            <pc:docMk/>
            <pc:sldMk cId="3473574984" sldId="260"/>
            <ac:spMk id="3" creationId="{E0E29C39-8668-4CD0-EC82-858615B31E35}"/>
          </ac:spMkLst>
        </pc:spChg>
      </pc:sldChg>
      <pc:sldChg chg="addSp delSp modSp new mod">
        <pc:chgData name="Liam Akerlof Berigan" userId="1a8d56fc-de3a-4c9a-bb6e-0d52f35feb29" providerId="ADAL" clId="{424D5EAA-77F9-4D9C-9999-5D3619109500}" dt="2023-10-01T17:10:00.293" v="437" actId="20577"/>
        <pc:sldMkLst>
          <pc:docMk/>
          <pc:sldMk cId="3350106862" sldId="261"/>
        </pc:sldMkLst>
        <pc:spChg chg="del">
          <ac:chgData name="Liam Akerlof Berigan" userId="1a8d56fc-de3a-4c9a-bb6e-0d52f35feb29" providerId="ADAL" clId="{424D5EAA-77F9-4D9C-9999-5D3619109500}" dt="2023-10-01T16:58:12.598" v="178" actId="478"/>
          <ac:spMkLst>
            <pc:docMk/>
            <pc:sldMk cId="3350106862" sldId="261"/>
            <ac:spMk id="2" creationId="{17E511C8-D012-5D9B-9C6D-67A4D84BBCA3}"/>
          </ac:spMkLst>
        </pc:spChg>
        <pc:spChg chg="del">
          <ac:chgData name="Liam Akerlof Berigan" userId="1a8d56fc-de3a-4c9a-bb6e-0d52f35feb29" providerId="ADAL" clId="{424D5EAA-77F9-4D9C-9999-5D3619109500}" dt="2023-10-01T16:58:14.598" v="179" actId="478"/>
          <ac:spMkLst>
            <pc:docMk/>
            <pc:sldMk cId="3350106862" sldId="261"/>
            <ac:spMk id="3" creationId="{5C73EFFB-5B2F-E132-E148-34C74B89D517}"/>
          </ac:spMkLst>
        </pc:spChg>
        <pc:spChg chg="add mod">
          <ac:chgData name="Liam Akerlof Berigan" userId="1a8d56fc-de3a-4c9a-bb6e-0d52f35feb29" providerId="ADAL" clId="{424D5EAA-77F9-4D9C-9999-5D3619109500}" dt="2023-10-01T17:02:00.010" v="234" actId="1076"/>
          <ac:spMkLst>
            <pc:docMk/>
            <pc:sldMk cId="3350106862" sldId="261"/>
            <ac:spMk id="4" creationId="{09C06051-FFF6-49AB-BC5C-3213D12292B1}"/>
          </ac:spMkLst>
        </pc:spChg>
        <pc:spChg chg="add mod">
          <ac:chgData name="Liam Akerlof Berigan" userId="1a8d56fc-de3a-4c9a-bb6e-0d52f35feb29" providerId="ADAL" clId="{424D5EAA-77F9-4D9C-9999-5D3619109500}" dt="2023-10-01T17:03:03.572" v="242" actId="1076"/>
          <ac:spMkLst>
            <pc:docMk/>
            <pc:sldMk cId="3350106862" sldId="261"/>
            <ac:spMk id="5" creationId="{9835B85E-0640-C6E3-15B5-C9ECDD81D446}"/>
          </ac:spMkLst>
        </pc:spChg>
        <pc:spChg chg="add del mod">
          <ac:chgData name="Liam Akerlof Berigan" userId="1a8d56fc-de3a-4c9a-bb6e-0d52f35feb29" providerId="ADAL" clId="{424D5EAA-77F9-4D9C-9999-5D3619109500}" dt="2023-10-01T17:09:14.058" v="395" actId="478"/>
          <ac:spMkLst>
            <pc:docMk/>
            <pc:sldMk cId="3350106862" sldId="261"/>
            <ac:spMk id="6" creationId="{83077E96-E530-D204-8D94-F7D8C20DA3F0}"/>
          </ac:spMkLst>
        </pc:spChg>
        <pc:spChg chg="add del mod">
          <ac:chgData name="Liam Akerlof Berigan" userId="1a8d56fc-de3a-4c9a-bb6e-0d52f35feb29" providerId="ADAL" clId="{424D5EAA-77F9-4D9C-9999-5D3619109500}" dt="2023-10-01T17:05:40.571" v="322" actId="478"/>
          <ac:spMkLst>
            <pc:docMk/>
            <pc:sldMk cId="3350106862" sldId="261"/>
            <ac:spMk id="7" creationId="{6268941D-1B9E-3EC9-83F0-AD85E4A7AE3E}"/>
          </ac:spMkLst>
        </pc:spChg>
        <pc:spChg chg="add del mod">
          <ac:chgData name="Liam Akerlof Berigan" userId="1a8d56fc-de3a-4c9a-bb6e-0d52f35feb29" providerId="ADAL" clId="{424D5EAA-77F9-4D9C-9999-5D3619109500}" dt="2023-10-01T17:09:16.948" v="396" actId="478"/>
          <ac:spMkLst>
            <pc:docMk/>
            <pc:sldMk cId="3350106862" sldId="261"/>
            <ac:spMk id="8" creationId="{70A2F185-DD87-9952-BA24-0849E143E7BE}"/>
          </ac:spMkLst>
        </pc:spChg>
        <pc:spChg chg="add del mod">
          <ac:chgData name="Liam Akerlof Berigan" userId="1a8d56fc-de3a-4c9a-bb6e-0d52f35feb29" providerId="ADAL" clId="{424D5EAA-77F9-4D9C-9999-5D3619109500}" dt="2023-10-01T17:05:44.001" v="323" actId="478"/>
          <ac:spMkLst>
            <pc:docMk/>
            <pc:sldMk cId="3350106862" sldId="261"/>
            <ac:spMk id="9" creationId="{C00A7D2F-392A-E9D1-B318-13BA5B54E2CA}"/>
          </ac:spMkLst>
        </pc:spChg>
        <pc:spChg chg="add del mod">
          <ac:chgData name="Liam Akerlof Berigan" userId="1a8d56fc-de3a-4c9a-bb6e-0d52f35feb29" providerId="ADAL" clId="{424D5EAA-77F9-4D9C-9999-5D3619109500}" dt="2023-10-01T17:09:10.872" v="393" actId="478"/>
          <ac:spMkLst>
            <pc:docMk/>
            <pc:sldMk cId="3350106862" sldId="261"/>
            <ac:spMk id="10" creationId="{6F5BD828-2EC8-E1A9-A91F-072ADC6D6B92}"/>
          </ac:spMkLst>
        </pc:spChg>
        <pc:spChg chg="add del mod">
          <ac:chgData name="Liam Akerlof Berigan" userId="1a8d56fc-de3a-4c9a-bb6e-0d52f35feb29" providerId="ADAL" clId="{424D5EAA-77F9-4D9C-9999-5D3619109500}" dt="2023-10-01T17:09:13.281" v="394" actId="478"/>
          <ac:spMkLst>
            <pc:docMk/>
            <pc:sldMk cId="3350106862" sldId="261"/>
            <ac:spMk id="11" creationId="{008F71B1-FBF0-276F-D7FC-7246D8A58144}"/>
          </ac:spMkLst>
        </pc:spChg>
        <pc:spChg chg="add mod">
          <ac:chgData name="Liam Akerlof Berigan" userId="1a8d56fc-de3a-4c9a-bb6e-0d52f35feb29" providerId="ADAL" clId="{424D5EAA-77F9-4D9C-9999-5D3619109500}" dt="2023-10-01T17:10:00.293" v="437" actId="20577"/>
          <ac:spMkLst>
            <pc:docMk/>
            <pc:sldMk cId="3350106862" sldId="261"/>
            <ac:spMk id="12" creationId="{20D8CF13-591D-8073-7E22-297831B8FE1A}"/>
          </ac:spMkLst>
        </pc:spChg>
      </pc:sldChg>
      <pc:sldChg chg="addSp delSp modSp add mod ord">
        <pc:chgData name="Liam Akerlof Berigan" userId="1a8d56fc-de3a-4c9a-bb6e-0d52f35feb29" providerId="ADAL" clId="{424D5EAA-77F9-4D9C-9999-5D3619109500}" dt="2023-10-01T17:21:32.124" v="600"/>
        <pc:sldMkLst>
          <pc:docMk/>
          <pc:sldMk cId="3110955469" sldId="262"/>
        </pc:sldMkLst>
        <pc:spChg chg="add mod">
          <ac:chgData name="Liam Akerlof Berigan" userId="1a8d56fc-de3a-4c9a-bb6e-0d52f35feb29" providerId="ADAL" clId="{424D5EAA-77F9-4D9C-9999-5D3619109500}" dt="2023-10-01T17:12:19.980" v="477" actId="1076"/>
          <ac:spMkLst>
            <pc:docMk/>
            <pc:sldMk cId="3110955469" sldId="262"/>
            <ac:spMk id="2" creationId="{1481A7E0-A503-0414-AF39-B954C69D3A83}"/>
          </ac:spMkLst>
        </pc:spChg>
        <pc:spChg chg="add mod">
          <ac:chgData name="Liam Akerlof Berigan" userId="1a8d56fc-de3a-4c9a-bb6e-0d52f35feb29" providerId="ADAL" clId="{424D5EAA-77F9-4D9C-9999-5D3619109500}" dt="2023-10-01T17:12:16.178" v="476" actId="1076"/>
          <ac:spMkLst>
            <pc:docMk/>
            <pc:sldMk cId="3110955469" sldId="262"/>
            <ac:spMk id="3" creationId="{8919EE2A-C359-553D-1265-553D2772102C}"/>
          </ac:spMkLst>
        </pc:spChg>
        <pc:spChg chg="del">
          <ac:chgData name="Liam Akerlof Berigan" userId="1a8d56fc-de3a-4c9a-bb6e-0d52f35feb29" providerId="ADAL" clId="{424D5EAA-77F9-4D9C-9999-5D3619109500}" dt="2023-10-01T17:10:11.319" v="438" actId="478"/>
          <ac:spMkLst>
            <pc:docMk/>
            <pc:sldMk cId="3110955469" sldId="262"/>
            <ac:spMk id="6" creationId="{83077E96-E530-D204-8D94-F7D8C20DA3F0}"/>
          </ac:spMkLst>
        </pc:spChg>
        <pc:spChg chg="mod">
          <ac:chgData name="Liam Akerlof Berigan" userId="1a8d56fc-de3a-4c9a-bb6e-0d52f35feb29" providerId="ADAL" clId="{424D5EAA-77F9-4D9C-9999-5D3619109500}" dt="2023-10-01T17:11:21.779" v="446" actId="208"/>
          <ac:spMkLst>
            <pc:docMk/>
            <pc:sldMk cId="3110955469" sldId="262"/>
            <ac:spMk id="7" creationId="{6268941D-1B9E-3EC9-83F0-AD85E4A7AE3E}"/>
          </ac:spMkLst>
        </pc:spChg>
        <pc:spChg chg="add del">
          <ac:chgData name="Liam Akerlof Berigan" userId="1a8d56fc-de3a-4c9a-bb6e-0d52f35feb29" providerId="ADAL" clId="{424D5EAA-77F9-4D9C-9999-5D3619109500}" dt="2023-10-01T17:10:27.276" v="443" actId="478"/>
          <ac:spMkLst>
            <pc:docMk/>
            <pc:sldMk cId="3110955469" sldId="262"/>
            <ac:spMk id="8" creationId="{70A2F185-DD87-9952-BA24-0849E143E7BE}"/>
          </ac:spMkLst>
        </pc:spChg>
        <pc:spChg chg="mod">
          <ac:chgData name="Liam Akerlof Berigan" userId="1a8d56fc-de3a-4c9a-bb6e-0d52f35feb29" providerId="ADAL" clId="{424D5EAA-77F9-4D9C-9999-5D3619109500}" dt="2023-10-01T17:10:56.203" v="445" actId="208"/>
          <ac:spMkLst>
            <pc:docMk/>
            <pc:sldMk cId="3110955469" sldId="262"/>
            <ac:spMk id="9" creationId="{C00A7D2F-392A-E9D1-B318-13BA5B54E2CA}"/>
          </ac:spMkLst>
        </pc:spChg>
      </pc:sldChg>
      <pc:sldChg chg="add ord">
        <pc:chgData name="Liam Akerlof Berigan" userId="1a8d56fc-de3a-4c9a-bb6e-0d52f35feb29" providerId="ADAL" clId="{424D5EAA-77F9-4D9C-9999-5D3619109500}" dt="2023-10-01T17:21:32.124" v="600"/>
        <pc:sldMkLst>
          <pc:docMk/>
          <pc:sldMk cId="3912068978" sldId="263"/>
        </pc:sldMkLst>
      </pc:sldChg>
      <pc:sldChg chg="addSp delSp modSp add mod ord modAnim">
        <pc:chgData name="Liam Akerlof Berigan" userId="1a8d56fc-de3a-4c9a-bb6e-0d52f35feb29" providerId="ADAL" clId="{424D5EAA-77F9-4D9C-9999-5D3619109500}" dt="2023-10-01T17:17:32.789" v="598"/>
        <pc:sldMkLst>
          <pc:docMk/>
          <pc:sldMk cId="647714743" sldId="264"/>
        </pc:sldMkLst>
        <pc:spChg chg="add mod">
          <ac:chgData name="Liam Akerlof Berigan" userId="1a8d56fc-de3a-4c9a-bb6e-0d52f35feb29" providerId="ADAL" clId="{424D5EAA-77F9-4D9C-9999-5D3619109500}" dt="2023-10-01T17:16:19.051" v="562" actId="6549"/>
          <ac:spMkLst>
            <pc:docMk/>
            <pc:sldMk cId="647714743" sldId="264"/>
            <ac:spMk id="2" creationId="{92936D76-14D8-CADD-E406-22F074906661}"/>
          </ac:spMkLst>
        </pc:spChg>
        <pc:spChg chg="add mod">
          <ac:chgData name="Liam Akerlof Berigan" userId="1a8d56fc-de3a-4c9a-bb6e-0d52f35feb29" providerId="ADAL" clId="{424D5EAA-77F9-4D9C-9999-5D3619109500}" dt="2023-10-01T17:17:08.141" v="591" actId="1076"/>
          <ac:spMkLst>
            <pc:docMk/>
            <pc:sldMk cId="647714743" sldId="264"/>
            <ac:spMk id="3" creationId="{991E7A59-7141-EDE6-D93D-DBE68B105693}"/>
          </ac:spMkLst>
        </pc:spChg>
        <pc:spChg chg="del">
          <ac:chgData name="Liam Akerlof Berigan" userId="1a8d56fc-de3a-4c9a-bb6e-0d52f35feb29" providerId="ADAL" clId="{424D5EAA-77F9-4D9C-9999-5D3619109500}" dt="2023-10-01T17:14:13.074" v="538" actId="478"/>
          <ac:spMkLst>
            <pc:docMk/>
            <pc:sldMk cId="647714743" sldId="264"/>
            <ac:spMk id="4" creationId="{09C06051-FFF6-49AB-BC5C-3213D12292B1}"/>
          </ac:spMkLst>
        </pc:spChg>
        <pc:spChg chg="mod">
          <ac:chgData name="Liam Akerlof Berigan" userId="1a8d56fc-de3a-4c9a-bb6e-0d52f35feb29" providerId="ADAL" clId="{424D5EAA-77F9-4D9C-9999-5D3619109500}" dt="2023-10-01T17:15:31.872" v="544" actId="1076"/>
          <ac:spMkLst>
            <pc:docMk/>
            <pc:sldMk cId="647714743" sldId="264"/>
            <ac:spMk id="5" creationId="{9835B85E-0640-C6E3-15B5-C9ECDD81D446}"/>
          </ac:spMkLst>
        </pc:spChg>
        <pc:spChg chg="add mod">
          <ac:chgData name="Liam Akerlof Berigan" userId="1a8d56fc-de3a-4c9a-bb6e-0d52f35feb29" providerId="ADAL" clId="{424D5EAA-77F9-4D9C-9999-5D3619109500}" dt="2023-10-01T17:17:21.500" v="597" actId="20577"/>
          <ac:spMkLst>
            <pc:docMk/>
            <pc:sldMk cId="647714743" sldId="264"/>
            <ac:spMk id="6" creationId="{A9900625-C5E4-D6AB-59D6-DDB8A3A6BE8F}"/>
          </ac:spMkLst>
        </pc:spChg>
        <pc:spChg chg="mod">
          <ac:chgData name="Liam Akerlof Berigan" userId="1a8d56fc-de3a-4c9a-bb6e-0d52f35feb29" providerId="ADAL" clId="{424D5EAA-77F9-4D9C-9999-5D3619109500}" dt="2023-10-01T17:14:08.826" v="537" actId="20577"/>
          <ac:spMkLst>
            <pc:docMk/>
            <pc:sldMk cId="647714743" sldId="264"/>
            <ac:spMk id="12" creationId="{20D8CF13-591D-8073-7E22-297831B8FE1A}"/>
          </ac:spMkLst>
        </pc:spChg>
      </pc:sldChg>
      <pc:sldChg chg="addSp delSp modSp add mod ord modAnim">
        <pc:chgData name="Liam Akerlof Berigan" userId="1a8d56fc-de3a-4c9a-bb6e-0d52f35feb29" providerId="ADAL" clId="{424D5EAA-77F9-4D9C-9999-5D3619109500}" dt="2023-10-01T17:32:18.683" v="993" actId="478"/>
        <pc:sldMkLst>
          <pc:docMk/>
          <pc:sldMk cId="2165548062" sldId="265"/>
        </pc:sldMkLst>
        <pc:spChg chg="add mod">
          <ac:chgData name="Liam Akerlof Berigan" userId="1a8d56fc-de3a-4c9a-bb6e-0d52f35feb29" providerId="ADAL" clId="{424D5EAA-77F9-4D9C-9999-5D3619109500}" dt="2023-10-01T17:31:46.764" v="988" actId="6549"/>
          <ac:spMkLst>
            <pc:docMk/>
            <pc:sldMk cId="2165548062" sldId="265"/>
            <ac:spMk id="2" creationId="{342D856F-5653-0B0D-F335-8C1383865A2A}"/>
          </ac:spMkLst>
        </pc:spChg>
        <pc:spChg chg="mod">
          <ac:chgData name="Liam Akerlof Berigan" userId="1a8d56fc-de3a-4c9a-bb6e-0d52f35feb29" providerId="ADAL" clId="{424D5EAA-77F9-4D9C-9999-5D3619109500}" dt="2023-10-01T17:31:26.171" v="981" actId="1036"/>
          <ac:spMkLst>
            <pc:docMk/>
            <pc:sldMk cId="2165548062" sldId="265"/>
            <ac:spMk id="4" creationId="{09C06051-FFF6-49AB-BC5C-3213D12292B1}"/>
          </ac:spMkLst>
        </pc:spChg>
        <pc:spChg chg="mod">
          <ac:chgData name="Liam Akerlof Berigan" userId="1a8d56fc-de3a-4c9a-bb6e-0d52f35feb29" providerId="ADAL" clId="{424D5EAA-77F9-4D9C-9999-5D3619109500}" dt="2023-10-01T17:31:26.171" v="981" actId="1036"/>
          <ac:spMkLst>
            <pc:docMk/>
            <pc:sldMk cId="2165548062" sldId="265"/>
            <ac:spMk id="5" creationId="{9835B85E-0640-C6E3-15B5-C9ECDD81D446}"/>
          </ac:spMkLst>
        </pc:spChg>
        <pc:spChg chg="del mod">
          <ac:chgData name="Liam Akerlof Berigan" userId="1a8d56fc-de3a-4c9a-bb6e-0d52f35feb29" providerId="ADAL" clId="{424D5EAA-77F9-4D9C-9999-5D3619109500}" dt="2023-10-01T17:32:14.328" v="990" actId="478"/>
          <ac:spMkLst>
            <pc:docMk/>
            <pc:sldMk cId="2165548062" sldId="265"/>
            <ac:spMk id="6" creationId="{83077E96-E530-D204-8D94-F7D8C20DA3F0}"/>
          </ac:spMkLst>
        </pc:spChg>
        <pc:spChg chg="del mod">
          <ac:chgData name="Liam Akerlof Berigan" userId="1a8d56fc-de3a-4c9a-bb6e-0d52f35feb29" providerId="ADAL" clId="{424D5EAA-77F9-4D9C-9999-5D3619109500}" dt="2023-10-01T17:32:16.633" v="992" actId="478"/>
          <ac:spMkLst>
            <pc:docMk/>
            <pc:sldMk cId="2165548062" sldId="265"/>
            <ac:spMk id="8" creationId="{70A2F185-DD87-9952-BA24-0849E143E7BE}"/>
          </ac:spMkLst>
        </pc:spChg>
        <pc:spChg chg="del mod">
          <ac:chgData name="Liam Akerlof Berigan" userId="1a8d56fc-de3a-4c9a-bb6e-0d52f35feb29" providerId="ADAL" clId="{424D5EAA-77F9-4D9C-9999-5D3619109500}" dt="2023-10-01T17:32:15.608" v="991" actId="478"/>
          <ac:spMkLst>
            <pc:docMk/>
            <pc:sldMk cId="2165548062" sldId="265"/>
            <ac:spMk id="10" creationId="{6F5BD828-2EC8-E1A9-A91F-072ADC6D6B92}"/>
          </ac:spMkLst>
        </pc:spChg>
        <pc:spChg chg="del mod">
          <ac:chgData name="Liam Akerlof Berigan" userId="1a8d56fc-de3a-4c9a-bb6e-0d52f35feb29" providerId="ADAL" clId="{424D5EAA-77F9-4D9C-9999-5D3619109500}" dt="2023-10-01T17:32:18.683" v="993" actId="478"/>
          <ac:spMkLst>
            <pc:docMk/>
            <pc:sldMk cId="2165548062" sldId="265"/>
            <ac:spMk id="11" creationId="{008F71B1-FBF0-276F-D7FC-7246D8A58144}"/>
          </ac:spMkLst>
        </pc:spChg>
      </pc:sldChg>
      <pc:sldChg chg="add del ord replId">
        <pc:chgData name="Liam Akerlof Berigan" userId="1a8d56fc-de3a-4c9a-bb6e-0d52f35feb29" providerId="ADAL" clId="{424D5EAA-77F9-4D9C-9999-5D3619109500}" dt="2023-10-01T17:38:11.010" v="1085" actId="47"/>
        <pc:sldMkLst>
          <pc:docMk/>
          <pc:sldMk cId="1773913831" sldId="266"/>
        </pc:sldMkLst>
      </pc:sldChg>
      <pc:sldChg chg="addSp delSp modSp add mod modAnim modNotesTx">
        <pc:chgData name="Liam Akerlof Berigan" userId="1a8d56fc-de3a-4c9a-bb6e-0d52f35feb29" providerId="ADAL" clId="{424D5EAA-77F9-4D9C-9999-5D3619109500}" dt="2023-10-01T17:30:31.584" v="959" actId="20577"/>
        <pc:sldMkLst>
          <pc:docMk/>
          <pc:sldMk cId="205358867" sldId="267"/>
        </pc:sldMkLst>
        <pc:spChg chg="add mod">
          <ac:chgData name="Liam Akerlof Berigan" userId="1a8d56fc-de3a-4c9a-bb6e-0d52f35feb29" providerId="ADAL" clId="{424D5EAA-77F9-4D9C-9999-5D3619109500}" dt="2023-10-01T17:25:18.851" v="707" actId="1076"/>
          <ac:spMkLst>
            <pc:docMk/>
            <pc:sldMk cId="205358867" sldId="267"/>
            <ac:spMk id="2" creationId="{F85799AC-270A-8922-01A9-385CAE4948B4}"/>
          </ac:spMkLst>
        </pc:spChg>
        <pc:spChg chg="add mod">
          <ac:chgData name="Liam Akerlof Berigan" userId="1a8d56fc-de3a-4c9a-bb6e-0d52f35feb29" providerId="ADAL" clId="{424D5EAA-77F9-4D9C-9999-5D3619109500}" dt="2023-10-01T17:25:52.853" v="742" actId="1076"/>
          <ac:spMkLst>
            <pc:docMk/>
            <pc:sldMk cId="205358867" sldId="267"/>
            <ac:spMk id="3" creationId="{FF0C9899-7F3E-00B8-A134-4439A0A76015}"/>
          </ac:spMkLst>
        </pc:spChg>
        <pc:spChg chg="mod">
          <ac:chgData name="Liam Akerlof Berigan" userId="1a8d56fc-de3a-4c9a-bb6e-0d52f35feb29" providerId="ADAL" clId="{424D5EAA-77F9-4D9C-9999-5D3619109500}" dt="2023-10-01T17:25:22.137" v="708" actId="1076"/>
          <ac:spMkLst>
            <pc:docMk/>
            <pc:sldMk cId="205358867" sldId="267"/>
            <ac:spMk id="4" creationId="{09C06051-FFF6-49AB-BC5C-3213D12292B1}"/>
          </ac:spMkLst>
        </pc:spChg>
        <pc:spChg chg="del">
          <ac:chgData name="Liam Akerlof Berigan" userId="1a8d56fc-de3a-4c9a-bb6e-0d52f35feb29" providerId="ADAL" clId="{424D5EAA-77F9-4D9C-9999-5D3619109500}" dt="2023-10-01T17:23:31.993" v="663" actId="478"/>
          <ac:spMkLst>
            <pc:docMk/>
            <pc:sldMk cId="205358867" sldId="267"/>
            <ac:spMk id="5" creationId="{9835B85E-0640-C6E3-15B5-C9ECDD81D446}"/>
          </ac:spMkLst>
        </pc:spChg>
        <pc:spChg chg="mod">
          <ac:chgData name="Liam Akerlof Berigan" userId="1a8d56fc-de3a-4c9a-bb6e-0d52f35feb29" providerId="ADAL" clId="{424D5EAA-77F9-4D9C-9999-5D3619109500}" dt="2023-10-01T17:29:37.717" v="838" actId="20577"/>
          <ac:spMkLst>
            <pc:docMk/>
            <pc:sldMk cId="205358867" sldId="267"/>
            <ac:spMk id="12" creationId="{20D8CF13-591D-8073-7E22-297831B8FE1A}"/>
          </ac:spMkLst>
        </pc:spChg>
      </pc:sldChg>
      <pc:sldChg chg="modSp add mod">
        <pc:chgData name="Liam Akerlof Berigan" userId="1a8d56fc-de3a-4c9a-bb6e-0d52f35feb29" providerId="ADAL" clId="{424D5EAA-77F9-4D9C-9999-5D3619109500}" dt="2023-10-01T17:34:44.328" v="1017" actId="1076"/>
        <pc:sldMkLst>
          <pc:docMk/>
          <pc:sldMk cId="240590468" sldId="268"/>
        </pc:sldMkLst>
        <pc:spChg chg="mod">
          <ac:chgData name="Liam Akerlof Berigan" userId="1a8d56fc-de3a-4c9a-bb6e-0d52f35feb29" providerId="ADAL" clId="{424D5EAA-77F9-4D9C-9999-5D3619109500}" dt="2023-10-01T17:34:12.313" v="1012" actId="207"/>
          <ac:spMkLst>
            <pc:docMk/>
            <pc:sldMk cId="240590468" sldId="268"/>
            <ac:spMk id="2" creationId="{342D856F-5653-0B0D-F335-8C1383865A2A}"/>
          </ac:spMkLst>
        </pc:spChg>
        <pc:spChg chg="mod">
          <ac:chgData name="Liam Akerlof Berigan" userId="1a8d56fc-de3a-4c9a-bb6e-0d52f35feb29" providerId="ADAL" clId="{424D5EAA-77F9-4D9C-9999-5D3619109500}" dt="2023-10-01T17:33:53.882" v="1010" actId="207"/>
          <ac:spMkLst>
            <pc:docMk/>
            <pc:sldMk cId="240590468" sldId="268"/>
            <ac:spMk id="4" creationId="{09C06051-FFF6-49AB-BC5C-3213D12292B1}"/>
          </ac:spMkLst>
        </pc:spChg>
        <pc:spChg chg="mod">
          <ac:chgData name="Liam Akerlof Berigan" userId="1a8d56fc-de3a-4c9a-bb6e-0d52f35feb29" providerId="ADAL" clId="{424D5EAA-77F9-4D9C-9999-5D3619109500}" dt="2023-10-01T17:34:03.582" v="1011" actId="207"/>
          <ac:spMkLst>
            <pc:docMk/>
            <pc:sldMk cId="240590468" sldId="268"/>
            <ac:spMk id="5" creationId="{9835B85E-0640-C6E3-15B5-C9ECDD81D446}"/>
          </ac:spMkLst>
        </pc:spChg>
        <pc:spChg chg="mod">
          <ac:chgData name="Liam Akerlof Berigan" userId="1a8d56fc-de3a-4c9a-bb6e-0d52f35feb29" providerId="ADAL" clId="{424D5EAA-77F9-4D9C-9999-5D3619109500}" dt="2023-10-01T17:32:47.353" v="999" actId="1076"/>
          <ac:spMkLst>
            <pc:docMk/>
            <pc:sldMk cId="240590468" sldId="268"/>
            <ac:spMk id="6" creationId="{83077E96-E530-D204-8D94-F7D8C20DA3F0}"/>
          </ac:spMkLst>
        </pc:spChg>
        <pc:spChg chg="mod">
          <ac:chgData name="Liam Akerlof Berigan" userId="1a8d56fc-de3a-4c9a-bb6e-0d52f35feb29" providerId="ADAL" clId="{424D5EAA-77F9-4D9C-9999-5D3619109500}" dt="2023-10-01T17:34:35.704" v="1016" actId="688"/>
          <ac:spMkLst>
            <pc:docMk/>
            <pc:sldMk cId="240590468" sldId="268"/>
            <ac:spMk id="8" creationId="{70A2F185-DD87-9952-BA24-0849E143E7BE}"/>
          </ac:spMkLst>
        </pc:spChg>
        <pc:spChg chg="mod">
          <ac:chgData name="Liam Akerlof Berigan" userId="1a8d56fc-de3a-4c9a-bb6e-0d52f35feb29" providerId="ADAL" clId="{424D5EAA-77F9-4D9C-9999-5D3619109500}" dt="2023-10-01T17:33:16.260" v="1003" actId="1076"/>
          <ac:spMkLst>
            <pc:docMk/>
            <pc:sldMk cId="240590468" sldId="268"/>
            <ac:spMk id="10" creationId="{6F5BD828-2EC8-E1A9-A91F-072ADC6D6B92}"/>
          </ac:spMkLst>
        </pc:spChg>
        <pc:spChg chg="mod">
          <ac:chgData name="Liam Akerlof Berigan" userId="1a8d56fc-de3a-4c9a-bb6e-0d52f35feb29" providerId="ADAL" clId="{424D5EAA-77F9-4D9C-9999-5D3619109500}" dt="2023-10-01T17:34:44.328" v="1017" actId="1076"/>
          <ac:spMkLst>
            <pc:docMk/>
            <pc:sldMk cId="240590468" sldId="268"/>
            <ac:spMk id="11" creationId="{008F71B1-FBF0-276F-D7FC-7246D8A58144}"/>
          </ac:spMkLst>
        </pc:spChg>
      </pc:sldChg>
      <pc:sldChg chg="addSp delSp modSp add mod">
        <pc:chgData name="Liam Akerlof Berigan" userId="1a8d56fc-de3a-4c9a-bb6e-0d52f35feb29" providerId="ADAL" clId="{424D5EAA-77F9-4D9C-9999-5D3619109500}" dt="2023-10-01T17:37:54.128" v="1084" actId="688"/>
        <pc:sldMkLst>
          <pc:docMk/>
          <pc:sldMk cId="2403396422" sldId="269"/>
        </pc:sldMkLst>
        <pc:spChg chg="mod">
          <ac:chgData name="Liam Akerlof Berigan" userId="1a8d56fc-de3a-4c9a-bb6e-0d52f35feb29" providerId="ADAL" clId="{424D5EAA-77F9-4D9C-9999-5D3619109500}" dt="2023-10-01T17:37:07.928" v="1051" actId="207"/>
          <ac:spMkLst>
            <pc:docMk/>
            <pc:sldMk cId="2403396422" sldId="269"/>
            <ac:spMk id="2" creationId="{342D856F-5653-0B0D-F335-8C1383865A2A}"/>
          </ac:spMkLst>
        </pc:spChg>
        <pc:spChg chg="add mod">
          <ac:chgData name="Liam Akerlof Berigan" userId="1a8d56fc-de3a-4c9a-bb6e-0d52f35feb29" providerId="ADAL" clId="{424D5EAA-77F9-4D9C-9999-5D3619109500}" dt="2023-10-01T17:36:29.688" v="1044" actId="1038"/>
          <ac:spMkLst>
            <pc:docMk/>
            <pc:sldMk cId="2403396422" sldId="269"/>
            <ac:spMk id="3" creationId="{DB8589C7-D2BA-9032-8370-6D1BDBA75BA6}"/>
          </ac:spMkLst>
        </pc:spChg>
        <pc:spChg chg="mod">
          <ac:chgData name="Liam Akerlof Berigan" userId="1a8d56fc-de3a-4c9a-bb6e-0d52f35feb29" providerId="ADAL" clId="{424D5EAA-77F9-4D9C-9999-5D3619109500}" dt="2023-10-01T17:36:58.500" v="1049" actId="207"/>
          <ac:spMkLst>
            <pc:docMk/>
            <pc:sldMk cId="2403396422" sldId="269"/>
            <ac:spMk id="4" creationId="{09C06051-FFF6-49AB-BC5C-3213D12292B1}"/>
          </ac:spMkLst>
        </pc:spChg>
        <pc:spChg chg="mod">
          <ac:chgData name="Liam Akerlof Berigan" userId="1a8d56fc-de3a-4c9a-bb6e-0d52f35feb29" providerId="ADAL" clId="{424D5EAA-77F9-4D9C-9999-5D3619109500}" dt="2023-10-01T17:37:02.107" v="1050" actId="207"/>
          <ac:spMkLst>
            <pc:docMk/>
            <pc:sldMk cId="2403396422" sldId="269"/>
            <ac:spMk id="5" creationId="{9835B85E-0640-C6E3-15B5-C9ECDD81D446}"/>
          </ac:spMkLst>
        </pc:spChg>
        <pc:spChg chg="del">
          <ac:chgData name="Liam Akerlof Berigan" userId="1a8d56fc-de3a-4c9a-bb6e-0d52f35feb29" providerId="ADAL" clId="{424D5EAA-77F9-4D9C-9999-5D3619109500}" dt="2023-10-01T17:35:20.301" v="1019" actId="478"/>
          <ac:spMkLst>
            <pc:docMk/>
            <pc:sldMk cId="2403396422" sldId="269"/>
            <ac:spMk id="6" creationId="{83077E96-E530-D204-8D94-F7D8C20DA3F0}"/>
          </ac:spMkLst>
        </pc:spChg>
        <pc:spChg chg="add mod">
          <ac:chgData name="Liam Akerlof Berigan" userId="1a8d56fc-de3a-4c9a-bb6e-0d52f35feb29" providerId="ADAL" clId="{424D5EAA-77F9-4D9C-9999-5D3619109500}" dt="2023-10-01T17:37:54.128" v="1084" actId="688"/>
          <ac:spMkLst>
            <pc:docMk/>
            <pc:sldMk cId="2403396422" sldId="269"/>
            <ac:spMk id="7" creationId="{F11BEF7B-32E9-7452-878E-BA2B04F1F448}"/>
          </ac:spMkLst>
        </pc:spChg>
        <pc:spChg chg="del">
          <ac:chgData name="Liam Akerlof Berigan" userId="1a8d56fc-de3a-4c9a-bb6e-0d52f35feb29" providerId="ADAL" clId="{424D5EAA-77F9-4D9C-9999-5D3619109500}" dt="2023-10-01T17:35:36.549" v="1024" actId="478"/>
          <ac:spMkLst>
            <pc:docMk/>
            <pc:sldMk cId="2403396422" sldId="269"/>
            <ac:spMk id="8" creationId="{70A2F185-DD87-9952-BA24-0849E143E7BE}"/>
          </ac:spMkLst>
        </pc:spChg>
        <pc:spChg chg="add mod">
          <ac:chgData name="Liam Akerlof Berigan" userId="1a8d56fc-de3a-4c9a-bb6e-0d52f35feb29" providerId="ADAL" clId="{424D5EAA-77F9-4D9C-9999-5D3619109500}" dt="2023-10-01T17:36:51.476" v="1048" actId="1076"/>
          <ac:spMkLst>
            <pc:docMk/>
            <pc:sldMk cId="2403396422" sldId="269"/>
            <ac:spMk id="9" creationId="{57E26EAC-4A7E-F23D-B8A8-B2CCFA303C45}"/>
          </ac:spMkLst>
        </pc:spChg>
        <pc:spChg chg="del">
          <ac:chgData name="Liam Akerlof Berigan" userId="1a8d56fc-de3a-4c9a-bb6e-0d52f35feb29" providerId="ADAL" clId="{424D5EAA-77F9-4D9C-9999-5D3619109500}" dt="2023-10-01T17:35:21.274" v="1020" actId="478"/>
          <ac:spMkLst>
            <pc:docMk/>
            <pc:sldMk cId="2403396422" sldId="269"/>
            <ac:spMk id="10" creationId="{6F5BD828-2EC8-E1A9-A91F-072ADC6D6B92}"/>
          </ac:spMkLst>
        </pc:spChg>
        <pc:spChg chg="del">
          <ac:chgData name="Liam Akerlof Berigan" userId="1a8d56fc-de3a-4c9a-bb6e-0d52f35feb29" providerId="ADAL" clId="{424D5EAA-77F9-4D9C-9999-5D3619109500}" dt="2023-10-01T17:35:39.062" v="1025" actId="478"/>
          <ac:spMkLst>
            <pc:docMk/>
            <pc:sldMk cId="2403396422" sldId="269"/>
            <ac:spMk id="11" creationId="{008F71B1-FBF0-276F-D7FC-7246D8A58144}"/>
          </ac:spMkLst>
        </pc:spChg>
        <pc:spChg chg="add mod">
          <ac:chgData name="Liam Akerlof Berigan" userId="1a8d56fc-de3a-4c9a-bb6e-0d52f35feb29" providerId="ADAL" clId="{424D5EAA-77F9-4D9C-9999-5D3619109500}" dt="2023-10-01T17:37:41.582" v="1078" actId="1076"/>
          <ac:spMkLst>
            <pc:docMk/>
            <pc:sldMk cId="2403396422" sldId="269"/>
            <ac:spMk id="12" creationId="{8BF5736B-26A0-74BD-C950-1598597F1890}"/>
          </ac:spMkLst>
        </pc:spChg>
      </pc:sldChg>
      <pc:sldChg chg="addSp delSp modSp new mod">
        <pc:chgData name="Liam Akerlof Berigan" userId="1a8d56fc-de3a-4c9a-bb6e-0d52f35feb29" providerId="ADAL" clId="{424D5EAA-77F9-4D9C-9999-5D3619109500}" dt="2023-10-01T17:57:12.680" v="1285" actId="478"/>
        <pc:sldMkLst>
          <pc:docMk/>
          <pc:sldMk cId="2364547160" sldId="270"/>
        </pc:sldMkLst>
        <pc:spChg chg="add mod">
          <ac:chgData name="Liam Akerlof Berigan" userId="1a8d56fc-de3a-4c9a-bb6e-0d52f35feb29" providerId="ADAL" clId="{424D5EAA-77F9-4D9C-9999-5D3619109500}" dt="2023-10-01T17:52:48.993" v="1149" actId="1076"/>
          <ac:spMkLst>
            <pc:docMk/>
            <pc:sldMk cId="2364547160" sldId="270"/>
            <ac:spMk id="2" creationId="{5BB142A9-1F37-02F8-3840-F93988D920C1}"/>
          </ac:spMkLst>
        </pc:spChg>
        <pc:spChg chg="add mod">
          <ac:chgData name="Liam Akerlof Berigan" userId="1a8d56fc-de3a-4c9a-bb6e-0d52f35feb29" providerId="ADAL" clId="{424D5EAA-77F9-4D9C-9999-5D3619109500}" dt="2023-10-01T17:52:34.493" v="1144" actId="1076"/>
          <ac:spMkLst>
            <pc:docMk/>
            <pc:sldMk cId="2364547160" sldId="270"/>
            <ac:spMk id="3" creationId="{04B54FA2-D9A4-07E6-4DAE-F18934F97A57}"/>
          </ac:spMkLst>
        </pc:spChg>
        <pc:spChg chg="add mod">
          <ac:chgData name="Liam Akerlof Berigan" userId="1a8d56fc-de3a-4c9a-bb6e-0d52f35feb29" providerId="ADAL" clId="{424D5EAA-77F9-4D9C-9999-5D3619109500}" dt="2023-10-01T17:52:39.252" v="1146" actId="1076"/>
          <ac:spMkLst>
            <pc:docMk/>
            <pc:sldMk cId="2364547160" sldId="270"/>
            <ac:spMk id="4" creationId="{887BEFBE-C3ED-49D5-20A5-21448539A829}"/>
          </ac:spMkLst>
        </pc:spChg>
        <pc:spChg chg="add mod">
          <ac:chgData name="Liam Akerlof Berigan" userId="1a8d56fc-de3a-4c9a-bb6e-0d52f35feb29" providerId="ADAL" clId="{424D5EAA-77F9-4D9C-9999-5D3619109500}" dt="2023-10-01T17:52:44.215" v="1148" actId="1076"/>
          <ac:spMkLst>
            <pc:docMk/>
            <pc:sldMk cId="2364547160" sldId="270"/>
            <ac:spMk id="5" creationId="{778BC7D6-E88C-1541-311E-2B6A3BE464D0}"/>
          </ac:spMkLst>
        </pc:spChg>
        <pc:spChg chg="add mod">
          <ac:chgData name="Liam Akerlof Berigan" userId="1a8d56fc-de3a-4c9a-bb6e-0d52f35feb29" providerId="ADAL" clId="{424D5EAA-77F9-4D9C-9999-5D3619109500}" dt="2023-10-01T17:52:52.451" v="1151" actId="1076"/>
          <ac:spMkLst>
            <pc:docMk/>
            <pc:sldMk cId="2364547160" sldId="270"/>
            <ac:spMk id="6" creationId="{A30504A6-CDA8-3EC7-935A-4C57117F0739}"/>
          </ac:spMkLst>
        </pc:spChg>
        <pc:spChg chg="add mod">
          <ac:chgData name="Liam Akerlof Berigan" userId="1a8d56fc-de3a-4c9a-bb6e-0d52f35feb29" providerId="ADAL" clId="{424D5EAA-77F9-4D9C-9999-5D3619109500}" dt="2023-10-01T17:52:55.317" v="1153" actId="1076"/>
          <ac:spMkLst>
            <pc:docMk/>
            <pc:sldMk cId="2364547160" sldId="270"/>
            <ac:spMk id="7" creationId="{A218FB00-EE34-75E5-174D-36EA8CA45247}"/>
          </ac:spMkLst>
        </pc:spChg>
        <pc:spChg chg="add mod">
          <ac:chgData name="Liam Akerlof Berigan" userId="1a8d56fc-de3a-4c9a-bb6e-0d52f35feb29" providerId="ADAL" clId="{424D5EAA-77F9-4D9C-9999-5D3619109500}" dt="2023-10-01T17:52:58.399" v="1155" actId="1076"/>
          <ac:spMkLst>
            <pc:docMk/>
            <pc:sldMk cId="2364547160" sldId="270"/>
            <ac:spMk id="8" creationId="{71533EFC-CC14-E4C1-1F72-87794D953D08}"/>
          </ac:spMkLst>
        </pc:spChg>
        <pc:spChg chg="add mod">
          <ac:chgData name="Liam Akerlof Berigan" userId="1a8d56fc-de3a-4c9a-bb6e-0d52f35feb29" providerId="ADAL" clId="{424D5EAA-77F9-4D9C-9999-5D3619109500}" dt="2023-10-01T17:53:02.279" v="1157" actId="1076"/>
          <ac:spMkLst>
            <pc:docMk/>
            <pc:sldMk cId="2364547160" sldId="270"/>
            <ac:spMk id="9" creationId="{056B44DD-1D03-3540-DE38-FE477BC59C04}"/>
          </ac:spMkLst>
        </pc:spChg>
        <pc:spChg chg="add mod">
          <ac:chgData name="Liam Akerlof Berigan" userId="1a8d56fc-de3a-4c9a-bb6e-0d52f35feb29" providerId="ADAL" clId="{424D5EAA-77F9-4D9C-9999-5D3619109500}" dt="2023-10-01T17:54:33.989" v="1174" actId="1076"/>
          <ac:spMkLst>
            <pc:docMk/>
            <pc:sldMk cId="2364547160" sldId="270"/>
            <ac:spMk id="17" creationId="{D3B5007E-5EA2-004B-C48F-8EBE45950382}"/>
          </ac:spMkLst>
        </pc:spChg>
        <pc:spChg chg="add mod">
          <ac:chgData name="Liam Akerlof Berigan" userId="1a8d56fc-de3a-4c9a-bb6e-0d52f35feb29" providerId="ADAL" clId="{424D5EAA-77F9-4D9C-9999-5D3619109500}" dt="2023-10-01T17:54:40.776" v="1178" actId="20577"/>
          <ac:spMkLst>
            <pc:docMk/>
            <pc:sldMk cId="2364547160" sldId="270"/>
            <ac:spMk id="18" creationId="{F97E5B57-787F-0D47-216B-6DCAA4801631}"/>
          </ac:spMkLst>
        </pc:spChg>
        <pc:spChg chg="add mod">
          <ac:chgData name="Liam Akerlof Berigan" userId="1a8d56fc-de3a-4c9a-bb6e-0d52f35feb29" providerId="ADAL" clId="{424D5EAA-77F9-4D9C-9999-5D3619109500}" dt="2023-10-01T17:55:24.415" v="1207" actId="1076"/>
          <ac:spMkLst>
            <pc:docMk/>
            <pc:sldMk cId="2364547160" sldId="270"/>
            <ac:spMk id="19" creationId="{81D6F10D-84BC-D1D0-6925-EFC64B0DBAED}"/>
          </ac:spMkLst>
        </pc:spChg>
        <pc:spChg chg="add mod">
          <ac:chgData name="Liam Akerlof Berigan" userId="1a8d56fc-de3a-4c9a-bb6e-0d52f35feb29" providerId="ADAL" clId="{424D5EAA-77F9-4D9C-9999-5D3619109500}" dt="2023-10-01T17:56:29.996" v="1283" actId="1076"/>
          <ac:spMkLst>
            <pc:docMk/>
            <pc:sldMk cId="2364547160" sldId="270"/>
            <ac:spMk id="20" creationId="{1E93D20A-092B-AB00-FCA8-4DDF74485F62}"/>
          </ac:spMkLst>
        </pc:spChg>
        <pc:picChg chg="add del mod">
          <ac:chgData name="Liam Akerlof Berigan" userId="1a8d56fc-de3a-4c9a-bb6e-0d52f35feb29" providerId="ADAL" clId="{424D5EAA-77F9-4D9C-9999-5D3619109500}" dt="2023-10-01T17:52:01.930" v="1138"/>
          <ac:picMkLst>
            <pc:docMk/>
            <pc:sldMk cId="2364547160" sldId="270"/>
            <ac:picMk id="1026" creationId="{3BAE4D08-6183-1D05-91B0-5E6EC15C257E}"/>
          </ac:picMkLst>
        </pc:picChg>
        <pc:cxnChg chg="add mod">
          <ac:chgData name="Liam Akerlof Berigan" userId="1a8d56fc-de3a-4c9a-bb6e-0d52f35feb29" providerId="ADAL" clId="{424D5EAA-77F9-4D9C-9999-5D3619109500}" dt="2023-10-01T17:53:20.904" v="1160" actId="1582"/>
          <ac:cxnSpMkLst>
            <pc:docMk/>
            <pc:sldMk cId="2364547160" sldId="270"/>
            <ac:cxnSpMk id="11" creationId="{AA155FFD-D66E-B654-9811-09FC3D52E160}"/>
          </ac:cxnSpMkLst>
        </pc:cxnChg>
        <pc:cxnChg chg="add mod">
          <ac:chgData name="Liam Akerlof Berigan" userId="1a8d56fc-de3a-4c9a-bb6e-0d52f35feb29" providerId="ADAL" clId="{424D5EAA-77F9-4D9C-9999-5D3619109500}" dt="2023-10-01T17:53:34.039" v="1163" actId="14100"/>
          <ac:cxnSpMkLst>
            <pc:docMk/>
            <pc:sldMk cId="2364547160" sldId="270"/>
            <ac:cxnSpMk id="12" creationId="{527A85EF-592F-CAE3-DA19-7254CCF4747C}"/>
          </ac:cxnSpMkLst>
        </pc:cxnChg>
        <pc:cxnChg chg="add del mod">
          <ac:chgData name="Liam Akerlof Berigan" userId="1a8d56fc-de3a-4c9a-bb6e-0d52f35feb29" providerId="ADAL" clId="{424D5EAA-77F9-4D9C-9999-5D3619109500}" dt="2023-10-01T17:57:12.680" v="1285" actId="478"/>
          <ac:cxnSpMkLst>
            <pc:docMk/>
            <pc:sldMk cId="2364547160" sldId="270"/>
            <ac:cxnSpMk id="16" creationId="{04BEACBE-D995-7F67-C5E4-057E371C8B4E}"/>
          </ac:cxnSpMkLst>
        </pc:cxnChg>
      </pc:sldChg>
      <pc:sldChg chg="addSp delSp modSp add mod modAnim">
        <pc:chgData name="Liam Akerlof Berigan" userId="1a8d56fc-de3a-4c9a-bb6e-0d52f35feb29" providerId="ADAL" clId="{424D5EAA-77F9-4D9C-9999-5D3619109500}" dt="2023-10-01T18:16:03.604" v="1686"/>
        <pc:sldMkLst>
          <pc:docMk/>
          <pc:sldMk cId="1991492520" sldId="271"/>
        </pc:sldMkLst>
        <pc:spChg chg="del">
          <ac:chgData name="Liam Akerlof Berigan" userId="1a8d56fc-de3a-4c9a-bb6e-0d52f35feb29" providerId="ADAL" clId="{424D5EAA-77F9-4D9C-9999-5D3619109500}" dt="2023-10-01T17:57:23.348" v="1287" actId="478"/>
          <ac:spMkLst>
            <pc:docMk/>
            <pc:sldMk cId="1991492520" sldId="271"/>
            <ac:spMk id="19" creationId="{81D6F10D-84BC-D1D0-6925-EFC64B0DBAED}"/>
          </ac:spMkLst>
        </pc:spChg>
        <pc:spChg chg="del">
          <ac:chgData name="Liam Akerlof Berigan" userId="1a8d56fc-de3a-4c9a-bb6e-0d52f35feb29" providerId="ADAL" clId="{424D5EAA-77F9-4D9C-9999-5D3619109500}" dt="2023-10-01T17:57:18.098" v="1286" actId="478"/>
          <ac:spMkLst>
            <pc:docMk/>
            <pc:sldMk cId="1991492520" sldId="271"/>
            <ac:spMk id="20" creationId="{1E93D20A-092B-AB00-FCA8-4DDF74485F62}"/>
          </ac:spMkLst>
        </pc:spChg>
        <pc:spChg chg="add mod">
          <ac:chgData name="Liam Akerlof Berigan" userId="1a8d56fc-de3a-4c9a-bb6e-0d52f35feb29" providerId="ADAL" clId="{424D5EAA-77F9-4D9C-9999-5D3619109500}" dt="2023-10-01T18:04:02.597" v="1388" actId="20577"/>
          <ac:spMkLst>
            <pc:docMk/>
            <pc:sldMk cId="1991492520" sldId="271"/>
            <ac:spMk id="24" creationId="{DF8BC7F7-AF23-D3A7-C1FB-795D7722C6D0}"/>
          </ac:spMkLst>
        </pc:spChg>
        <pc:spChg chg="add mod">
          <ac:chgData name="Liam Akerlof Berigan" userId="1a8d56fc-de3a-4c9a-bb6e-0d52f35feb29" providerId="ADAL" clId="{424D5EAA-77F9-4D9C-9999-5D3619109500}" dt="2023-10-01T18:04:16.338" v="1403" actId="1038"/>
          <ac:spMkLst>
            <pc:docMk/>
            <pc:sldMk cId="1991492520" sldId="271"/>
            <ac:spMk id="25" creationId="{27278944-7F7A-7995-91A1-036BE304FE70}"/>
          </ac:spMkLst>
        </pc:spChg>
        <pc:spChg chg="add mod">
          <ac:chgData name="Liam Akerlof Berigan" userId="1a8d56fc-de3a-4c9a-bb6e-0d52f35feb29" providerId="ADAL" clId="{424D5EAA-77F9-4D9C-9999-5D3619109500}" dt="2023-10-01T18:03:54.173" v="1380" actId="207"/>
          <ac:spMkLst>
            <pc:docMk/>
            <pc:sldMk cId="1991492520" sldId="271"/>
            <ac:spMk id="33" creationId="{D686E0CF-4DD3-1FCB-537C-D663E8076D98}"/>
          </ac:spMkLst>
        </pc:spChg>
        <pc:spChg chg="add mod">
          <ac:chgData name="Liam Akerlof Berigan" userId="1a8d56fc-de3a-4c9a-bb6e-0d52f35feb29" providerId="ADAL" clId="{424D5EAA-77F9-4D9C-9999-5D3619109500}" dt="2023-10-01T18:07:25.432" v="1471" actId="1035"/>
          <ac:spMkLst>
            <pc:docMk/>
            <pc:sldMk cId="1991492520" sldId="271"/>
            <ac:spMk id="34" creationId="{CF6FC900-B9C7-8121-160C-B318B4D6E7A0}"/>
          </ac:spMkLst>
        </pc:spChg>
        <pc:spChg chg="add mod">
          <ac:chgData name="Liam Akerlof Berigan" userId="1a8d56fc-de3a-4c9a-bb6e-0d52f35feb29" providerId="ADAL" clId="{424D5EAA-77F9-4D9C-9999-5D3619109500}" dt="2023-10-01T18:10:26.224" v="1563" actId="1076"/>
          <ac:spMkLst>
            <pc:docMk/>
            <pc:sldMk cId="1991492520" sldId="271"/>
            <ac:spMk id="35" creationId="{C7633B67-C1EC-3273-E797-81D78BBC6281}"/>
          </ac:spMkLst>
        </pc:spChg>
        <pc:spChg chg="add mod">
          <ac:chgData name="Liam Akerlof Berigan" userId="1a8d56fc-de3a-4c9a-bb6e-0d52f35feb29" providerId="ADAL" clId="{424D5EAA-77F9-4D9C-9999-5D3619109500}" dt="2023-10-01T18:14:37.758" v="1662" actId="1037"/>
          <ac:spMkLst>
            <pc:docMk/>
            <pc:sldMk cId="1991492520" sldId="271"/>
            <ac:spMk id="50" creationId="{CEE4513E-E1FA-0B06-09E8-C38F8A69FAEA}"/>
          </ac:spMkLst>
        </pc:spChg>
        <pc:spChg chg="add mod">
          <ac:chgData name="Liam Akerlof Berigan" userId="1a8d56fc-de3a-4c9a-bb6e-0d52f35feb29" providerId="ADAL" clId="{424D5EAA-77F9-4D9C-9999-5D3619109500}" dt="2023-10-01T18:14:45.106" v="1664" actId="1076"/>
          <ac:spMkLst>
            <pc:docMk/>
            <pc:sldMk cId="1991492520" sldId="271"/>
            <ac:spMk id="51" creationId="{F7B7D8D6-C495-77A3-891F-96AF758A59E5}"/>
          </ac:spMkLst>
        </pc:spChg>
        <pc:spChg chg="add mod">
          <ac:chgData name="Liam Akerlof Berigan" userId="1a8d56fc-de3a-4c9a-bb6e-0d52f35feb29" providerId="ADAL" clId="{424D5EAA-77F9-4D9C-9999-5D3619109500}" dt="2023-10-01T18:14:55.019" v="1666" actId="1076"/>
          <ac:spMkLst>
            <pc:docMk/>
            <pc:sldMk cId="1991492520" sldId="271"/>
            <ac:spMk id="52" creationId="{F834A4CD-BB3E-0265-7454-39D16A86E7FA}"/>
          </ac:spMkLst>
        </pc:spChg>
        <pc:spChg chg="add mod">
          <ac:chgData name="Liam Akerlof Berigan" userId="1a8d56fc-de3a-4c9a-bb6e-0d52f35feb29" providerId="ADAL" clId="{424D5EAA-77F9-4D9C-9999-5D3619109500}" dt="2023-10-01T18:15:10.461" v="1670" actId="1038"/>
          <ac:spMkLst>
            <pc:docMk/>
            <pc:sldMk cId="1991492520" sldId="271"/>
            <ac:spMk id="53" creationId="{A7D4E150-6C3A-7405-C5D1-FE90D92E92BE}"/>
          </ac:spMkLst>
        </pc:spChg>
        <pc:spChg chg="add mod">
          <ac:chgData name="Liam Akerlof Berigan" userId="1a8d56fc-de3a-4c9a-bb6e-0d52f35feb29" providerId="ADAL" clId="{424D5EAA-77F9-4D9C-9999-5D3619109500}" dt="2023-10-01T18:15:19.693" v="1672" actId="1076"/>
          <ac:spMkLst>
            <pc:docMk/>
            <pc:sldMk cId="1991492520" sldId="271"/>
            <ac:spMk id="54" creationId="{E12CAF22-8CB9-CA62-AA77-B000A137A049}"/>
          </ac:spMkLst>
        </pc:spChg>
        <pc:spChg chg="add mod">
          <ac:chgData name="Liam Akerlof Berigan" userId="1a8d56fc-de3a-4c9a-bb6e-0d52f35feb29" providerId="ADAL" clId="{424D5EAA-77F9-4D9C-9999-5D3619109500}" dt="2023-10-01T18:15:27.658" v="1677" actId="1035"/>
          <ac:spMkLst>
            <pc:docMk/>
            <pc:sldMk cId="1991492520" sldId="271"/>
            <ac:spMk id="55" creationId="{105E49A4-9992-53CE-4935-3B005B698EC1}"/>
          </ac:spMkLst>
        </pc:spChg>
        <pc:spChg chg="add mod">
          <ac:chgData name="Liam Akerlof Berigan" userId="1a8d56fc-de3a-4c9a-bb6e-0d52f35feb29" providerId="ADAL" clId="{424D5EAA-77F9-4D9C-9999-5D3619109500}" dt="2023-10-01T18:15:39.285" v="1685" actId="1036"/>
          <ac:spMkLst>
            <pc:docMk/>
            <pc:sldMk cId="1991492520" sldId="271"/>
            <ac:spMk id="56" creationId="{5CFC5A8A-17CC-D4C0-EFD4-5942D1E71870}"/>
          </ac:spMkLst>
        </pc:spChg>
        <pc:cxnChg chg="add mod">
          <ac:chgData name="Liam Akerlof Berigan" userId="1a8d56fc-de3a-4c9a-bb6e-0d52f35feb29" providerId="ADAL" clId="{424D5EAA-77F9-4D9C-9999-5D3619109500}" dt="2023-10-01T17:58:35.448" v="1298" actId="14100"/>
          <ac:cxnSpMkLst>
            <pc:docMk/>
            <pc:sldMk cId="1991492520" sldId="271"/>
            <ac:cxnSpMk id="13" creationId="{EC4F13D9-FFFD-8859-8AE9-D83C140C43B1}"/>
          </ac:cxnSpMkLst>
        </pc:cxnChg>
        <pc:cxnChg chg="mod">
          <ac:chgData name="Liam Akerlof Berigan" userId="1a8d56fc-de3a-4c9a-bb6e-0d52f35feb29" providerId="ADAL" clId="{424D5EAA-77F9-4D9C-9999-5D3619109500}" dt="2023-10-01T17:58:32.451" v="1297" actId="14100"/>
          <ac:cxnSpMkLst>
            <pc:docMk/>
            <pc:sldMk cId="1991492520" sldId="271"/>
            <ac:cxnSpMk id="16" creationId="{04BEACBE-D995-7F67-C5E4-057E371C8B4E}"/>
          </ac:cxnSpMkLst>
        </pc:cxnChg>
        <pc:cxnChg chg="add mod">
          <ac:chgData name="Liam Akerlof Berigan" userId="1a8d56fc-de3a-4c9a-bb6e-0d52f35feb29" providerId="ADAL" clId="{424D5EAA-77F9-4D9C-9999-5D3619109500}" dt="2023-10-01T18:03:05.899" v="1341" actId="14100"/>
          <ac:cxnSpMkLst>
            <pc:docMk/>
            <pc:sldMk cId="1991492520" sldId="271"/>
            <ac:cxnSpMk id="27" creationId="{4D01CC78-8169-F2FE-9CD8-351A64F15B1A}"/>
          </ac:cxnSpMkLst>
        </pc:cxnChg>
        <pc:cxnChg chg="add mod">
          <ac:chgData name="Liam Akerlof Berigan" userId="1a8d56fc-de3a-4c9a-bb6e-0d52f35feb29" providerId="ADAL" clId="{424D5EAA-77F9-4D9C-9999-5D3619109500}" dt="2023-10-01T18:04:16.338" v="1403" actId="1038"/>
          <ac:cxnSpMkLst>
            <pc:docMk/>
            <pc:sldMk cId="1991492520" sldId="271"/>
            <ac:cxnSpMk id="30" creationId="{A16FB88E-6A39-D3D2-8D3F-413A178A7836}"/>
          </ac:cxnSpMkLst>
        </pc:cxnChg>
        <pc:cxnChg chg="add mod">
          <ac:chgData name="Liam Akerlof Berigan" userId="1a8d56fc-de3a-4c9a-bb6e-0d52f35feb29" providerId="ADAL" clId="{424D5EAA-77F9-4D9C-9999-5D3619109500}" dt="2023-10-01T18:11:55.565" v="1571" actId="14100"/>
          <ac:cxnSpMkLst>
            <pc:docMk/>
            <pc:sldMk cId="1991492520" sldId="271"/>
            <ac:cxnSpMk id="36" creationId="{75D61A00-DAB0-35C9-9510-C213D0F824A4}"/>
          </ac:cxnSpMkLst>
        </pc:cxnChg>
        <pc:cxnChg chg="add mod">
          <ac:chgData name="Liam Akerlof Berigan" userId="1a8d56fc-de3a-4c9a-bb6e-0d52f35feb29" providerId="ADAL" clId="{424D5EAA-77F9-4D9C-9999-5D3619109500}" dt="2023-10-01T18:12:20.408" v="1583" actId="1037"/>
          <ac:cxnSpMkLst>
            <pc:docMk/>
            <pc:sldMk cId="1991492520" sldId="271"/>
            <ac:cxnSpMk id="38" creationId="{90DD892B-E28A-A829-9AE7-5E0DBB408294}"/>
          </ac:cxnSpMkLst>
        </pc:cxnChg>
        <pc:cxnChg chg="add mod">
          <ac:chgData name="Liam Akerlof Berigan" userId="1a8d56fc-de3a-4c9a-bb6e-0d52f35feb29" providerId="ADAL" clId="{424D5EAA-77F9-4D9C-9999-5D3619109500}" dt="2023-10-01T18:12:46.478" v="1595" actId="14100"/>
          <ac:cxnSpMkLst>
            <pc:docMk/>
            <pc:sldMk cId="1991492520" sldId="271"/>
            <ac:cxnSpMk id="39" creationId="{44774B5C-BB0B-0E13-AEA8-716AE0CFE502}"/>
          </ac:cxnSpMkLst>
        </pc:cxnChg>
        <pc:cxnChg chg="add mod">
          <ac:chgData name="Liam Akerlof Berigan" userId="1a8d56fc-de3a-4c9a-bb6e-0d52f35feb29" providerId="ADAL" clId="{424D5EAA-77F9-4D9C-9999-5D3619109500}" dt="2023-10-01T18:13:10.294" v="1615" actId="14100"/>
          <ac:cxnSpMkLst>
            <pc:docMk/>
            <pc:sldMk cId="1991492520" sldId="271"/>
            <ac:cxnSpMk id="41" creationId="{5E8C1077-3E6B-56D3-8F80-36EF277CCD86}"/>
          </ac:cxnSpMkLst>
        </pc:cxnChg>
        <pc:cxnChg chg="add mod">
          <ac:chgData name="Liam Akerlof Berigan" userId="1a8d56fc-de3a-4c9a-bb6e-0d52f35feb29" providerId="ADAL" clId="{424D5EAA-77F9-4D9C-9999-5D3619109500}" dt="2023-10-01T18:13:25.113" v="1630" actId="14100"/>
          <ac:cxnSpMkLst>
            <pc:docMk/>
            <pc:sldMk cId="1991492520" sldId="271"/>
            <ac:cxnSpMk id="43" creationId="{C77D5C19-9F3B-F442-82D0-525655E28ED9}"/>
          </ac:cxnSpMkLst>
        </pc:cxnChg>
        <pc:cxnChg chg="add mod">
          <ac:chgData name="Liam Akerlof Berigan" userId="1a8d56fc-de3a-4c9a-bb6e-0d52f35feb29" providerId="ADAL" clId="{424D5EAA-77F9-4D9C-9999-5D3619109500}" dt="2023-10-01T18:13:54.545" v="1649" actId="14100"/>
          <ac:cxnSpMkLst>
            <pc:docMk/>
            <pc:sldMk cId="1991492520" sldId="271"/>
            <ac:cxnSpMk id="45" creationId="{F5407BED-868E-9B09-257B-A95252555C82}"/>
          </ac:cxnSpMkLst>
        </pc:cxnChg>
        <pc:cxnChg chg="add mod">
          <ac:chgData name="Liam Akerlof Berigan" userId="1a8d56fc-de3a-4c9a-bb6e-0d52f35feb29" providerId="ADAL" clId="{424D5EAA-77F9-4D9C-9999-5D3619109500}" dt="2023-10-01T18:14:09.433" v="1659" actId="14100"/>
          <ac:cxnSpMkLst>
            <pc:docMk/>
            <pc:sldMk cId="1991492520" sldId="271"/>
            <ac:cxnSpMk id="48" creationId="{BDED0356-452E-EAA1-F888-99CC2EA0F9A6}"/>
          </ac:cxnSpMkLst>
        </pc:cxnChg>
      </pc:sldChg>
      <pc:sldChg chg="addSp delSp modSp add mod modAnim">
        <pc:chgData name="Liam Akerlof Berigan" userId="1a8d56fc-de3a-4c9a-bb6e-0d52f35feb29" providerId="ADAL" clId="{424D5EAA-77F9-4D9C-9999-5D3619109500}" dt="2023-10-01T18:20:46.331" v="1801" actId="1076"/>
        <pc:sldMkLst>
          <pc:docMk/>
          <pc:sldMk cId="207353741" sldId="272"/>
        </pc:sldMkLst>
        <pc:spChg chg="add mod">
          <ac:chgData name="Liam Akerlof Berigan" userId="1a8d56fc-de3a-4c9a-bb6e-0d52f35feb29" providerId="ADAL" clId="{424D5EAA-77F9-4D9C-9999-5D3619109500}" dt="2023-10-01T18:20:46.331" v="1801" actId="1076"/>
          <ac:spMkLst>
            <pc:docMk/>
            <pc:sldMk cId="207353741" sldId="272"/>
            <ac:spMk id="10" creationId="{3ADB574F-9CDF-5556-EDA1-05DEC802D028}"/>
          </ac:spMkLst>
        </pc:spChg>
        <pc:spChg chg="del mod">
          <ac:chgData name="Liam Akerlof Berigan" userId="1a8d56fc-de3a-4c9a-bb6e-0d52f35feb29" providerId="ADAL" clId="{424D5EAA-77F9-4D9C-9999-5D3619109500}" dt="2023-10-01T18:17:16.042" v="1690" actId="478"/>
          <ac:spMkLst>
            <pc:docMk/>
            <pc:sldMk cId="207353741" sldId="272"/>
            <ac:spMk id="34" creationId="{CF6FC900-B9C7-8121-160C-B318B4D6E7A0}"/>
          </ac:spMkLst>
        </pc:spChg>
        <pc:spChg chg="del mod">
          <ac:chgData name="Liam Akerlof Berigan" userId="1a8d56fc-de3a-4c9a-bb6e-0d52f35feb29" providerId="ADAL" clId="{424D5EAA-77F9-4D9C-9999-5D3619109500}" dt="2023-10-01T18:18:23.799" v="1730" actId="478"/>
          <ac:spMkLst>
            <pc:docMk/>
            <pc:sldMk cId="207353741" sldId="272"/>
            <ac:spMk id="35" creationId="{C7633B67-C1EC-3273-E797-81D78BBC6281}"/>
          </ac:spMkLst>
        </pc:spChg>
      </pc:sldChg>
      <pc:sldChg chg="addSp delSp modSp add mod modAnim">
        <pc:chgData name="Liam Akerlof Berigan" userId="1a8d56fc-de3a-4c9a-bb6e-0d52f35feb29" providerId="ADAL" clId="{424D5EAA-77F9-4D9C-9999-5D3619109500}" dt="2023-10-01T18:30:13.452" v="1853"/>
        <pc:sldMkLst>
          <pc:docMk/>
          <pc:sldMk cId="417361072" sldId="273"/>
        </pc:sldMkLst>
        <pc:spChg chg="del">
          <ac:chgData name="Liam Akerlof Berigan" userId="1a8d56fc-de3a-4c9a-bb6e-0d52f35feb29" providerId="ADAL" clId="{424D5EAA-77F9-4D9C-9999-5D3619109500}" dt="2023-10-01T18:21:54.297" v="1803" actId="478"/>
          <ac:spMkLst>
            <pc:docMk/>
            <pc:sldMk cId="417361072" sldId="273"/>
            <ac:spMk id="19" creationId="{81D6F10D-84BC-D1D0-6925-EFC64B0DBAED}"/>
          </ac:spMkLst>
        </pc:spChg>
        <pc:spChg chg="del">
          <ac:chgData name="Liam Akerlof Berigan" userId="1a8d56fc-de3a-4c9a-bb6e-0d52f35feb29" providerId="ADAL" clId="{424D5EAA-77F9-4D9C-9999-5D3619109500}" dt="2023-10-01T18:21:55.793" v="1804" actId="478"/>
          <ac:spMkLst>
            <pc:docMk/>
            <pc:sldMk cId="417361072" sldId="273"/>
            <ac:spMk id="20" creationId="{1E93D20A-092B-AB00-FCA8-4DDF74485F62}"/>
          </ac:spMkLst>
        </pc:spChg>
        <pc:cxnChg chg="add mod">
          <ac:chgData name="Liam Akerlof Berigan" userId="1a8d56fc-de3a-4c9a-bb6e-0d52f35feb29" providerId="ADAL" clId="{424D5EAA-77F9-4D9C-9999-5D3619109500}" dt="2023-10-01T18:22:00.773" v="1805"/>
          <ac:cxnSpMkLst>
            <pc:docMk/>
            <pc:sldMk cId="417361072" sldId="273"/>
            <ac:cxnSpMk id="10" creationId="{78A19BE9-1FEB-03AD-01CA-3B6D8930C343}"/>
          </ac:cxnSpMkLst>
        </pc:cxnChg>
        <pc:cxnChg chg="add mod">
          <ac:chgData name="Liam Akerlof Berigan" userId="1a8d56fc-de3a-4c9a-bb6e-0d52f35feb29" providerId="ADAL" clId="{424D5EAA-77F9-4D9C-9999-5D3619109500}" dt="2023-10-01T18:22:12.507" v="1809" actId="14100"/>
          <ac:cxnSpMkLst>
            <pc:docMk/>
            <pc:sldMk cId="417361072" sldId="273"/>
            <ac:cxnSpMk id="13" creationId="{85B25286-92DB-BA20-9112-B575A696C560}"/>
          </ac:cxnSpMkLst>
        </pc:cxnChg>
        <pc:cxnChg chg="add mod">
          <ac:chgData name="Liam Akerlof Berigan" userId="1a8d56fc-de3a-4c9a-bb6e-0d52f35feb29" providerId="ADAL" clId="{424D5EAA-77F9-4D9C-9999-5D3619109500}" dt="2023-10-01T18:22:22.847" v="1812" actId="14100"/>
          <ac:cxnSpMkLst>
            <pc:docMk/>
            <pc:sldMk cId="417361072" sldId="273"/>
            <ac:cxnSpMk id="16" creationId="{119DE981-B462-2606-87DB-E80BE10EFD20}"/>
          </ac:cxnSpMkLst>
        </pc:cxnChg>
        <pc:cxnChg chg="add mod">
          <ac:chgData name="Liam Akerlof Berigan" userId="1a8d56fc-de3a-4c9a-bb6e-0d52f35feb29" providerId="ADAL" clId="{424D5EAA-77F9-4D9C-9999-5D3619109500}" dt="2023-10-01T18:22:29.047" v="1815" actId="14100"/>
          <ac:cxnSpMkLst>
            <pc:docMk/>
            <pc:sldMk cId="417361072" sldId="273"/>
            <ac:cxnSpMk id="22" creationId="{BAEE2FF3-6F5D-EC1D-2E80-D5E3B2AC902F}"/>
          </ac:cxnSpMkLst>
        </pc:cxnChg>
        <pc:cxnChg chg="add mod">
          <ac:chgData name="Liam Akerlof Berigan" userId="1a8d56fc-de3a-4c9a-bb6e-0d52f35feb29" providerId="ADAL" clId="{424D5EAA-77F9-4D9C-9999-5D3619109500}" dt="2023-10-01T18:22:40.273" v="1818" actId="14100"/>
          <ac:cxnSpMkLst>
            <pc:docMk/>
            <pc:sldMk cId="417361072" sldId="273"/>
            <ac:cxnSpMk id="24" creationId="{4E831E3A-DECC-4B2D-3E0B-2DA7B2A66168}"/>
          </ac:cxnSpMkLst>
        </pc:cxnChg>
        <pc:cxnChg chg="add mod">
          <ac:chgData name="Liam Akerlof Berigan" userId="1a8d56fc-de3a-4c9a-bb6e-0d52f35feb29" providerId="ADAL" clId="{424D5EAA-77F9-4D9C-9999-5D3619109500}" dt="2023-10-01T18:22:48.389" v="1821" actId="14100"/>
          <ac:cxnSpMkLst>
            <pc:docMk/>
            <pc:sldMk cId="417361072" sldId="273"/>
            <ac:cxnSpMk id="26" creationId="{A021FC79-7447-CE33-96B7-DFC5C0C10EC9}"/>
          </ac:cxnSpMkLst>
        </pc:cxnChg>
      </pc:sldChg>
      <pc:sldChg chg="addSp modSp new mod">
        <pc:chgData name="Liam Akerlof Berigan" userId="1a8d56fc-de3a-4c9a-bb6e-0d52f35feb29" providerId="ADAL" clId="{424D5EAA-77F9-4D9C-9999-5D3619109500}" dt="2023-10-01T18:37:02.194" v="1858" actId="1076"/>
        <pc:sldMkLst>
          <pc:docMk/>
          <pc:sldMk cId="1914614555" sldId="274"/>
        </pc:sldMkLst>
        <pc:picChg chg="add mod">
          <ac:chgData name="Liam Akerlof Berigan" userId="1a8d56fc-de3a-4c9a-bb6e-0d52f35feb29" providerId="ADAL" clId="{424D5EAA-77F9-4D9C-9999-5D3619109500}" dt="2023-10-01T18:37:02.194" v="1858" actId="1076"/>
          <ac:picMkLst>
            <pc:docMk/>
            <pc:sldMk cId="1914614555" sldId="274"/>
            <ac:picMk id="3" creationId="{0B3E2878-9CFA-115C-8B93-07061E9520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06C64-55D1-4E1F-9F05-96AAA349E7A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508B4-4D8D-458C-B766-81DB1E6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 of how linear models are structured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08B4-4D8D-458C-B766-81DB1E6096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using a regression framework:</a:t>
            </a:r>
          </a:p>
          <a:p>
            <a:r>
              <a:rPr lang="en-US" dirty="0"/>
              <a:t>Derive error for our r estimate</a:t>
            </a:r>
          </a:p>
          <a:p>
            <a:r>
              <a:rPr lang="en-US" dirty="0"/>
              <a:t>Perform tests of statistical significance (</a:t>
            </a:r>
            <a:r>
              <a:rPr lang="en-US" dirty="0" err="1"/>
              <a:t>eg</a:t>
            </a:r>
            <a:r>
              <a:rPr lang="en-US" dirty="0"/>
              <a:t> is r significantly different from 0?)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08B4-4D8D-458C-B766-81DB1E609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7805-F744-A693-9A2E-6DA7D7545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734AC-F84A-49F5-3BEB-326C4C3DE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4F6B-8BB1-CA1F-FD1F-E685BC19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36E5-93FC-00C8-19F6-274006D2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03A0-CB5D-7B3C-4254-F30E91B4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9070-321E-D89E-6B12-C537CDAB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3CBF0-563E-4215-DE5A-0B5B33972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A31A-EE8E-E5B6-F3FA-6584C7D8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4092-D7EE-156B-BF6B-D3ABBA8D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08CC-DAE9-2AC5-02C5-14188A38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03AE5-03C8-F88C-974E-2467101D4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1DF2-4F49-D43D-3022-BC35C739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F4A1-CC5D-CF62-7C60-C0465D82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8D67-A007-044E-279F-F63BD51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7655-0A79-F201-5A07-36192F85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5825-0A0C-BAD2-F001-1259AFB7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34F4-08D1-6488-0B64-653350DC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742C-95A5-08D1-CF7B-5D1BBD7A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FB3A-E8CD-8A09-65DF-BE61AC6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CA60-0227-401D-E2DC-8D18B649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1FD-9F4B-F8F7-162E-1518C885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8F14B-3A4B-C920-C64B-82E34355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DD06-0095-39F4-1F97-CFAFDE8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C92D-F274-2D58-E332-307628FB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C7F9-BBC5-59DE-5C28-E713E69A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F3F6-4EE6-8914-5A8B-B1E1A8E3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5C98-E8DA-04D7-CC08-ADAD2BC7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C88A-7CF8-63E8-B0E8-EC76A5AD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0C2F-AD5C-7640-4650-B4A33EFC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B0768-B536-CDC4-5545-F86F503B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949C8-4561-7034-D0F6-45388B9D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61D-1EB4-C11C-139D-D48C071D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C895-40C0-3EF1-0586-CC7A405C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66EF2-3D00-138D-A8F4-339B9AF4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B7B98-456C-E8A9-714E-2CE6494D6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F3855-8DB5-81D6-B783-FA19C36AD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A9368-A89C-8E5D-ABBD-67DE1D86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1E2D1-43FC-E87F-E240-B79F5FD6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F363-E397-8B04-1CA5-012E5ACE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72A0-ABFC-C10C-6F66-8ED683C0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E8C8E-1890-5D9D-ED0F-F835E2BD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269BC-F100-96C1-B667-4D75056E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CB7E-57F5-DA27-4D55-E38AF448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FFA6F-6873-1628-B4E4-FDA2D05A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9AFB-FFF1-BAE9-65A4-056EE349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80EB-AC59-BC29-2F19-6BF4443A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3F57-4899-1C98-1749-69B4BD82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8198-E01F-669A-27D2-E9DC26D6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18D7B-6F21-23B2-4D67-91D7CBDD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878FD-593A-B73E-F014-ABF3AC2C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AE22F-F816-F6E9-DAA8-2E5BC703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CBE2-F999-12A8-C5EB-A129D710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AB36-E82F-B869-4648-90749F8E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3D157-CCA1-A483-8FE9-933E3F01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5E57A-3321-8AC3-93D8-67150550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0DEB2-A28C-5C9C-27C8-36B0FE4E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C64B-9FBF-EDED-8689-B4B620F5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1D39-977F-CABC-9A2F-0BAE0581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2415-9EC6-6114-0D86-2F77DEB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C069-FCE7-DD44-F6D9-AAEEF4CB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B4-B61D-2EA7-0978-BF4166782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9D8F-9986-40A1-8251-4C1DF6BF0A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242D-2797-1110-3A75-8C361585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8883-9941-C67A-426B-6E4339B4A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9AE7-5C71-4171-89D4-111C3F2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2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3 – Analysis of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6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1587728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1587728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084687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084687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D856F-5653-0B0D-F335-8C1383865A2A}"/>
                  </a:ext>
                </a:extLst>
              </p:cNvPr>
              <p:cNvSpPr txBox="1"/>
              <p:nvPr/>
            </p:nvSpPr>
            <p:spPr>
              <a:xfrm>
                <a:off x="4036044" y="4581646"/>
                <a:ext cx="407021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D856F-5653-0B0D-F335-8C138386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44" y="4581646"/>
                <a:ext cx="4070217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B8589C7-D2BA-9032-8370-6D1BDBA75BA6}"/>
              </a:ext>
            </a:extLst>
          </p:cNvPr>
          <p:cNvSpPr/>
          <p:nvPr/>
        </p:nvSpPr>
        <p:spPr>
          <a:xfrm>
            <a:off x="5548957" y="1163202"/>
            <a:ext cx="811052" cy="4531596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1BEF7B-32E9-7452-878E-BA2B04F1F448}"/>
              </a:ext>
            </a:extLst>
          </p:cNvPr>
          <p:cNvSpPr/>
          <p:nvPr/>
        </p:nvSpPr>
        <p:spPr>
          <a:xfrm>
            <a:off x="6463312" y="1371600"/>
            <a:ext cx="1951672" cy="437239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6EAC-4A7E-F23D-B8A8-B2CCFA303C45}"/>
              </a:ext>
            </a:extLst>
          </p:cNvPr>
          <p:cNvSpPr txBox="1"/>
          <p:nvPr/>
        </p:nvSpPr>
        <p:spPr>
          <a:xfrm>
            <a:off x="4874869" y="510817"/>
            <a:ext cx="215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5736B-26A0-74BD-C950-1598597F1890}"/>
              </a:ext>
            </a:extLst>
          </p:cNvPr>
          <p:cNvSpPr txBox="1"/>
          <p:nvPr/>
        </p:nvSpPr>
        <p:spPr>
          <a:xfrm>
            <a:off x="6323057" y="5793185"/>
            <a:ext cx="215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7030A0"/>
                </a:solidFill>
              </a:rPr>
              <a:t>Y-intercept</a:t>
            </a:r>
          </a:p>
        </p:txBody>
      </p:sp>
    </p:spTree>
    <p:extLst>
      <p:ext uri="{BB962C8B-B14F-4D97-AF65-F5344CB8AC3E}">
        <p14:creationId xmlns:p14="http://schemas.microsoft.com/office/powerpoint/2010/main" val="240339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B142A9-1F37-02F8-3840-F93988D920C1}"/>
              </a:ext>
            </a:extLst>
          </p:cNvPr>
          <p:cNvSpPr/>
          <p:nvPr/>
        </p:nvSpPr>
        <p:spPr>
          <a:xfrm>
            <a:off x="4267200" y="223058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B54FA2-D9A4-07E6-4DAE-F18934F97A57}"/>
              </a:ext>
            </a:extLst>
          </p:cNvPr>
          <p:cNvSpPr/>
          <p:nvPr/>
        </p:nvSpPr>
        <p:spPr>
          <a:xfrm>
            <a:off x="3934691" y="43087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7BEFBE-C3ED-49D5-20A5-21448539A829}"/>
              </a:ext>
            </a:extLst>
          </p:cNvPr>
          <p:cNvSpPr/>
          <p:nvPr/>
        </p:nvSpPr>
        <p:spPr>
          <a:xfrm>
            <a:off x="6096000" y="2230581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BC7D6-E88C-1541-311E-2B6A3BE464D0}"/>
              </a:ext>
            </a:extLst>
          </p:cNvPr>
          <p:cNvSpPr/>
          <p:nvPr/>
        </p:nvSpPr>
        <p:spPr>
          <a:xfrm>
            <a:off x="2722418" y="29371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504A6-CDA8-3EC7-935A-4C57117F0739}"/>
              </a:ext>
            </a:extLst>
          </p:cNvPr>
          <p:cNvSpPr/>
          <p:nvPr/>
        </p:nvSpPr>
        <p:spPr>
          <a:xfrm>
            <a:off x="5915891" y="3560618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18FB00-EE34-75E5-174D-36EA8CA45247}"/>
              </a:ext>
            </a:extLst>
          </p:cNvPr>
          <p:cNvSpPr/>
          <p:nvPr/>
        </p:nvSpPr>
        <p:spPr>
          <a:xfrm>
            <a:off x="7218218" y="134389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33EFC-CC14-E4C1-1F72-87794D953D08}"/>
              </a:ext>
            </a:extLst>
          </p:cNvPr>
          <p:cNvSpPr/>
          <p:nvPr/>
        </p:nvSpPr>
        <p:spPr>
          <a:xfrm>
            <a:off x="7952510" y="333894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B44DD-1D03-3540-DE38-FE477BC59C04}"/>
              </a:ext>
            </a:extLst>
          </p:cNvPr>
          <p:cNvSpPr/>
          <p:nvPr/>
        </p:nvSpPr>
        <p:spPr>
          <a:xfrm>
            <a:off x="9351818" y="125383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55FFD-D66E-B654-9811-09FC3D52E160}"/>
              </a:ext>
            </a:extLst>
          </p:cNvPr>
          <p:cNvCxnSpPr/>
          <p:nvPr/>
        </p:nvCxnSpPr>
        <p:spPr>
          <a:xfrm>
            <a:off x="775855" y="346364"/>
            <a:ext cx="0" cy="5791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7A85EF-592F-CAE3-DA19-7254CCF4747C}"/>
              </a:ext>
            </a:extLst>
          </p:cNvPr>
          <p:cNvCxnSpPr>
            <a:cxnSpLocks/>
          </p:cNvCxnSpPr>
          <p:nvPr/>
        </p:nvCxnSpPr>
        <p:spPr>
          <a:xfrm flipH="1">
            <a:off x="775855" y="6137564"/>
            <a:ext cx="107095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007E-5EA2-004B-C48F-8EBE45950382}"/>
              </a:ext>
            </a:extLst>
          </p:cNvPr>
          <p:cNvSpPr txBox="1"/>
          <p:nvPr/>
        </p:nvSpPr>
        <p:spPr>
          <a:xfrm>
            <a:off x="10998579" y="6137564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E5B57-787F-0D47-216B-6DCAA4801631}"/>
              </a:ext>
            </a:extLst>
          </p:cNvPr>
          <p:cNvSpPr txBox="1"/>
          <p:nvPr/>
        </p:nvSpPr>
        <p:spPr>
          <a:xfrm>
            <a:off x="289015" y="166437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6F10D-84BC-D1D0-6925-EFC64B0DBAED}"/>
              </a:ext>
            </a:extLst>
          </p:cNvPr>
          <p:cNvSpPr txBox="1"/>
          <p:nvPr/>
        </p:nvSpPr>
        <p:spPr>
          <a:xfrm>
            <a:off x="6934203" y="3986920"/>
            <a:ext cx="359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Observed data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3D20A-092B-AB00-FCA8-4DDF74485F62}"/>
              </a:ext>
            </a:extLst>
          </p:cNvPr>
          <p:cNvSpPr txBox="1"/>
          <p:nvPr/>
        </p:nvSpPr>
        <p:spPr>
          <a:xfrm>
            <a:off x="2102429" y="549033"/>
            <a:ext cx="8167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How do we estimate the slope of regression lines?</a:t>
            </a:r>
          </a:p>
        </p:txBody>
      </p:sp>
    </p:spTree>
    <p:extLst>
      <p:ext uri="{BB962C8B-B14F-4D97-AF65-F5344CB8AC3E}">
        <p14:creationId xmlns:p14="http://schemas.microsoft.com/office/powerpoint/2010/main" val="236454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B142A9-1F37-02F8-3840-F93988D920C1}"/>
              </a:ext>
            </a:extLst>
          </p:cNvPr>
          <p:cNvSpPr/>
          <p:nvPr/>
        </p:nvSpPr>
        <p:spPr>
          <a:xfrm>
            <a:off x="4267200" y="223058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B54FA2-D9A4-07E6-4DAE-F18934F97A57}"/>
              </a:ext>
            </a:extLst>
          </p:cNvPr>
          <p:cNvSpPr/>
          <p:nvPr/>
        </p:nvSpPr>
        <p:spPr>
          <a:xfrm>
            <a:off x="3934691" y="43087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7BEFBE-C3ED-49D5-20A5-21448539A829}"/>
              </a:ext>
            </a:extLst>
          </p:cNvPr>
          <p:cNvSpPr/>
          <p:nvPr/>
        </p:nvSpPr>
        <p:spPr>
          <a:xfrm>
            <a:off x="6096000" y="2230581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BC7D6-E88C-1541-311E-2B6A3BE464D0}"/>
              </a:ext>
            </a:extLst>
          </p:cNvPr>
          <p:cNvSpPr/>
          <p:nvPr/>
        </p:nvSpPr>
        <p:spPr>
          <a:xfrm>
            <a:off x="2722418" y="29371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504A6-CDA8-3EC7-935A-4C57117F0739}"/>
              </a:ext>
            </a:extLst>
          </p:cNvPr>
          <p:cNvSpPr/>
          <p:nvPr/>
        </p:nvSpPr>
        <p:spPr>
          <a:xfrm>
            <a:off x="5915891" y="3560618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18FB00-EE34-75E5-174D-36EA8CA45247}"/>
              </a:ext>
            </a:extLst>
          </p:cNvPr>
          <p:cNvSpPr/>
          <p:nvPr/>
        </p:nvSpPr>
        <p:spPr>
          <a:xfrm>
            <a:off x="7218218" y="134389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33EFC-CC14-E4C1-1F72-87794D953D08}"/>
              </a:ext>
            </a:extLst>
          </p:cNvPr>
          <p:cNvSpPr/>
          <p:nvPr/>
        </p:nvSpPr>
        <p:spPr>
          <a:xfrm>
            <a:off x="7952510" y="333894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B44DD-1D03-3540-DE38-FE477BC59C04}"/>
              </a:ext>
            </a:extLst>
          </p:cNvPr>
          <p:cNvSpPr/>
          <p:nvPr/>
        </p:nvSpPr>
        <p:spPr>
          <a:xfrm>
            <a:off x="9351818" y="125383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55FFD-D66E-B654-9811-09FC3D52E160}"/>
              </a:ext>
            </a:extLst>
          </p:cNvPr>
          <p:cNvCxnSpPr/>
          <p:nvPr/>
        </p:nvCxnSpPr>
        <p:spPr>
          <a:xfrm>
            <a:off x="775855" y="346364"/>
            <a:ext cx="0" cy="5791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7A85EF-592F-CAE3-DA19-7254CCF4747C}"/>
              </a:ext>
            </a:extLst>
          </p:cNvPr>
          <p:cNvCxnSpPr>
            <a:cxnSpLocks/>
          </p:cNvCxnSpPr>
          <p:nvPr/>
        </p:nvCxnSpPr>
        <p:spPr>
          <a:xfrm flipH="1">
            <a:off x="775855" y="6137564"/>
            <a:ext cx="107095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EACBE-D995-7F67-C5E4-057E371C8B4E}"/>
              </a:ext>
            </a:extLst>
          </p:cNvPr>
          <p:cNvCxnSpPr>
            <a:cxnSpLocks/>
          </p:cNvCxnSpPr>
          <p:nvPr/>
        </p:nvCxnSpPr>
        <p:spPr>
          <a:xfrm flipV="1">
            <a:off x="775855" y="1988128"/>
            <a:ext cx="9712036" cy="2722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007E-5EA2-004B-C48F-8EBE45950382}"/>
              </a:ext>
            </a:extLst>
          </p:cNvPr>
          <p:cNvSpPr txBox="1"/>
          <p:nvPr/>
        </p:nvSpPr>
        <p:spPr>
          <a:xfrm>
            <a:off x="10998579" y="6137564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E5B57-787F-0D47-216B-6DCAA4801631}"/>
              </a:ext>
            </a:extLst>
          </p:cNvPr>
          <p:cNvSpPr txBox="1"/>
          <p:nvPr/>
        </p:nvSpPr>
        <p:spPr>
          <a:xfrm>
            <a:off x="289015" y="166437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4F13D9-FFFD-8859-8AE9-D83C140C43B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812472" y="3117273"/>
            <a:ext cx="1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8BC7F7-AF23-D3A7-C1FB-795D7722C6D0}"/>
              </a:ext>
            </a:extLst>
          </p:cNvPr>
          <p:cNvSpPr txBox="1"/>
          <p:nvPr/>
        </p:nvSpPr>
        <p:spPr>
          <a:xfrm>
            <a:off x="787980" y="2040547"/>
            <a:ext cx="1638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2060"/>
                </a:solidFill>
              </a:rPr>
              <a:t>Observed </a:t>
            </a:r>
            <a:r>
              <a:rPr lang="en-US" sz="2500" i="1" dirty="0">
                <a:solidFill>
                  <a:srgbClr val="002060"/>
                </a:solidFill>
              </a:rPr>
              <a:t>y</a:t>
            </a:r>
            <a:endParaRPr lang="en-US" sz="2500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78944-7F7A-7995-91A1-036BE304FE70}"/>
              </a:ext>
            </a:extLst>
          </p:cNvPr>
          <p:cNvSpPr txBox="1"/>
          <p:nvPr/>
        </p:nvSpPr>
        <p:spPr>
          <a:xfrm>
            <a:off x="886695" y="4850022"/>
            <a:ext cx="1638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</a:rPr>
              <a:t>Expected </a:t>
            </a:r>
            <a:r>
              <a:rPr lang="en-US" sz="2500" i="1" dirty="0">
                <a:solidFill>
                  <a:srgbClr val="C00000"/>
                </a:solidFill>
              </a:rPr>
              <a:t>y</a:t>
            </a:r>
            <a:endParaRPr lang="en-US" sz="25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01CC78-8169-F2FE-9CD8-351A64F15B1A}"/>
              </a:ext>
            </a:extLst>
          </p:cNvPr>
          <p:cNvCxnSpPr>
            <a:cxnSpLocks/>
          </p:cNvCxnSpPr>
          <p:nvPr/>
        </p:nvCxnSpPr>
        <p:spPr>
          <a:xfrm>
            <a:off x="2272145" y="2517601"/>
            <a:ext cx="393125" cy="4195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FB88E-6A39-D3D2-8D3F-413A178A7836}"/>
              </a:ext>
            </a:extLst>
          </p:cNvPr>
          <p:cNvCxnSpPr>
            <a:cxnSpLocks/>
          </p:cNvCxnSpPr>
          <p:nvPr/>
        </p:nvCxnSpPr>
        <p:spPr>
          <a:xfrm flipV="1">
            <a:off x="2454852" y="4292947"/>
            <a:ext cx="343765" cy="6531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686E0CF-4DD3-1FCB-537C-D663E8076D98}"/>
              </a:ext>
            </a:extLst>
          </p:cNvPr>
          <p:cNvSpPr/>
          <p:nvPr/>
        </p:nvSpPr>
        <p:spPr>
          <a:xfrm>
            <a:off x="2709862" y="4057418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6FC900-B9C7-8121-160C-B318B4D6E7A0}"/>
              </a:ext>
            </a:extLst>
          </p:cNvPr>
          <p:cNvSpPr txBox="1"/>
          <p:nvPr/>
        </p:nvSpPr>
        <p:spPr>
          <a:xfrm>
            <a:off x="4189652" y="5013269"/>
            <a:ext cx="4172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Error = Expected - Observed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633B67-C1EC-3273-E797-81D78BBC6281}"/>
                  </a:ext>
                </a:extLst>
              </p:cNvPr>
              <p:cNvSpPr txBox="1"/>
              <p:nvPr/>
            </p:nvSpPr>
            <p:spPr>
              <a:xfrm>
                <a:off x="3604970" y="5497375"/>
                <a:ext cx="5342275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00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500" b="0" i="0" smtClean="0"/>
                          <m:t>Error</m:t>
                        </m:r>
                      </m:e>
                      <m:sup>
                        <m:r>
                          <a:rPr lang="en-US" sz="2500" b="0" i="0" smtClean="0"/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/>
                        </m:ctrlPr>
                      </m:sSupPr>
                      <m:e>
                        <m:r>
                          <a:rPr lang="en-US" sz="2500" b="0" i="0" smtClean="0"/>
                          <m:t>(</m:t>
                        </m:r>
                        <m:r>
                          <m:rPr>
                            <m:sty m:val="p"/>
                          </m:rPr>
                          <a:rPr lang="en-US" sz="2500" b="0" i="0" smtClean="0"/>
                          <m:t>Expected</m:t>
                        </m:r>
                        <m:r>
                          <a:rPr lang="en-US" sz="2500" b="0" i="0" smtClean="0"/>
                          <m:t> −</m:t>
                        </m:r>
                        <m:r>
                          <m:rPr>
                            <m:sty m:val="p"/>
                          </m:rPr>
                          <a:rPr lang="en-US" sz="2500" b="0" i="0" smtClean="0"/>
                          <m:t>Observed</m:t>
                        </m:r>
                        <m:r>
                          <a:rPr lang="en-US" sz="2500" b="0" i="0" smtClean="0"/>
                          <m:t>)</m:t>
                        </m:r>
                      </m:e>
                      <m:sup>
                        <m:r>
                          <a:rPr lang="en-US" sz="2500" i="0"/>
                          <m:t>2</m:t>
                        </m:r>
                      </m:sup>
                    </m:sSup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633B67-C1EC-3273-E797-81D78BBC6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70" y="5497375"/>
                <a:ext cx="5342275" cy="485710"/>
              </a:xfrm>
              <a:prstGeom prst="rect">
                <a:avLst/>
              </a:prstGeom>
              <a:blipFill>
                <a:blip r:embed="rId2"/>
                <a:stretch>
                  <a:fillRect l="-342" t="-7595" b="-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D61A00-DAB0-35C9-9510-C213D0F824A4}"/>
              </a:ext>
            </a:extLst>
          </p:cNvPr>
          <p:cNvCxnSpPr>
            <a:cxnSpLocks/>
          </p:cNvCxnSpPr>
          <p:nvPr/>
        </p:nvCxnSpPr>
        <p:spPr>
          <a:xfrm>
            <a:off x="4358984" y="2410689"/>
            <a:ext cx="0" cy="135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DD892B-E28A-A829-9AE7-5E0DBB408294}"/>
              </a:ext>
            </a:extLst>
          </p:cNvPr>
          <p:cNvCxnSpPr>
            <a:cxnSpLocks/>
          </p:cNvCxnSpPr>
          <p:nvPr/>
        </p:nvCxnSpPr>
        <p:spPr>
          <a:xfrm>
            <a:off x="7310000" y="1526073"/>
            <a:ext cx="0" cy="135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774B5C-BB0B-0E13-AEA8-716AE0CFE502}"/>
              </a:ext>
            </a:extLst>
          </p:cNvPr>
          <p:cNvCxnSpPr>
            <a:cxnSpLocks/>
          </p:cNvCxnSpPr>
          <p:nvPr/>
        </p:nvCxnSpPr>
        <p:spPr>
          <a:xfrm>
            <a:off x="6192985" y="2411727"/>
            <a:ext cx="0" cy="705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8C1077-3E6B-56D3-8F80-36EF277CCD86}"/>
              </a:ext>
            </a:extLst>
          </p:cNvPr>
          <p:cNvCxnSpPr>
            <a:cxnSpLocks/>
          </p:cNvCxnSpPr>
          <p:nvPr/>
        </p:nvCxnSpPr>
        <p:spPr>
          <a:xfrm>
            <a:off x="9448803" y="1441904"/>
            <a:ext cx="0" cy="78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7D5C19-9F3B-F442-82D0-525655E28ED9}"/>
              </a:ext>
            </a:extLst>
          </p:cNvPr>
          <p:cNvCxnSpPr>
            <a:cxnSpLocks/>
          </p:cNvCxnSpPr>
          <p:nvPr/>
        </p:nvCxnSpPr>
        <p:spPr>
          <a:xfrm>
            <a:off x="4031674" y="3766360"/>
            <a:ext cx="0" cy="568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407BED-868E-9B09-257B-A95252555C82}"/>
              </a:ext>
            </a:extLst>
          </p:cNvPr>
          <p:cNvCxnSpPr>
            <a:cxnSpLocks/>
          </p:cNvCxnSpPr>
          <p:nvPr/>
        </p:nvCxnSpPr>
        <p:spPr>
          <a:xfrm>
            <a:off x="6012871" y="3228109"/>
            <a:ext cx="0" cy="3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ED0356-452E-EAA1-F888-99CC2EA0F9A6}"/>
              </a:ext>
            </a:extLst>
          </p:cNvPr>
          <p:cNvCxnSpPr>
            <a:cxnSpLocks/>
          </p:cNvCxnSpPr>
          <p:nvPr/>
        </p:nvCxnSpPr>
        <p:spPr>
          <a:xfrm>
            <a:off x="8049489" y="2715491"/>
            <a:ext cx="0" cy="623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EE4513E-E1FA-0B06-09E8-C38F8A69FAEA}"/>
              </a:ext>
            </a:extLst>
          </p:cNvPr>
          <p:cNvSpPr/>
          <p:nvPr/>
        </p:nvSpPr>
        <p:spPr>
          <a:xfrm>
            <a:off x="3927764" y="3723411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B7D8D6-C495-77A3-891F-96AF758A59E5}"/>
              </a:ext>
            </a:extLst>
          </p:cNvPr>
          <p:cNvSpPr/>
          <p:nvPr/>
        </p:nvSpPr>
        <p:spPr>
          <a:xfrm>
            <a:off x="4261571" y="3625867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34A4CD-BB3E-0265-7454-39D16A86E7FA}"/>
              </a:ext>
            </a:extLst>
          </p:cNvPr>
          <p:cNvSpPr/>
          <p:nvPr/>
        </p:nvSpPr>
        <p:spPr>
          <a:xfrm>
            <a:off x="5905496" y="3139093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D4E150-6C3A-7405-C5D1-FE90D92E92BE}"/>
              </a:ext>
            </a:extLst>
          </p:cNvPr>
          <p:cNvSpPr/>
          <p:nvPr/>
        </p:nvSpPr>
        <p:spPr>
          <a:xfrm>
            <a:off x="6102925" y="3100547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2CAF22-8CB9-CA62-AA77-B000A137A049}"/>
              </a:ext>
            </a:extLst>
          </p:cNvPr>
          <p:cNvSpPr/>
          <p:nvPr/>
        </p:nvSpPr>
        <p:spPr>
          <a:xfrm>
            <a:off x="7218217" y="2778874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5E49A4-9992-53CE-4935-3B005B698EC1}"/>
              </a:ext>
            </a:extLst>
          </p:cNvPr>
          <p:cNvSpPr/>
          <p:nvPr/>
        </p:nvSpPr>
        <p:spPr>
          <a:xfrm>
            <a:off x="7950786" y="2587803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FC5A8A-17CC-D4C0-EFD4-5942D1E71870}"/>
              </a:ext>
            </a:extLst>
          </p:cNvPr>
          <p:cNvSpPr/>
          <p:nvPr/>
        </p:nvSpPr>
        <p:spPr>
          <a:xfrm>
            <a:off x="9344893" y="2186022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3" grpId="0" animBg="1"/>
      <p:bldP spid="34" grpId="0"/>
      <p:bldP spid="35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B142A9-1F37-02F8-3840-F93988D920C1}"/>
              </a:ext>
            </a:extLst>
          </p:cNvPr>
          <p:cNvSpPr/>
          <p:nvPr/>
        </p:nvSpPr>
        <p:spPr>
          <a:xfrm>
            <a:off x="4267200" y="223058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B54FA2-D9A4-07E6-4DAE-F18934F97A57}"/>
              </a:ext>
            </a:extLst>
          </p:cNvPr>
          <p:cNvSpPr/>
          <p:nvPr/>
        </p:nvSpPr>
        <p:spPr>
          <a:xfrm>
            <a:off x="3934691" y="43087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7BEFBE-C3ED-49D5-20A5-21448539A829}"/>
              </a:ext>
            </a:extLst>
          </p:cNvPr>
          <p:cNvSpPr/>
          <p:nvPr/>
        </p:nvSpPr>
        <p:spPr>
          <a:xfrm>
            <a:off x="6096000" y="2230581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BC7D6-E88C-1541-311E-2B6A3BE464D0}"/>
              </a:ext>
            </a:extLst>
          </p:cNvPr>
          <p:cNvSpPr/>
          <p:nvPr/>
        </p:nvSpPr>
        <p:spPr>
          <a:xfrm>
            <a:off x="2722418" y="29371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504A6-CDA8-3EC7-935A-4C57117F0739}"/>
              </a:ext>
            </a:extLst>
          </p:cNvPr>
          <p:cNvSpPr/>
          <p:nvPr/>
        </p:nvSpPr>
        <p:spPr>
          <a:xfrm>
            <a:off x="5915891" y="3560618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18FB00-EE34-75E5-174D-36EA8CA45247}"/>
              </a:ext>
            </a:extLst>
          </p:cNvPr>
          <p:cNvSpPr/>
          <p:nvPr/>
        </p:nvSpPr>
        <p:spPr>
          <a:xfrm>
            <a:off x="7218218" y="134389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33EFC-CC14-E4C1-1F72-87794D953D08}"/>
              </a:ext>
            </a:extLst>
          </p:cNvPr>
          <p:cNvSpPr/>
          <p:nvPr/>
        </p:nvSpPr>
        <p:spPr>
          <a:xfrm>
            <a:off x="7952510" y="333894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B44DD-1D03-3540-DE38-FE477BC59C04}"/>
              </a:ext>
            </a:extLst>
          </p:cNvPr>
          <p:cNvSpPr/>
          <p:nvPr/>
        </p:nvSpPr>
        <p:spPr>
          <a:xfrm>
            <a:off x="9351818" y="125383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55FFD-D66E-B654-9811-09FC3D52E160}"/>
              </a:ext>
            </a:extLst>
          </p:cNvPr>
          <p:cNvCxnSpPr/>
          <p:nvPr/>
        </p:nvCxnSpPr>
        <p:spPr>
          <a:xfrm>
            <a:off x="775855" y="346364"/>
            <a:ext cx="0" cy="5791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7A85EF-592F-CAE3-DA19-7254CCF4747C}"/>
              </a:ext>
            </a:extLst>
          </p:cNvPr>
          <p:cNvCxnSpPr>
            <a:cxnSpLocks/>
          </p:cNvCxnSpPr>
          <p:nvPr/>
        </p:nvCxnSpPr>
        <p:spPr>
          <a:xfrm flipH="1">
            <a:off x="775855" y="6137564"/>
            <a:ext cx="107095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EACBE-D995-7F67-C5E4-057E371C8B4E}"/>
              </a:ext>
            </a:extLst>
          </p:cNvPr>
          <p:cNvCxnSpPr>
            <a:cxnSpLocks/>
          </p:cNvCxnSpPr>
          <p:nvPr/>
        </p:nvCxnSpPr>
        <p:spPr>
          <a:xfrm flipV="1">
            <a:off x="775855" y="1988128"/>
            <a:ext cx="9712036" cy="2722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007E-5EA2-004B-C48F-8EBE45950382}"/>
              </a:ext>
            </a:extLst>
          </p:cNvPr>
          <p:cNvSpPr txBox="1"/>
          <p:nvPr/>
        </p:nvSpPr>
        <p:spPr>
          <a:xfrm>
            <a:off x="10998579" y="6137564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E5B57-787F-0D47-216B-6DCAA4801631}"/>
              </a:ext>
            </a:extLst>
          </p:cNvPr>
          <p:cNvSpPr txBox="1"/>
          <p:nvPr/>
        </p:nvSpPr>
        <p:spPr>
          <a:xfrm>
            <a:off x="289015" y="166437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4F13D9-FFFD-8859-8AE9-D83C140C43B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812472" y="3117273"/>
            <a:ext cx="1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8BC7F7-AF23-D3A7-C1FB-795D7722C6D0}"/>
              </a:ext>
            </a:extLst>
          </p:cNvPr>
          <p:cNvSpPr txBox="1"/>
          <p:nvPr/>
        </p:nvSpPr>
        <p:spPr>
          <a:xfrm>
            <a:off x="787980" y="2040547"/>
            <a:ext cx="1638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2060"/>
                </a:solidFill>
              </a:rPr>
              <a:t>Observed </a:t>
            </a:r>
            <a:r>
              <a:rPr lang="en-US" sz="2500" i="1" dirty="0">
                <a:solidFill>
                  <a:srgbClr val="002060"/>
                </a:solidFill>
              </a:rPr>
              <a:t>y</a:t>
            </a:r>
            <a:endParaRPr lang="en-US" sz="2500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78944-7F7A-7995-91A1-036BE304FE70}"/>
              </a:ext>
            </a:extLst>
          </p:cNvPr>
          <p:cNvSpPr txBox="1"/>
          <p:nvPr/>
        </p:nvSpPr>
        <p:spPr>
          <a:xfrm>
            <a:off x="886695" y="4850022"/>
            <a:ext cx="1638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</a:rPr>
              <a:t>Expected </a:t>
            </a:r>
            <a:r>
              <a:rPr lang="en-US" sz="2500" i="1" dirty="0">
                <a:solidFill>
                  <a:srgbClr val="C00000"/>
                </a:solidFill>
              </a:rPr>
              <a:t>y</a:t>
            </a:r>
            <a:endParaRPr lang="en-US" sz="25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01CC78-8169-F2FE-9CD8-351A64F15B1A}"/>
              </a:ext>
            </a:extLst>
          </p:cNvPr>
          <p:cNvCxnSpPr>
            <a:cxnSpLocks/>
          </p:cNvCxnSpPr>
          <p:nvPr/>
        </p:nvCxnSpPr>
        <p:spPr>
          <a:xfrm>
            <a:off x="2272145" y="2517601"/>
            <a:ext cx="393125" cy="4195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FB88E-6A39-D3D2-8D3F-413A178A7836}"/>
              </a:ext>
            </a:extLst>
          </p:cNvPr>
          <p:cNvCxnSpPr>
            <a:cxnSpLocks/>
          </p:cNvCxnSpPr>
          <p:nvPr/>
        </p:nvCxnSpPr>
        <p:spPr>
          <a:xfrm flipV="1">
            <a:off x="2454852" y="4292947"/>
            <a:ext cx="343765" cy="6531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686E0CF-4DD3-1FCB-537C-D663E8076D98}"/>
              </a:ext>
            </a:extLst>
          </p:cNvPr>
          <p:cNvSpPr/>
          <p:nvPr/>
        </p:nvSpPr>
        <p:spPr>
          <a:xfrm>
            <a:off x="2709862" y="4057418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D61A00-DAB0-35C9-9510-C213D0F824A4}"/>
              </a:ext>
            </a:extLst>
          </p:cNvPr>
          <p:cNvCxnSpPr>
            <a:cxnSpLocks/>
          </p:cNvCxnSpPr>
          <p:nvPr/>
        </p:nvCxnSpPr>
        <p:spPr>
          <a:xfrm>
            <a:off x="4358984" y="2410689"/>
            <a:ext cx="0" cy="135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DD892B-E28A-A829-9AE7-5E0DBB408294}"/>
              </a:ext>
            </a:extLst>
          </p:cNvPr>
          <p:cNvCxnSpPr>
            <a:cxnSpLocks/>
          </p:cNvCxnSpPr>
          <p:nvPr/>
        </p:nvCxnSpPr>
        <p:spPr>
          <a:xfrm>
            <a:off x="7310000" y="1526073"/>
            <a:ext cx="0" cy="135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774B5C-BB0B-0E13-AEA8-716AE0CFE502}"/>
              </a:ext>
            </a:extLst>
          </p:cNvPr>
          <p:cNvCxnSpPr>
            <a:cxnSpLocks/>
          </p:cNvCxnSpPr>
          <p:nvPr/>
        </p:nvCxnSpPr>
        <p:spPr>
          <a:xfrm>
            <a:off x="6192985" y="2411727"/>
            <a:ext cx="0" cy="705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8C1077-3E6B-56D3-8F80-36EF277CCD86}"/>
              </a:ext>
            </a:extLst>
          </p:cNvPr>
          <p:cNvCxnSpPr>
            <a:cxnSpLocks/>
          </p:cNvCxnSpPr>
          <p:nvPr/>
        </p:nvCxnSpPr>
        <p:spPr>
          <a:xfrm>
            <a:off x="9448803" y="1441904"/>
            <a:ext cx="0" cy="78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7D5C19-9F3B-F442-82D0-525655E28ED9}"/>
              </a:ext>
            </a:extLst>
          </p:cNvPr>
          <p:cNvCxnSpPr>
            <a:cxnSpLocks/>
          </p:cNvCxnSpPr>
          <p:nvPr/>
        </p:nvCxnSpPr>
        <p:spPr>
          <a:xfrm>
            <a:off x="4031674" y="3766360"/>
            <a:ext cx="0" cy="568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407BED-868E-9B09-257B-A95252555C82}"/>
              </a:ext>
            </a:extLst>
          </p:cNvPr>
          <p:cNvCxnSpPr>
            <a:cxnSpLocks/>
          </p:cNvCxnSpPr>
          <p:nvPr/>
        </p:nvCxnSpPr>
        <p:spPr>
          <a:xfrm>
            <a:off x="6012871" y="3228109"/>
            <a:ext cx="0" cy="3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ED0356-452E-EAA1-F888-99CC2EA0F9A6}"/>
              </a:ext>
            </a:extLst>
          </p:cNvPr>
          <p:cNvCxnSpPr>
            <a:cxnSpLocks/>
          </p:cNvCxnSpPr>
          <p:nvPr/>
        </p:nvCxnSpPr>
        <p:spPr>
          <a:xfrm>
            <a:off x="8049489" y="2715491"/>
            <a:ext cx="0" cy="623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EE4513E-E1FA-0B06-09E8-C38F8A69FAEA}"/>
              </a:ext>
            </a:extLst>
          </p:cNvPr>
          <p:cNvSpPr/>
          <p:nvPr/>
        </p:nvSpPr>
        <p:spPr>
          <a:xfrm>
            <a:off x="3927764" y="3723411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B7D8D6-C495-77A3-891F-96AF758A59E5}"/>
              </a:ext>
            </a:extLst>
          </p:cNvPr>
          <p:cNvSpPr/>
          <p:nvPr/>
        </p:nvSpPr>
        <p:spPr>
          <a:xfrm>
            <a:off x="4261571" y="3625867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34A4CD-BB3E-0265-7454-39D16A86E7FA}"/>
              </a:ext>
            </a:extLst>
          </p:cNvPr>
          <p:cNvSpPr/>
          <p:nvPr/>
        </p:nvSpPr>
        <p:spPr>
          <a:xfrm>
            <a:off x="5905496" y="3139093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D4E150-6C3A-7405-C5D1-FE90D92E92BE}"/>
              </a:ext>
            </a:extLst>
          </p:cNvPr>
          <p:cNvSpPr/>
          <p:nvPr/>
        </p:nvSpPr>
        <p:spPr>
          <a:xfrm>
            <a:off x="6102925" y="3100547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2CAF22-8CB9-CA62-AA77-B000A137A049}"/>
              </a:ext>
            </a:extLst>
          </p:cNvPr>
          <p:cNvSpPr/>
          <p:nvPr/>
        </p:nvSpPr>
        <p:spPr>
          <a:xfrm>
            <a:off x="7218217" y="2778874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5E49A4-9992-53CE-4935-3B005B698EC1}"/>
              </a:ext>
            </a:extLst>
          </p:cNvPr>
          <p:cNvSpPr/>
          <p:nvPr/>
        </p:nvSpPr>
        <p:spPr>
          <a:xfrm>
            <a:off x="7950786" y="2587803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FC5A8A-17CC-D4C0-EFD4-5942D1E71870}"/>
              </a:ext>
            </a:extLst>
          </p:cNvPr>
          <p:cNvSpPr/>
          <p:nvPr/>
        </p:nvSpPr>
        <p:spPr>
          <a:xfrm>
            <a:off x="9344893" y="2186022"/>
            <a:ext cx="180109" cy="180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DB574F-9CDF-5556-EDA1-05DEC802D028}"/>
                  </a:ext>
                </a:extLst>
              </p:cNvPr>
              <p:cNvSpPr txBox="1"/>
              <p:nvPr/>
            </p:nvSpPr>
            <p:spPr>
              <a:xfrm>
                <a:off x="3540360" y="5220930"/>
                <a:ext cx="5485348" cy="641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DB574F-9CDF-5556-EDA1-05DEC802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360" y="5220930"/>
                <a:ext cx="5485348" cy="641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B142A9-1F37-02F8-3840-F93988D920C1}"/>
              </a:ext>
            </a:extLst>
          </p:cNvPr>
          <p:cNvSpPr/>
          <p:nvPr/>
        </p:nvSpPr>
        <p:spPr>
          <a:xfrm>
            <a:off x="4267200" y="223058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B54FA2-D9A4-07E6-4DAE-F18934F97A57}"/>
              </a:ext>
            </a:extLst>
          </p:cNvPr>
          <p:cNvSpPr/>
          <p:nvPr/>
        </p:nvSpPr>
        <p:spPr>
          <a:xfrm>
            <a:off x="3934691" y="43087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7BEFBE-C3ED-49D5-20A5-21448539A829}"/>
              </a:ext>
            </a:extLst>
          </p:cNvPr>
          <p:cNvSpPr/>
          <p:nvPr/>
        </p:nvSpPr>
        <p:spPr>
          <a:xfrm>
            <a:off x="6096000" y="2230581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8BC7D6-E88C-1541-311E-2B6A3BE464D0}"/>
              </a:ext>
            </a:extLst>
          </p:cNvPr>
          <p:cNvSpPr/>
          <p:nvPr/>
        </p:nvSpPr>
        <p:spPr>
          <a:xfrm>
            <a:off x="2722418" y="2937164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504A6-CDA8-3EC7-935A-4C57117F0739}"/>
              </a:ext>
            </a:extLst>
          </p:cNvPr>
          <p:cNvSpPr/>
          <p:nvPr/>
        </p:nvSpPr>
        <p:spPr>
          <a:xfrm>
            <a:off x="5915891" y="3560618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18FB00-EE34-75E5-174D-36EA8CA45247}"/>
              </a:ext>
            </a:extLst>
          </p:cNvPr>
          <p:cNvSpPr/>
          <p:nvPr/>
        </p:nvSpPr>
        <p:spPr>
          <a:xfrm>
            <a:off x="7218218" y="1343890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33EFC-CC14-E4C1-1F72-87794D953D08}"/>
              </a:ext>
            </a:extLst>
          </p:cNvPr>
          <p:cNvSpPr/>
          <p:nvPr/>
        </p:nvSpPr>
        <p:spPr>
          <a:xfrm>
            <a:off x="7952510" y="333894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B44DD-1D03-3540-DE38-FE477BC59C04}"/>
              </a:ext>
            </a:extLst>
          </p:cNvPr>
          <p:cNvSpPr/>
          <p:nvPr/>
        </p:nvSpPr>
        <p:spPr>
          <a:xfrm>
            <a:off x="9351818" y="1253835"/>
            <a:ext cx="180109" cy="18010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55FFD-D66E-B654-9811-09FC3D52E160}"/>
              </a:ext>
            </a:extLst>
          </p:cNvPr>
          <p:cNvCxnSpPr/>
          <p:nvPr/>
        </p:nvCxnSpPr>
        <p:spPr>
          <a:xfrm>
            <a:off x="775855" y="346364"/>
            <a:ext cx="0" cy="5791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7A85EF-592F-CAE3-DA19-7254CCF4747C}"/>
              </a:ext>
            </a:extLst>
          </p:cNvPr>
          <p:cNvCxnSpPr>
            <a:cxnSpLocks/>
          </p:cNvCxnSpPr>
          <p:nvPr/>
        </p:nvCxnSpPr>
        <p:spPr>
          <a:xfrm flipH="1">
            <a:off x="775855" y="6137564"/>
            <a:ext cx="107095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007E-5EA2-004B-C48F-8EBE45950382}"/>
              </a:ext>
            </a:extLst>
          </p:cNvPr>
          <p:cNvSpPr txBox="1"/>
          <p:nvPr/>
        </p:nvSpPr>
        <p:spPr>
          <a:xfrm>
            <a:off x="10998579" y="6137564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E5B57-787F-0D47-216B-6DCAA4801631}"/>
              </a:ext>
            </a:extLst>
          </p:cNvPr>
          <p:cNvSpPr txBox="1"/>
          <p:nvPr/>
        </p:nvSpPr>
        <p:spPr>
          <a:xfrm>
            <a:off x="289015" y="166437"/>
            <a:ext cx="48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19BE9-1FEB-03AD-01CA-3B6D8930C343}"/>
              </a:ext>
            </a:extLst>
          </p:cNvPr>
          <p:cNvCxnSpPr>
            <a:cxnSpLocks/>
          </p:cNvCxnSpPr>
          <p:nvPr/>
        </p:nvCxnSpPr>
        <p:spPr>
          <a:xfrm flipV="1">
            <a:off x="775855" y="1988128"/>
            <a:ext cx="9712036" cy="2722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B25286-92DB-BA20-9112-B575A696C560}"/>
              </a:ext>
            </a:extLst>
          </p:cNvPr>
          <p:cNvCxnSpPr>
            <a:cxnSpLocks/>
          </p:cNvCxnSpPr>
          <p:nvPr/>
        </p:nvCxnSpPr>
        <p:spPr>
          <a:xfrm flipV="1">
            <a:off x="775854" y="2897377"/>
            <a:ext cx="10222725" cy="728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9DE981-B462-2606-87DB-E80BE10EFD20}"/>
              </a:ext>
            </a:extLst>
          </p:cNvPr>
          <p:cNvCxnSpPr>
            <a:cxnSpLocks/>
          </p:cNvCxnSpPr>
          <p:nvPr/>
        </p:nvCxnSpPr>
        <p:spPr>
          <a:xfrm flipV="1">
            <a:off x="775855" y="2313709"/>
            <a:ext cx="10222724" cy="18426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E2FF3-6F5D-EC1D-2E80-D5E3B2AC902F}"/>
              </a:ext>
            </a:extLst>
          </p:cNvPr>
          <p:cNvCxnSpPr>
            <a:cxnSpLocks/>
          </p:cNvCxnSpPr>
          <p:nvPr/>
        </p:nvCxnSpPr>
        <p:spPr>
          <a:xfrm flipV="1">
            <a:off x="775853" y="1613871"/>
            <a:ext cx="9518074" cy="33400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831E3A-DECC-4B2D-3E0B-2DA7B2A66168}"/>
              </a:ext>
            </a:extLst>
          </p:cNvPr>
          <p:cNvCxnSpPr>
            <a:cxnSpLocks/>
          </p:cNvCxnSpPr>
          <p:nvPr/>
        </p:nvCxnSpPr>
        <p:spPr>
          <a:xfrm flipV="1">
            <a:off x="775855" y="2067791"/>
            <a:ext cx="10222724" cy="1784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21FC79-7447-CE33-96B7-DFC5C0C10EC9}"/>
              </a:ext>
            </a:extLst>
          </p:cNvPr>
          <p:cNvCxnSpPr>
            <a:cxnSpLocks/>
          </p:cNvCxnSpPr>
          <p:nvPr/>
        </p:nvCxnSpPr>
        <p:spPr>
          <a:xfrm flipV="1">
            <a:off x="775852" y="2417435"/>
            <a:ext cx="9961421" cy="19813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E2878-9CFA-115C-8B93-07061E9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19" y="-20023"/>
            <a:ext cx="6227162" cy="68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3F9-9131-7EE0-504A-AC4C186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9C39-8668-4CD0-EC82-858615B3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assignment due at the start of class</a:t>
            </a:r>
          </a:p>
          <a:p>
            <a:r>
              <a:rPr lang="en-US" dirty="0"/>
              <a:t>Readings for this lab:</a:t>
            </a:r>
          </a:p>
          <a:p>
            <a:pPr lvl="1"/>
            <a:r>
              <a:rPr lang="en-US" dirty="0"/>
              <a:t>Chapter 6- Linear Models</a:t>
            </a:r>
          </a:p>
          <a:p>
            <a:r>
              <a:rPr lang="en-US" dirty="0"/>
              <a:t>Fall break next week</a:t>
            </a:r>
          </a:p>
        </p:txBody>
      </p:sp>
    </p:spTree>
    <p:extLst>
      <p:ext uri="{BB962C8B-B14F-4D97-AF65-F5344CB8AC3E}">
        <p14:creationId xmlns:p14="http://schemas.microsoft.com/office/powerpoint/2010/main" val="34735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20D8CF13-591D-8073-7E22-297831B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71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Two ways to write a linear model:</a:t>
            </a:r>
          </a:p>
        </p:txBody>
      </p:sp>
    </p:spTree>
    <p:extLst>
      <p:ext uri="{BB962C8B-B14F-4D97-AF65-F5344CB8AC3E}">
        <p14:creationId xmlns:p14="http://schemas.microsoft.com/office/powerpoint/2010/main" val="33501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3077E96-E530-D204-8D94-F7D8C20DA3F0}"/>
              </a:ext>
            </a:extLst>
          </p:cNvPr>
          <p:cNvSpPr/>
          <p:nvPr/>
        </p:nvSpPr>
        <p:spPr>
          <a:xfrm rot="352863">
            <a:off x="4689917" y="2124272"/>
            <a:ext cx="683193" cy="220577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2F185-DD87-9952-BA24-0849E143E7BE}"/>
              </a:ext>
            </a:extLst>
          </p:cNvPr>
          <p:cNvSpPr/>
          <p:nvPr/>
        </p:nvSpPr>
        <p:spPr>
          <a:xfrm rot="213697">
            <a:off x="6062046" y="1977625"/>
            <a:ext cx="420562" cy="24010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BD828-2EC8-E1A9-A91F-072ADC6D6B92}"/>
              </a:ext>
            </a:extLst>
          </p:cNvPr>
          <p:cNvSpPr txBox="1"/>
          <p:nvPr/>
        </p:nvSpPr>
        <p:spPr>
          <a:xfrm>
            <a:off x="3951899" y="534660"/>
            <a:ext cx="2159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</a:rPr>
              <a:t>Response (dependent)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F71B1-FBF0-276F-D7FC-7246D8A58144}"/>
              </a:ext>
            </a:extLst>
          </p:cNvPr>
          <p:cNvSpPr txBox="1"/>
          <p:nvPr/>
        </p:nvSpPr>
        <p:spPr>
          <a:xfrm>
            <a:off x="5041872" y="4708639"/>
            <a:ext cx="2462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Predictor (independent) variable</a:t>
            </a:r>
          </a:p>
        </p:txBody>
      </p:sp>
    </p:spTree>
    <p:extLst>
      <p:ext uri="{BB962C8B-B14F-4D97-AF65-F5344CB8AC3E}">
        <p14:creationId xmlns:p14="http://schemas.microsoft.com/office/powerpoint/2010/main" val="391206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6268941D-1B9E-3EC9-83F0-AD85E4A7AE3E}"/>
              </a:ext>
            </a:extLst>
          </p:cNvPr>
          <p:cNvSpPr/>
          <p:nvPr/>
        </p:nvSpPr>
        <p:spPr>
          <a:xfrm rot="253513">
            <a:off x="5577683" y="1970551"/>
            <a:ext cx="683193" cy="251321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0A7D2F-392A-E9D1-B318-13BA5B54E2CA}"/>
              </a:ext>
            </a:extLst>
          </p:cNvPr>
          <p:cNvSpPr/>
          <p:nvPr/>
        </p:nvSpPr>
        <p:spPr>
          <a:xfrm>
            <a:off x="6691398" y="2058863"/>
            <a:ext cx="811052" cy="251321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1A7E0-A503-0414-AF39-B954C69D3A83}"/>
              </a:ext>
            </a:extLst>
          </p:cNvPr>
          <p:cNvSpPr txBox="1"/>
          <p:nvPr/>
        </p:nvSpPr>
        <p:spPr>
          <a:xfrm>
            <a:off x="4881423" y="1352436"/>
            <a:ext cx="215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9EE2A-C359-553D-1265-553D2772102C}"/>
              </a:ext>
            </a:extLst>
          </p:cNvPr>
          <p:cNvSpPr txBox="1"/>
          <p:nvPr/>
        </p:nvSpPr>
        <p:spPr>
          <a:xfrm>
            <a:off x="6017310" y="4689957"/>
            <a:ext cx="215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7030A0"/>
                </a:solidFill>
              </a:rPr>
              <a:t>Y-intercept</a:t>
            </a:r>
          </a:p>
        </p:txBody>
      </p:sp>
    </p:spTree>
    <p:extLst>
      <p:ext uri="{BB962C8B-B14F-4D97-AF65-F5344CB8AC3E}">
        <p14:creationId xmlns:p14="http://schemas.microsoft.com/office/powerpoint/2010/main" val="31109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7" y="2433525"/>
                <a:ext cx="2613344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7" y="2433525"/>
                <a:ext cx="2613344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20D8CF13-591D-8073-7E22-297831B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71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What’s the advantage of using the beta structure?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936D76-14D8-CADD-E406-22F074906661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422154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936D76-14D8-CADD-E406-22F07490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422154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1E7A59-7141-EDE6-D93D-DBE68B105693}"/>
              </a:ext>
            </a:extLst>
          </p:cNvPr>
          <p:cNvSpPr txBox="1"/>
          <p:nvPr/>
        </p:nvSpPr>
        <p:spPr>
          <a:xfrm>
            <a:off x="668372" y="2457101"/>
            <a:ext cx="3931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One predictor variable: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00625-C5E4-D6AB-59D6-DDB8A3A6BE8F}"/>
              </a:ext>
            </a:extLst>
          </p:cNvPr>
          <p:cNvSpPr txBox="1"/>
          <p:nvPr/>
        </p:nvSpPr>
        <p:spPr>
          <a:xfrm>
            <a:off x="668371" y="3638871"/>
            <a:ext cx="3931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Two predictor variables:</a:t>
            </a:r>
          </a:p>
        </p:txBody>
      </p:sp>
    </p:spTree>
    <p:extLst>
      <p:ext uri="{BB962C8B-B14F-4D97-AF65-F5344CB8AC3E}">
        <p14:creationId xmlns:p14="http://schemas.microsoft.com/office/powerpoint/2010/main" val="64771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6" y="2411215"/>
                <a:ext cx="277390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6" y="2411215"/>
                <a:ext cx="2773901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20D8CF13-591D-8073-7E22-297831B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71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we use regression to solve the exponential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5799AC-270A-8922-01A9-385CAE4948B4}"/>
                  </a:ext>
                </a:extLst>
              </p:cNvPr>
              <p:cNvSpPr txBox="1"/>
              <p:nvPr/>
            </p:nvSpPr>
            <p:spPr>
              <a:xfrm>
                <a:off x="4242832" y="4177480"/>
                <a:ext cx="411991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5799AC-270A-8922-01A9-385CAE49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32" y="4177480"/>
                <a:ext cx="4119910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0C9899-7F3E-00B8-A134-4439A0A76015}"/>
              </a:ext>
            </a:extLst>
          </p:cNvPr>
          <p:cNvSpPr txBox="1"/>
          <p:nvPr/>
        </p:nvSpPr>
        <p:spPr>
          <a:xfrm>
            <a:off x="4337117" y="3286653"/>
            <a:ext cx="3931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rewritten as</a:t>
            </a:r>
          </a:p>
        </p:txBody>
      </p:sp>
    </p:spTree>
    <p:extLst>
      <p:ext uri="{BB962C8B-B14F-4D97-AF65-F5344CB8AC3E}">
        <p14:creationId xmlns:p14="http://schemas.microsoft.com/office/powerpoint/2010/main" val="2053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1587728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1587728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084687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084687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D856F-5653-0B0D-F335-8C1383865A2A}"/>
                  </a:ext>
                </a:extLst>
              </p:cNvPr>
              <p:cNvSpPr txBox="1"/>
              <p:nvPr/>
            </p:nvSpPr>
            <p:spPr>
              <a:xfrm>
                <a:off x="4036044" y="4581646"/>
                <a:ext cx="407021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D856F-5653-0B0D-F335-8C138386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44" y="4581646"/>
                <a:ext cx="4070217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1587728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1587728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084687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084687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3077E96-E530-D204-8D94-F7D8C20DA3F0}"/>
              </a:ext>
            </a:extLst>
          </p:cNvPr>
          <p:cNvSpPr/>
          <p:nvPr/>
        </p:nvSpPr>
        <p:spPr>
          <a:xfrm rot="352863">
            <a:off x="4014073" y="1265465"/>
            <a:ext cx="1550510" cy="497442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2F185-DD87-9952-BA24-0849E143E7BE}"/>
              </a:ext>
            </a:extLst>
          </p:cNvPr>
          <p:cNvSpPr/>
          <p:nvPr/>
        </p:nvSpPr>
        <p:spPr>
          <a:xfrm rot="177285">
            <a:off x="5923131" y="1477684"/>
            <a:ext cx="632988" cy="39030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BD828-2EC8-E1A9-A91F-072ADC6D6B92}"/>
              </a:ext>
            </a:extLst>
          </p:cNvPr>
          <p:cNvSpPr txBox="1"/>
          <p:nvPr/>
        </p:nvSpPr>
        <p:spPr>
          <a:xfrm>
            <a:off x="2375411" y="272252"/>
            <a:ext cx="2159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</a:rPr>
              <a:t>Response (dependent)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F71B1-FBF0-276F-D7FC-7246D8A58144}"/>
              </a:ext>
            </a:extLst>
          </p:cNvPr>
          <p:cNvSpPr txBox="1"/>
          <p:nvPr/>
        </p:nvSpPr>
        <p:spPr>
          <a:xfrm>
            <a:off x="6044856" y="5248771"/>
            <a:ext cx="2462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Predictor (independent)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D856F-5653-0B0D-F335-8C1383865A2A}"/>
                  </a:ext>
                </a:extLst>
              </p:cNvPr>
              <p:cNvSpPr txBox="1"/>
              <p:nvPr/>
            </p:nvSpPr>
            <p:spPr>
              <a:xfrm>
                <a:off x="4036044" y="4581646"/>
                <a:ext cx="407021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D856F-5653-0B0D-F335-8C138386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44" y="4581646"/>
                <a:ext cx="4070217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287</Words>
  <Application>Microsoft Office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Lab 3 – Analysis of Count Data</vt:lpstr>
      <vt:lpstr>Readings and deadlines</vt:lpstr>
      <vt:lpstr>Two ways to write a linear model:</vt:lpstr>
      <vt:lpstr>PowerPoint Presentation</vt:lpstr>
      <vt:lpstr>PowerPoint Presentation</vt:lpstr>
      <vt:lpstr>What’s the advantage of using the beta structure?</vt:lpstr>
      <vt:lpstr>How do we use regression to solve the exponential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Berigan</cp:lastModifiedBy>
  <cp:revision>1</cp:revision>
  <dcterms:created xsi:type="dcterms:W3CDTF">2023-10-01T16:50:36Z</dcterms:created>
  <dcterms:modified xsi:type="dcterms:W3CDTF">2023-10-01T18:37:09Z</dcterms:modified>
</cp:coreProperties>
</file>