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57" r:id="rId3"/>
    <p:sldId id="268" r:id="rId4"/>
    <p:sldId id="269" r:id="rId5"/>
    <p:sldId id="270" r:id="rId6"/>
    <p:sldId id="271" r:id="rId7"/>
    <p:sldId id="272" r:id="rId8"/>
    <p:sldId id="259" r:id="rId9"/>
    <p:sldId id="273" r:id="rId10"/>
    <p:sldId id="274" r:id="rId11"/>
    <p:sldId id="275" r:id="rId12"/>
    <p:sldId id="276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BD25C-889F-4882-8531-9A28C7457290}" v="833" dt="2023-11-26T22:04:01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1127" autoAdjust="0"/>
  </p:normalViewPr>
  <p:slideViewPr>
    <p:cSldViewPr snapToGrid="0">
      <p:cViewPr varScale="1">
        <p:scale>
          <a:sx n="63" d="100"/>
          <a:sy n="63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AF6BD25C-889F-4882-8531-9A28C7457290}"/>
    <pc:docChg chg="undo redo custSel addSld delSld modSld sldOrd">
      <pc:chgData name="Liam Akerlof Berigan" userId="1a8d56fc-de3a-4c9a-bb6e-0d52f35feb29" providerId="ADAL" clId="{AF6BD25C-889F-4882-8531-9A28C7457290}" dt="2023-11-26T22:11:02.822" v="3658" actId="20577"/>
      <pc:docMkLst>
        <pc:docMk/>
      </pc:docMkLst>
      <pc:sldChg chg="del">
        <pc:chgData name="Liam Akerlof Berigan" userId="1a8d56fc-de3a-4c9a-bb6e-0d52f35feb29" providerId="ADAL" clId="{AF6BD25C-889F-4882-8531-9A28C7457290}" dt="2023-11-26T20:46:56.290" v="1" actId="47"/>
        <pc:sldMkLst>
          <pc:docMk/>
          <pc:sldMk cId="3318783144" sldId="256"/>
        </pc:sldMkLst>
      </pc:sldChg>
      <pc:sldChg chg="addSp delSp modSp mod modAnim modNotesTx">
        <pc:chgData name="Liam Akerlof Berigan" userId="1a8d56fc-de3a-4c9a-bb6e-0d52f35feb29" providerId="ADAL" clId="{AF6BD25C-889F-4882-8531-9A28C7457290}" dt="2023-11-26T22:06:49.168" v="3450" actId="20577"/>
        <pc:sldMkLst>
          <pc:docMk/>
          <pc:sldMk cId="3275188964" sldId="257"/>
        </pc:sldMkLst>
        <pc:spChg chg="mod">
          <ac:chgData name="Liam Akerlof Berigan" userId="1a8d56fc-de3a-4c9a-bb6e-0d52f35feb29" providerId="ADAL" clId="{AF6BD25C-889F-4882-8531-9A28C7457290}" dt="2023-11-26T20:56:29.399" v="259" actId="20577"/>
          <ac:spMkLst>
            <pc:docMk/>
            <pc:sldMk cId="3275188964" sldId="257"/>
            <ac:spMk id="2" creationId="{F41470D6-D721-9DC6-86D7-C300F0ED2D4F}"/>
          </ac:spMkLst>
        </pc:spChg>
        <pc:spChg chg="del">
          <ac:chgData name="Liam Akerlof Berigan" userId="1a8d56fc-de3a-4c9a-bb6e-0d52f35feb29" providerId="ADAL" clId="{AF6BD25C-889F-4882-8531-9A28C7457290}" dt="2023-11-26T20:50:50.160" v="35" actId="478"/>
          <ac:spMkLst>
            <pc:docMk/>
            <pc:sldMk cId="3275188964" sldId="257"/>
            <ac:spMk id="3" creationId="{A20972ED-D47F-2FE2-8C51-3AC929F70AC4}"/>
          </ac:spMkLst>
        </pc:spChg>
        <pc:spChg chg="add mod">
          <ac:chgData name="Liam Akerlof Berigan" userId="1a8d56fc-de3a-4c9a-bb6e-0d52f35feb29" providerId="ADAL" clId="{AF6BD25C-889F-4882-8531-9A28C7457290}" dt="2023-11-26T20:54:20.581" v="58" actId="208"/>
          <ac:spMkLst>
            <pc:docMk/>
            <pc:sldMk cId="3275188964" sldId="257"/>
            <ac:spMk id="4" creationId="{F0DE7DAB-E778-B8CE-DF94-E25221434558}"/>
          </ac:spMkLst>
        </pc:spChg>
        <pc:spChg chg="add mod">
          <ac:chgData name="Liam Akerlof Berigan" userId="1a8d56fc-de3a-4c9a-bb6e-0d52f35feb29" providerId="ADAL" clId="{AF6BD25C-889F-4882-8531-9A28C7457290}" dt="2023-11-26T20:54:26.208" v="84" actId="1038"/>
          <ac:spMkLst>
            <pc:docMk/>
            <pc:sldMk cId="3275188964" sldId="257"/>
            <ac:spMk id="5" creationId="{EE077ADB-D4E8-4C54-AF10-E2A9C96DAFD3}"/>
          </ac:spMkLst>
        </pc:spChg>
        <pc:spChg chg="add mod">
          <ac:chgData name="Liam Akerlof Berigan" userId="1a8d56fc-de3a-4c9a-bb6e-0d52f35feb29" providerId="ADAL" clId="{AF6BD25C-889F-4882-8531-9A28C7457290}" dt="2023-11-26T20:54:41.550" v="217" actId="1036"/>
          <ac:spMkLst>
            <pc:docMk/>
            <pc:sldMk cId="3275188964" sldId="257"/>
            <ac:spMk id="6" creationId="{CAD6E688-EC01-C0F2-24B7-4236E9BD636B}"/>
          </ac:spMkLst>
        </pc:spChg>
        <pc:spChg chg="add mod">
          <ac:chgData name="Liam Akerlof Berigan" userId="1a8d56fc-de3a-4c9a-bb6e-0d52f35feb29" providerId="ADAL" clId="{AF6BD25C-889F-4882-8531-9A28C7457290}" dt="2023-11-26T21:10:58.840" v="533" actId="1076"/>
          <ac:spMkLst>
            <pc:docMk/>
            <pc:sldMk cId="3275188964" sldId="257"/>
            <ac:spMk id="7" creationId="{DD73671B-C60B-E169-A925-177709639AA4}"/>
          </ac:spMkLst>
        </pc:spChg>
        <pc:spChg chg="add mod">
          <ac:chgData name="Liam Akerlof Berigan" userId="1a8d56fc-de3a-4c9a-bb6e-0d52f35feb29" providerId="ADAL" clId="{AF6BD25C-889F-4882-8531-9A28C7457290}" dt="2023-11-26T21:10:42.408" v="529" actId="1076"/>
          <ac:spMkLst>
            <pc:docMk/>
            <pc:sldMk cId="3275188964" sldId="257"/>
            <ac:spMk id="8" creationId="{0AEEA35B-4541-1996-1FC2-2782CDC9A935}"/>
          </ac:spMkLst>
        </pc:spChg>
        <pc:picChg chg="add mod">
          <ac:chgData name="Liam Akerlof Berigan" userId="1a8d56fc-de3a-4c9a-bb6e-0d52f35feb29" providerId="ADAL" clId="{AF6BD25C-889F-4882-8531-9A28C7457290}" dt="2023-11-26T20:53:35.490" v="53" actId="1076"/>
          <ac:picMkLst>
            <pc:docMk/>
            <pc:sldMk cId="3275188964" sldId="257"/>
            <ac:picMk id="1026" creationId="{8D088769-B742-02C1-FE66-738C203A2DB7}"/>
          </ac:picMkLst>
        </pc:picChg>
        <pc:picChg chg="add mod">
          <ac:chgData name="Liam Akerlof Berigan" userId="1a8d56fc-de3a-4c9a-bb6e-0d52f35feb29" providerId="ADAL" clId="{AF6BD25C-889F-4882-8531-9A28C7457290}" dt="2023-11-26T20:53:35.490" v="53" actId="1076"/>
          <ac:picMkLst>
            <pc:docMk/>
            <pc:sldMk cId="3275188964" sldId="257"/>
            <ac:picMk id="1028" creationId="{8DDBDD7C-9666-B489-8A54-392C394F2C32}"/>
          </ac:picMkLst>
        </pc:picChg>
      </pc:sldChg>
      <pc:sldChg chg="addSp delSp modSp del mod modAnim modNotesTx">
        <pc:chgData name="Liam Akerlof Berigan" userId="1a8d56fc-de3a-4c9a-bb6e-0d52f35feb29" providerId="ADAL" clId="{AF6BD25C-889F-4882-8531-9A28C7457290}" dt="2023-11-26T21:29:51.053" v="1571" actId="47"/>
        <pc:sldMkLst>
          <pc:docMk/>
          <pc:sldMk cId="3905206499" sldId="258"/>
        </pc:sldMkLst>
        <pc:spChg chg="mod">
          <ac:chgData name="Liam Akerlof Berigan" userId="1a8d56fc-de3a-4c9a-bb6e-0d52f35feb29" providerId="ADAL" clId="{AF6BD25C-889F-4882-8531-9A28C7457290}" dt="2023-11-26T21:04:31.122" v="521" actId="20577"/>
          <ac:spMkLst>
            <pc:docMk/>
            <pc:sldMk cId="3905206499" sldId="258"/>
            <ac:spMk id="2" creationId="{AF131436-0B9E-960A-92D7-9FB58E18B1A6}"/>
          </ac:spMkLst>
        </pc:spChg>
        <pc:spChg chg="del mod">
          <ac:chgData name="Liam Akerlof Berigan" userId="1a8d56fc-de3a-4c9a-bb6e-0d52f35feb29" providerId="ADAL" clId="{AF6BD25C-889F-4882-8531-9A28C7457290}" dt="2023-11-26T20:59:06.815" v="263" actId="478"/>
          <ac:spMkLst>
            <pc:docMk/>
            <pc:sldMk cId="3905206499" sldId="258"/>
            <ac:spMk id="3" creationId="{43896D3F-A7E8-57A1-4593-E873E2FEA335}"/>
          </ac:spMkLst>
        </pc:spChg>
        <pc:spChg chg="add del mod">
          <ac:chgData name="Liam Akerlof Berigan" userId="1a8d56fc-de3a-4c9a-bb6e-0d52f35feb29" providerId="ADAL" clId="{AF6BD25C-889F-4882-8531-9A28C7457290}" dt="2023-11-26T21:01:07.477" v="271" actId="767"/>
          <ac:spMkLst>
            <pc:docMk/>
            <pc:sldMk cId="3905206499" sldId="258"/>
            <ac:spMk id="4" creationId="{2008F474-2C8A-0B86-1CBF-E7D9B94CCCA3}"/>
          </ac:spMkLst>
        </pc:spChg>
        <pc:spChg chg="add mod">
          <ac:chgData name="Liam Akerlof Berigan" userId="1a8d56fc-de3a-4c9a-bb6e-0d52f35feb29" providerId="ADAL" clId="{AF6BD25C-889F-4882-8531-9A28C7457290}" dt="2023-11-26T21:03:45.118" v="313" actId="1076"/>
          <ac:spMkLst>
            <pc:docMk/>
            <pc:sldMk cId="3905206499" sldId="258"/>
            <ac:spMk id="5" creationId="{9321815B-AE47-6E2B-F083-F04C511DC34F}"/>
          </ac:spMkLst>
        </pc:spChg>
        <pc:spChg chg="add mod">
          <ac:chgData name="Liam Akerlof Berigan" userId="1a8d56fc-de3a-4c9a-bb6e-0d52f35feb29" providerId="ADAL" clId="{AF6BD25C-889F-4882-8531-9A28C7457290}" dt="2023-11-26T21:10:04.438" v="526" actId="208"/>
          <ac:spMkLst>
            <pc:docMk/>
            <pc:sldMk cId="3905206499" sldId="258"/>
            <ac:spMk id="6" creationId="{06154878-6A4F-0D5E-8F80-B4DE5E0CA220}"/>
          </ac:spMkLst>
        </pc:spChg>
        <pc:spChg chg="add mod">
          <ac:chgData name="Liam Akerlof Berigan" userId="1a8d56fc-de3a-4c9a-bb6e-0d52f35feb29" providerId="ADAL" clId="{AF6BD25C-889F-4882-8531-9A28C7457290}" dt="2023-11-26T21:12:44.642" v="629" actId="1076"/>
          <ac:spMkLst>
            <pc:docMk/>
            <pc:sldMk cId="3905206499" sldId="258"/>
            <ac:spMk id="7" creationId="{A89B5B76-D227-E539-99F9-B36818792997}"/>
          </ac:spMkLst>
        </pc:spChg>
      </pc:sldChg>
      <pc:sldChg chg="addSp delSp modSp mod">
        <pc:chgData name="Liam Akerlof Berigan" userId="1a8d56fc-de3a-4c9a-bb6e-0d52f35feb29" providerId="ADAL" clId="{AF6BD25C-889F-4882-8531-9A28C7457290}" dt="2023-11-26T21:41:57.585" v="2157" actId="478"/>
        <pc:sldMkLst>
          <pc:docMk/>
          <pc:sldMk cId="3034039852" sldId="259"/>
        </pc:sldMkLst>
        <pc:spChg chg="del">
          <ac:chgData name="Liam Akerlof Berigan" userId="1a8d56fc-de3a-4c9a-bb6e-0d52f35feb29" providerId="ADAL" clId="{AF6BD25C-889F-4882-8531-9A28C7457290}" dt="2023-11-26T21:40:57.763" v="2124" actId="478"/>
          <ac:spMkLst>
            <pc:docMk/>
            <pc:sldMk cId="3034039852" sldId="259"/>
            <ac:spMk id="3" creationId="{C4B219B7-0280-D2AB-5432-CA70C835EB33}"/>
          </ac:spMkLst>
        </pc:spChg>
        <pc:spChg chg="add mod">
          <ac:chgData name="Liam Akerlof Berigan" userId="1a8d56fc-de3a-4c9a-bb6e-0d52f35feb29" providerId="ADAL" clId="{AF6BD25C-889F-4882-8531-9A28C7457290}" dt="2023-11-26T21:41:06.943" v="2144" actId="1036"/>
          <ac:spMkLst>
            <pc:docMk/>
            <pc:sldMk cId="3034039852" sldId="259"/>
            <ac:spMk id="4" creationId="{C75CEFFC-103A-AF30-0F19-F880D7D569BB}"/>
          </ac:spMkLst>
        </pc:spChg>
        <pc:spChg chg="add mod">
          <ac:chgData name="Liam Akerlof Berigan" userId="1a8d56fc-de3a-4c9a-bb6e-0d52f35feb29" providerId="ADAL" clId="{AF6BD25C-889F-4882-8531-9A28C7457290}" dt="2023-11-26T21:41:06.943" v="2144" actId="1036"/>
          <ac:spMkLst>
            <pc:docMk/>
            <pc:sldMk cId="3034039852" sldId="259"/>
            <ac:spMk id="5" creationId="{913E6502-58CE-4AFF-4FCE-71A39FDD4F6B}"/>
          </ac:spMkLst>
        </pc:spChg>
        <pc:spChg chg="add mod">
          <ac:chgData name="Liam Akerlof Berigan" userId="1a8d56fc-de3a-4c9a-bb6e-0d52f35feb29" providerId="ADAL" clId="{AF6BD25C-889F-4882-8531-9A28C7457290}" dt="2023-11-26T21:41:06.943" v="2144" actId="1036"/>
          <ac:spMkLst>
            <pc:docMk/>
            <pc:sldMk cId="3034039852" sldId="259"/>
            <ac:spMk id="6" creationId="{564B3064-4E92-3BBC-3464-6136045DC09D}"/>
          </ac:spMkLst>
        </pc:spChg>
        <pc:spChg chg="add mod">
          <ac:chgData name="Liam Akerlof Berigan" userId="1a8d56fc-de3a-4c9a-bb6e-0d52f35feb29" providerId="ADAL" clId="{AF6BD25C-889F-4882-8531-9A28C7457290}" dt="2023-11-26T21:41:06.943" v="2144" actId="1036"/>
          <ac:spMkLst>
            <pc:docMk/>
            <pc:sldMk cId="3034039852" sldId="259"/>
            <ac:spMk id="7" creationId="{46464613-C38A-4BC9-F12A-709E53C90601}"/>
          </ac:spMkLst>
        </pc:spChg>
        <pc:spChg chg="add mod">
          <ac:chgData name="Liam Akerlof Berigan" userId="1a8d56fc-de3a-4c9a-bb6e-0d52f35feb29" providerId="ADAL" clId="{AF6BD25C-889F-4882-8531-9A28C7457290}" dt="2023-11-26T21:41:06.943" v="2144" actId="1036"/>
          <ac:spMkLst>
            <pc:docMk/>
            <pc:sldMk cId="3034039852" sldId="259"/>
            <ac:spMk id="8" creationId="{43650C73-26A8-2EEA-E9AC-CF9A4913B62F}"/>
          </ac:spMkLst>
        </pc:spChg>
        <pc:spChg chg="add mod">
          <ac:chgData name="Liam Akerlof Berigan" userId="1a8d56fc-de3a-4c9a-bb6e-0d52f35feb29" providerId="ADAL" clId="{AF6BD25C-889F-4882-8531-9A28C7457290}" dt="2023-11-26T21:41:06.943" v="2144" actId="1036"/>
          <ac:spMkLst>
            <pc:docMk/>
            <pc:sldMk cId="3034039852" sldId="259"/>
            <ac:spMk id="9" creationId="{21F71C1B-A9FA-3BCF-6F04-B7A28E70EE60}"/>
          </ac:spMkLst>
        </pc:spChg>
        <pc:spChg chg="add mod">
          <ac:chgData name="Liam Akerlof Berigan" userId="1a8d56fc-de3a-4c9a-bb6e-0d52f35feb29" providerId="ADAL" clId="{AF6BD25C-889F-4882-8531-9A28C7457290}" dt="2023-11-26T21:41:06.943" v="2144" actId="1036"/>
          <ac:spMkLst>
            <pc:docMk/>
            <pc:sldMk cId="3034039852" sldId="259"/>
            <ac:spMk id="12" creationId="{4588D1BD-6BCD-5861-10FC-222166D3A7F6}"/>
          </ac:spMkLst>
        </pc:spChg>
        <pc:cxnChg chg="add del mod">
          <ac:chgData name="Liam Akerlof Berigan" userId="1a8d56fc-de3a-4c9a-bb6e-0d52f35feb29" providerId="ADAL" clId="{AF6BD25C-889F-4882-8531-9A28C7457290}" dt="2023-11-26T21:41:57.585" v="2157" actId="478"/>
          <ac:cxnSpMkLst>
            <pc:docMk/>
            <pc:sldMk cId="3034039852" sldId="259"/>
            <ac:cxnSpMk id="10" creationId="{E3D689F6-0B56-D396-168D-727206BDF7CB}"/>
          </ac:cxnSpMkLst>
        </pc:cxnChg>
        <pc:cxnChg chg="add del mod">
          <ac:chgData name="Liam Akerlof Berigan" userId="1a8d56fc-de3a-4c9a-bb6e-0d52f35feb29" providerId="ADAL" clId="{AF6BD25C-889F-4882-8531-9A28C7457290}" dt="2023-11-26T21:41:55.263" v="2156" actId="478"/>
          <ac:cxnSpMkLst>
            <pc:docMk/>
            <pc:sldMk cId="3034039852" sldId="259"/>
            <ac:cxnSpMk id="11" creationId="{7D9F8141-A936-45BD-ADB8-EBE78EF5E964}"/>
          </ac:cxnSpMkLst>
        </pc:cxnChg>
      </pc:sldChg>
      <pc:sldChg chg="modSp mod modAnim modNotesTx">
        <pc:chgData name="Liam Akerlof Berigan" userId="1a8d56fc-de3a-4c9a-bb6e-0d52f35feb29" providerId="ADAL" clId="{AF6BD25C-889F-4882-8531-9A28C7457290}" dt="2023-11-26T22:04:01.288" v="3133"/>
        <pc:sldMkLst>
          <pc:docMk/>
          <pc:sldMk cId="3854566958" sldId="260"/>
        </pc:sldMkLst>
        <pc:spChg chg="mod">
          <ac:chgData name="Liam Akerlof Berigan" userId="1a8d56fc-de3a-4c9a-bb6e-0d52f35feb29" providerId="ADAL" clId="{AF6BD25C-889F-4882-8531-9A28C7457290}" dt="2023-11-26T21:42:47.707" v="2186" actId="114"/>
          <ac:spMkLst>
            <pc:docMk/>
            <pc:sldMk cId="3854566958" sldId="260"/>
            <ac:spMk id="2" creationId="{D5191A33-9216-7207-7139-75B400FAF115}"/>
          </ac:spMkLst>
        </pc:spChg>
        <pc:spChg chg="mod">
          <ac:chgData name="Liam Akerlof Berigan" userId="1a8d56fc-de3a-4c9a-bb6e-0d52f35feb29" providerId="ADAL" clId="{AF6BD25C-889F-4882-8531-9A28C7457290}" dt="2023-11-26T21:50:03.164" v="2679" actId="20577"/>
          <ac:spMkLst>
            <pc:docMk/>
            <pc:sldMk cId="3854566958" sldId="260"/>
            <ac:spMk id="3" creationId="{E8610172-8871-43A8-BA65-20DA24996783}"/>
          </ac:spMkLst>
        </pc:spChg>
      </pc:sldChg>
      <pc:sldChg chg="modSp mod">
        <pc:chgData name="Liam Akerlof Berigan" userId="1a8d56fc-de3a-4c9a-bb6e-0d52f35feb29" providerId="ADAL" clId="{AF6BD25C-889F-4882-8531-9A28C7457290}" dt="2023-11-26T21:50:58.957" v="2730" actId="20577"/>
        <pc:sldMkLst>
          <pc:docMk/>
          <pc:sldMk cId="2371281321" sldId="261"/>
        </pc:sldMkLst>
        <pc:spChg chg="mod">
          <ac:chgData name="Liam Akerlof Berigan" userId="1a8d56fc-de3a-4c9a-bb6e-0d52f35feb29" providerId="ADAL" clId="{AF6BD25C-889F-4882-8531-9A28C7457290}" dt="2023-11-26T21:50:58.957" v="2730" actId="20577"/>
          <ac:spMkLst>
            <pc:docMk/>
            <pc:sldMk cId="2371281321" sldId="261"/>
            <ac:spMk id="2" creationId="{6E3A625C-1A9B-2850-5CC9-ADE90C2AD3DB}"/>
          </ac:spMkLst>
        </pc:spChg>
        <pc:spChg chg="mod">
          <ac:chgData name="Liam Akerlof Berigan" userId="1a8d56fc-de3a-4c9a-bb6e-0d52f35feb29" providerId="ADAL" clId="{AF6BD25C-889F-4882-8531-9A28C7457290}" dt="2023-11-26T21:50:48.826" v="2719" actId="20577"/>
          <ac:spMkLst>
            <pc:docMk/>
            <pc:sldMk cId="2371281321" sldId="261"/>
            <ac:spMk id="3" creationId="{CFF81F19-54BC-3A83-8314-41B5943073CA}"/>
          </ac:spMkLst>
        </pc:spChg>
      </pc:sldChg>
      <pc:sldChg chg="modSp add mod">
        <pc:chgData name="Liam Akerlof Berigan" userId="1a8d56fc-de3a-4c9a-bb6e-0d52f35feb29" providerId="ADAL" clId="{AF6BD25C-889F-4882-8531-9A28C7457290}" dt="2023-11-26T20:47:32.585" v="34" actId="20577"/>
        <pc:sldMkLst>
          <pc:docMk/>
          <pc:sldMk cId="415424106" sldId="264"/>
        </pc:sldMkLst>
        <pc:spChg chg="mod">
          <ac:chgData name="Liam Akerlof Berigan" userId="1a8d56fc-de3a-4c9a-bb6e-0d52f35feb29" providerId="ADAL" clId="{AF6BD25C-889F-4882-8531-9A28C7457290}" dt="2023-11-26T20:47:32.585" v="34" actId="20577"/>
          <ac:spMkLst>
            <pc:docMk/>
            <pc:sldMk cId="415424106" sldId="264"/>
            <ac:spMk id="2" creationId="{D41E220F-D8EE-8096-67A2-D39439B379C9}"/>
          </ac:spMkLst>
        </pc:spChg>
        <pc:spChg chg="mod">
          <ac:chgData name="Liam Akerlof Berigan" userId="1a8d56fc-de3a-4c9a-bb6e-0d52f35feb29" providerId="ADAL" clId="{AF6BD25C-889F-4882-8531-9A28C7457290}" dt="2023-11-26T20:47:02.958" v="5" actId="20577"/>
          <ac:spMkLst>
            <pc:docMk/>
            <pc:sldMk cId="415424106" sldId="264"/>
            <ac:spMk id="3" creationId="{DA33235C-B0F6-378C-1F2F-4224EC6C29DA}"/>
          </ac:spMkLst>
        </pc:spChg>
      </pc:sldChg>
      <pc:sldChg chg="modSp add del mod">
        <pc:chgData name="Liam Akerlof Berigan" userId="1a8d56fc-de3a-4c9a-bb6e-0d52f35feb29" providerId="ADAL" clId="{AF6BD25C-889F-4882-8531-9A28C7457290}" dt="2023-11-26T21:29:51.053" v="1571" actId="47"/>
        <pc:sldMkLst>
          <pc:docMk/>
          <pc:sldMk cId="872463643" sldId="265"/>
        </pc:sldMkLst>
        <pc:spChg chg="mod">
          <ac:chgData name="Liam Akerlof Berigan" userId="1a8d56fc-de3a-4c9a-bb6e-0d52f35feb29" providerId="ADAL" clId="{AF6BD25C-889F-4882-8531-9A28C7457290}" dt="2023-11-26T21:12:59.851" v="650" actId="1035"/>
          <ac:spMkLst>
            <pc:docMk/>
            <pc:sldMk cId="872463643" sldId="265"/>
            <ac:spMk id="6" creationId="{06154878-6A4F-0D5E-8F80-B4DE5E0CA220}"/>
          </ac:spMkLst>
        </pc:spChg>
        <pc:spChg chg="mod">
          <ac:chgData name="Liam Akerlof Berigan" userId="1a8d56fc-de3a-4c9a-bb6e-0d52f35feb29" providerId="ADAL" clId="{AF6BD25C-889F-4882-8531-9A28C7457290}" dt="2023-11-26T21:13:06.635" v="673" actId="20577"/>
          <ac:spMkLst>
            <pc:docMk/>
            <pc:sldMk cId="872463643" sldId="265"/>
            <ac:spMk id="7" creationId="{A89B5B76-D227-E539-99F9-B36818792997}"/>
          </ac:spMkLst>
        </pc:spChg>
      </pc:sldChg>
      <pc:sldChg chg="modSp add del mod">
        <pc:chgData name="Liam Akerlof Berigan" userId="1a8d56fc-de3a-4c9a-bb6e-0d52f35feb29" providerId="ADAL" clId="{AF6BD25C-889F-4882-8531-9A28C7457290}" dt="2023-11-26T21:29:51.053" v="1571" actId="47"/>
        <pc:sldMkLst>
          <pc:docMk/>
          <pc:sldMk cId="2069554975" sldId="266"/>
        </pc:sldMkLst>
        <pc:spChg chg="mod">
          <ac:chgData name="Liam Akerlof Berigan" userId="1a8d56fc-de3a-4c9a-bb6e-0d52f35feb29" providerId="ADAL" clId="{AF6BD25C-889F-4882-8531-9A28C7457290}" dt="2023-11-26T21:13:36.042" v="712" actId="1036"/>
          <ac:spMkLst>
            <pc:docMk/>
            <pc:sldMk cId="2069554975" sldId="266"/>
            <ac:spMk id="6" creationId="{06154878-6A4F-0D5E-8F80-B4DE5E0CA220}"/>
          </ac:spMkLst>
        </pc:spChg>
        <pc:spChg chg="mod">
          <ac:chgData name="Liam Akerlof Berigan" userId="1a8d56fc-de3a-4c9a-bb6e-0d52f35feb29" providerId="ADAL" clId="{AF6BD25C-889F-4882-8531-9A28C7457290}" dt="2023-11-26T21:13:42.988" v="732" actId="1035"/>
          <ac:spMkLst>
            <pc:docMk/>
            <pc:sldMk cId="2069554975" sldId="266"/>
            <ac:spMk id="7" creationId="{A89B5B76-D227-E539-99F9-B36818792997}"/>
          </ac:spMkLst>
        </pc:spChg>
      </pc:sldChg>
      <pc:sldChg chg="modSp add del mod modAnim">
        <pc:chgData name="Liam Akerlof Berigan" userId="1a8d56fc-de3a-4c9a-bb6e-0d52f35feb29" providerId="ADAL" clId="{AF6BD25C-889F-4882-8531-9A28C7457290}" dt="2023-11-26T21:29:51.053" v="1571" actId="47"/>
        <pc:sldMkLst>
          <pc:docMk/>
          <pc:sldMk cId="2913039159" sldId="267"/>
        </pc:sldMkLst>
        <pc:spChg chg="mod">
          <ac:chgData name="Liam Akerlof Berigan" userId="1a8d56fc-de3a-4c9a-bb6e-0d52f35feb29" providerId="ADAL" clId="{AF6BD25C-889F-4882-8531-9A28C7457290}" dt="2023-11-26T21:14:56.337" v="774" actId="208"/>
          <ac:spMkLst>
            <pc:docMk/>
            <pc:sldMk cId="2913039159" sldId="267"/>
            <ac:spMk id="6" creationId="{06154878-6A4F-0D5E-8F80-B4DE5E0CA220}"/>
          </ac:spMkLst>
        </pc:spChg>
        <pc:spChg chg="mod">
          <ac:chgData name="Liam Akerlof Berigan" userId="1a8d56fc-de3a-4c9a-bb6e-0d52f35feb29" providerId="ADAL" clId="{AF6BD25C-889F-4882-8531-9A28C7457290}" dt="2023-11-26T21:16:14.889" v="866" actId="1076"/>
          <ac:spMkLst>
            <pc:docMk/>
            <pc:sldMk cId="2913039159" sldId="267"/>
            <ac:spMk id="7" creationId="{A89B5B76-D227-E539-99F9-B36818792997}"/>
          </ac:spMkLst>
        </pc:spChg>
      </pc:sldChg>
      <pc:sldChg chg="addSp delSp modSp add mod ord delAnim modAnim modNotesTx">
        <pc:chgData name="Liam Akerlof Berigan" userId="1a8d56fc-de3a-4c9a-bb6e-0d52f35feb29" providerId="ADAL" clId="{AF6BD25C-889F-4882-8531-9A28C7457290}" dt="2023-11-26T21:39:47.963" v="2121" actId="20577"/>
        <pc:sldMkLst>
          <pc:docMk/>
          <pc:sldMk cId="2036439602" sldId="268"/>
        </pc:sldMkLst>
        <pc:spChg chg="del mod">
          <ac:chgData name="Liam Akerlof Berigan" userId="1a8d56fc-de3a-4c9a-bb6e-0d52f35feb29" providerId="ADAL" clId="{AF6BD25C-889F-4882-8531-9A28C7457290}" dt="2023-11-26T21:25:35.647" v="1320" actId="478"/>
          <ac:spMkLst>
            <pc:docMk/>
            <pc:sldMk cId="2036439602" sldId="268"/>
            <ac:spMk id="2" creationId="{AF131436-0B9E-960A-92D7-9FB58E18B1A6}"/>
          </ac:spMkLst>
        </pc:spChg>
        <pc:spChg chg="add del mod">
          <ac:chgData name="Liam Akerlof Berigan" userId="1a8d56fc-de3a-4c9a-bb6e-0d52f35feb29" providerId="ADAL" clId="{AF6BD25C-889F-4882-8531-9A28C7457290}" dt="2023-11-26T21:26:41.432" v="1364" actId="478"/>
          <ac:spMkLst>
            <pc:docMk/>
            <pc:sldMk cId="2036439602" sldId="268"/>
            <ac:spMk id="3" creationId="{B7B207B2-8E09-68E9-0B13-0B9A993A14F5}"/>
          </ac:spMkLst>
        </pc:spChg>
        <pc:spChg chg="add del mod">
          <ac:chgData name="Liam Akerlof Berigan" userId="1a8d56fc-de3a-4c9a-bb6e-0d52f35feb29" providerId="ADAL" clId="{AF6BD25C-889F-4882-8531-9A28C7457290}" dt="2023-11-26T21:26:41.432" v="1364" actId="478"/>
          <ac:spMkLst>
            <pc:docMk/>
            <pc:sldMk cId="2036439602" sldId="268"/>
            <ac:spMk id="4" creationId="{61C55F15-8582-F817-597C-7DF12643C2CD}"/>
          </ac:spMkLst>
        </pc:spChg>
        <pc:spChg chg="mod">
          <ac:chgData name="Liam Akerlof Berigan" userId="1a8d56fc-de3a-4c9a-bb6e-0d52f35feb29" providerId="ADAL" clId="{AF6BD25C-889F-4882-8531-9A28C7457290}" dt="2023-11-26T21:39:28.988" v="2090" actId="1036"/>
          <ac:spMkLst>
            <pc:docMk/>
            <pc:sldMk cId="2036439602" sldId="268"/>
            <ac:spMk id="5" creationId="{9321815B-AE47-6E2B-F083-F04C511DC34F}"/>
          </ac:spMkLst>
        </pc:spChg>
        <pc:spChg chg="del">
          <ac:chgData name="Liam Akerlof Berigan" userId="1a8d56fc-de3a-4c9a-bb6e-0d52f35feb29" providerId="ADAL" clId="{AF6BD25C-889F-4882-8531-9A28C7457290}" dt="2023-11-26T21:21:01.393" v="917" actId="478"/>
          <ac:spMkLst>
            <pc:docMk/>
            <pc:sldMk cId="2036439602" sldId="268"/>
            <ac:spMk id="6" creationId="{06154878-6A4F-0D5E-8F80-B4DE5E0CA220}"/>
          </ac:spMkLst>
        </pc:spChg>
        <pc:spChg chg="del mod">
          <ac:chgData name="Liam Akerlof Berigan" userId="1a8d56fc-de3a-4c9a-bb6e-0d52f35feb29" providerId="ADAL" clId="{AF6BD25C-889F-4882-8531-9A28C7457290}" dt="2023-11-26T21:26:41.432" v="1364" actId="478"/>
          <ac:spMkLst>
            <pc:docMk/>
            <pc:sldMk cId="2036439602" sldId="268"/>
            <ac:spMk id="7" creationId="{A89B5B76-D227-E539-99F9-B36818792997}"/>
          </ac:spMkLst>
        </pc:spChg>
        <pc:spChg chg="add del mod">
          <ac:chgData name="Liam Akerlof Berigan" userId="1a8d56fc-de3a-4c9a-bb6e-0d52f35feb29" providerId="ADAL" clId="{AF6BD25C-889F-4882-8531-9A28C7457290}" dt="2023-11-26T21:26:46.150" v="1365" actId="478"/>
          <ac:spMkLst>
            <pc:docMk/>
            <pc:sldMk cId="2036439602" sldId="268"/>
            <ac:spMk id="8" creationId="{216B8DFF-3A1E-ED04-0A29-B40CCAB65E69}"/>
          </ac:spMkLst>
        </pc:spChg>
        <pc:spChg chg="add del mod">
          <ac:chgData name="Liam Akerlof Berigan" userId="1a8d56fc-de3a-4c9a-bb6e-0d52f35feb29" providerId="ADAL" clId="{AF6BD25C-889F-4882-8531-9A28C7457290}" dt="2023-11-26T21:26:46.150" v="1365" actId="478"/>
          <ac:spMkLst>
            <pc:docMk/>
            <pc:sldMk cId="2036439602" sldId="268"/>
            <ac:spMk id="9" creationId="{87BCC244-0273-5AF8-1C20-78795866CA71}"/>
          </ac:spMkLst>
        </pc:spChg>
        <pc:spChg chg="add del mod">
          <ac:chgData name="Liam Akerlof Berigan" userId="1a8d56fc-de3a-4c9a-bb6e-0d52f35feb29" providerId="ADAL" clId="{AF6BD25C-889F-4882-8531-9A28C7457290}" dt="2023-11-26T21:26:46.150" v="1365" actId="478"/>
          <ac:spMkLst>
            <pc:docMk/>
            <pc:sldMk cId="2036439602" sldId="268"/>
            <ac:spMk id="10" creationId="{A6B1D3F7-2B41-819E-AB22-B371105104DC}"/>
          </ac:spMkLst>
        </pc:spChg>
        <pc:spChg chg="add mod">
          <ac:chgData name="Liam Akerlof Berigan" userId="1a8d56fc-de3a-4c9a-bb6e-0d52f35feb29" providerId="ADAL" clId="{AF6BD25C-889F-4882-8531-9A28C7457290}" dt="2023-11-26T21:39:32.947" v="2091" actId="1076"/>
          <ac:spMkLst>
            <pc:docMk/>
            <pc:sldMk cId="2036439602" sldId="268"/>
            <ac:spMk id="11" creationId="{CF4C47D7-EF5F-DC7B-8FAE-F97DB893B72E}"/>
          </ac:spMkLst>
        </pc:spChg>
      </pc:sldChg>
      <pc:sldChg chg="addSp delSp modSp add mod">
        <pc:chgData name="Liam Akerlof Berigan" userId="1a8d56fc-de3a-4c9a-bb6e-0d52f35feb29" providerId="ADAL" clId="{AF6BD25C-889F-4882-8531-9A28C7457290}" dt="2023-11-26T21:27:48.966" v="1400" actId="1037"/>
        <pc:sldMkLst>
          <pc:docMk/>
          <pc:sldMk cId="2258072062" sldId="269"/>
        </pc:sldMkLst>
        <pc:spChg chg="del">
          <ac:chgData name="Liam Akerlof Berigan" userId="1a8d56fc-de3a-4c9a-bb6e-0d52f35feb29" providerId="ADAL" clId="{AF6BD25C-889F-4882-8531-9A28C7457290}" dt="2023-11-26T21:27:02.071" v="1366" actId="478"/>
          <ac:spMkLst>
            <pc:docMk/>
            <pc:sldMk cId="2258072062" sldId="269"/>
            <ac:spMk id="3" creationId="{B7B207B2-8E09-68E9-0B13-0B9A993A14F5}"/>
          </ac:spMkLst>
        </pc:spChg>
        <pc:spChg chg="del">
          <ac:chgData name="Liam Akerlof Berigan" userId="1a8d56fc-de3a-4c9a-bb6e-0d52f35feb29" providerId="ADAL" clId="{AF6BD25C-889F-4882-8531-9A28C7457290}" dt="2023-11-26T21:27:02.071" v="1366" actId="478"/>
          <ac:spMkLst>
            <pc:docMk/>
            <pc:sldMk cId="2258072062" sldId="269"/>
            <ac:spMk id="4" creationId="{61C55F15-8582-F817-597C-7DF12643C2CD}"/>
          </ac:spMkLst>
        </pc:spChg>
        <pc:spChg chg="del">
          <ac:chgData name="Liam Akerlof Berigan" userId="1a8d56fc-de3a-4c9a-bb6e-0d52f35feb29" providerId="ADAL" clId="{AF6BD25C-889F-4882-8531-9A28C7457290}" dt="2023-11-26T21:27:02.071" v="1366" actId="478"/>
          <ac:spMkLst>
            <pc:docMk/>
            <pc:sldMk cId="2258072062" sldId="269"/>
            <ac:spMk id="7" creationId="{A89B5B76-D227-E539-99F9-B36818792997}"/>
          </ac:spMkLst>
        </pc:spChg>
        <pc:cxnChg chg="add mod">
          <ac:chgData name="Liam Akerlof Berigan" userId="1a8d56fc-de3a-4c9a-bb6e-0d52f35feb29" providerId="ADAL" clId="{AF6BD25C-889F-4882-8531-9A28C7457290}" dt="2023-11-26T21:27:48.966" v="1400" actId="1037"/>
          <ac:cxnSpMkLst>
            <pc:docMk/>
            <pc:sldMk cId="2258072062" sldId="269"/>
            <ac:cxnSpMk id="6" creationId="{89324ED9-F7A3-77A8-A223-92F75AFE29CF}"/>
          </ac:cxnSpMkLst>
        </pc:cxnChg>
        <pc:cxnChg chg="add mod">
          <ac:chgData name="Liam Akerlof Berigan" userId="1a8d56fc-de3a-4c9a-bb6e-0d52f35feb29" providerId="ADAL" clId="{AF6BD25C-889F-4882-8531-9A28C7457290}" dt="2023-11-26T21:27:45.363" v="1397" actId="1037"/>
          <ac:cxnSpMkLst>
            <pc:docMk/>
            <pc:sldMk cId="2258072062" sldId="269"/>
            <ac:cxnSpMk id="11" creationId="{7A31CF41-CB7F-8EFA-6F6D-B89C5CD48928}"/>
          </ac:cxnSpMkLst>
        </pc:cxnChg>
      </pc:sldChg>
      <pc:sldChg chg="addSp delSp modSp add mod">
        <pc:chgData name="Liam Akerlof Berigan" userId="1a8d56fc-de3a-4c9a-bb6e-0d52f35feb29" providerId="ADAL" clId="{AF6BD25C-889F-4882-8531-9A28C7457290}" dt="2023-11-26T21:29:26.095" v="1570" actId="1036"/>
        <pc:sldMkLst>
          <pc:docMk/>
          <pc:sldMk cId="63046766" sldId="270"/>
        </pc:sldMkLst>
        <pc:cxnChg chg="add mod">
          <ac:chgData name="Liam Akerlof Berigan" userId="1a8d56fc-de3a-4c9a-bb6e-0d52f35feb29" providerId="ADAL" clId="{AF6BD25C-889F-4882-8531-9A28C7457290}" dt="2023-11-26T21:29:09.136" v="1522" actId="14100"/>
          <ac:cxnSpMkLst>
            <pc:docMk/>
            <pc:sldMk cId="63046766" sldId="270"/>
            <ac:cxnSpMk id="2" creationId="{0DFFAA29-5A88-B75F-B69D-E4C35A01AE74}"/>
          </ac:cxnSpMkLst>
        </pc:cxnChg>
        <pc:cxnChg chg="add del mod">
          <ac:chgData name="Liam Akerlof Berigan" userId="1a8d56fc-de3a-4c9a-bb6e-0d52f35feb29" providerId="ADAL" clId="{AF6BD25C-889F-4882-8531-9A28C7457290}" dt="2023-11-26T21:29:12.121" v="1523" actId="478"/>
          <ac:cxnSpMkLst>
            <pc:docMk/>
            <pc:sldMk cId="63046766" sldId="270"/>
            <ac:cxnSpMk id="6" creationId="{4E869A50-AF60-C27B-E28F-CC6640ACD6F1}"/>
          </ac:cxnSpMkLst>
        </pc:cxnChg>
        <pc:cxnChg chg="add mod">
          <ac:chgData name="Liam Akerlof Berigan" userId="1a8d56fc-de3a-4c9a-bb6e-0d52f35feb29" providerId="ADAL" clId="{AF6BD25C-889F-4882-8531-9A28C7457290}" dt="2023-11-26T21:29:26.095" v="1570" actId="1036"/>
          <ac:cxnSpMkLst>
            <pc:docMk/>
            <pc:sldMk cId="63046766" sldId="270"/>
            <ac:cxnSpMk id="13" creationId="{B7B72A82-3B1E-6FFD-5E06-75936F4D6F8D}"/>
          </ac:cxnSpMkLst>
        </pc:cxnChg>
      </pc:sldChg>
      <pc:sldChg chg="addSp modSp add mod">
        <pc:chgData name="Liam Akerlof Berigan" userId="1a8d56fc-de3a-4c9a-bb6e-0d52f35feb29" providerId="ADAL" clId="{AF6BD25C-889F-4882-8531-9A28C7457290}" dt="2023-11-26T21:33:16.912" v="1805" actId="1076"/>
        <pc:sldMkLst>
          <pc:docMk/>
          <pc:sldMk cId="3755436737" sldId="271"/>
        </pc:sldMkLst>
        <pc:spChg chg="mod">
          <ac:chgData name="Liam Akerlof Berigan" userId="1a8d56fc-de3a-4c9a-bb6e-0d52f35feb29" providerId="ADAL" clId="{AF6BD25C-889F-4882-8531-9A28C7457290}" dt="2023-11-26T21:30:22.050" v="1573" actId="368"/>
          <ac:spMkLst>
            <pc:docMk/>
            <pc:sldMk cId="3755436737" sldId="271"/>
            <ac:spMk id="4" creationId="{61C55F15-8582-F817-597C-7DF12643C2CD}"/>
          </ac:spMkLst>
        </pc:spChg>
        <pc:spChg chg="add mod">
          <ac:chgData name="Liam Akerlof Berigan" userId="1a8d56fc-de3a-4c9a-bb6e-0d52f35feb29" providerId="ADAL" clId="{AF6BD25C-889F-4882-8531-9A28C7457290}" dt="2023-11-26T21:33:16.912" v="1805" actId="1076"/>
          <ac:spMkLst>
            <pc:docMk/>
            <pc:sldMk cId="3755436737" sldId="271"/>
            <ac:spMk id="6" creationId="{307A9C60-EE79-D41B-22DF-37BD8D7FF1EA}"/>
          </ac:spMkLst>
        </pc:spChg>
      </pc:sldChg>
      <pc:sldChg chg="addSp delSp modSp add mod">
        <pc:chgData name="Liam Akerlof Berigan" userId="1a8d56fc-de3a-4c9a-bb6e-0d52f35feb29" providerId="ADAL" clId="{AF6BD25C-889F-4882-8531-9A28C7457290}" dt="2023-11-26T21:41:47.029" v="2155" actId="478"/>
        <pc:sldMkLst>
          <pc:docMk/>
          <pc:sldMk cId="1016221834" sldId="272"/>
        </pc:sldMkLst>
        <pc:spChg chg="mod">
          <ac:chgData name="Liam Akerlof Berigan" userId="1a8d56fc-de3a-4c9a-bb6e-0d52f35feb29" providerId="ADAL" clId="{AF6BD25C-889F-4882-8531-9A28C7457290}" dt="2023-11-26T21:36:08.205" v="1955" actId="20577"/>
          <ac:spMkLst>
            <pc:docMk/>
            <pc:sldMk cId="1016221834" sldId="272"/>
            <ac:spMk id="6" creationId="{307A9C60-EE79-D41B-22DF-37BD8D7FF1EA}"/>
          </ac:spMkLst>
        </pc:spChg>
        <pc:cxnChg chg="add del">
          <ac:chgData name="Liam Akerlof Berigan" userId="1a8d56fc-de3a-4c9a-bb6e-0d52f35feb29" providerId="ADAL" clId="{AF6BD25C-889F-4882-8531-9A28C7457290}" dt="2023-11-26T21:41:47.029" v="2155" actId="478"/>
          <ac:cxnSpMkLst>
            <pc:docMk/>
            <pc:sldMk cId="1016221834" sldId="272"/>
            <ac:cxnSpMk id="13" creationId="{B7B72A82-3B1E-6FFD-5E06-75936F4D6F8D}"/>
          </ac:cxnSpMkLst>
        </pc:cxnChg>
      </pc:sldChg>
      <pc:sldChg chg="delSp modSp add mod">
        <pc:chgData name="Liam Akerlof Berigan" userId="1a8d56fc-de3a-4c9a-bb6e-0d52f35feb29" providerId="ADAL" clId="{AF6BD25C-889F-4882-8531-9A28C7457290}" dt="2023-11-26T21:41:39.866" v="2153" actId="478"/>
        <pc:sldMkLst>
          <pc:docMk/>
          <pc:sldMk cId="323556262" sldId="273"/>
        </pc:sldMkLst>
        <pc:spChg chg="mod">
          <ac:chgData name="Liam Akerlof Berigan" userId="1a8d56fc-de3a-4c9a-bb6e-0d52f35feb29" providerId="ADAL" clId="{AF6BD25C-889F-4882-8531-9A28C7457290}" dt="2023-11-26T21:41:33.384" v="2151" actId="1037"/>
          <ac:spMkLst>
            <pc:docMk/>
            <pc:sldMk cId="323556262" sldId="273"/>
            <ac:spMk id="4" creationId="{C75CEFFC-103A-AF30-0F19-F880D7D569BB}"/>
          </ac:spMkLst>
        </pc:spChg>
        <pc:cxnChg chg="del">
          <ac:chgData name="Liam Akerlof Berigan" userId="1a8d56fc-de3a-4c9a-bb6e-0d52f35feb29" providerId="ADAL" clId="{AF6BD25C-889F-4882-8531-9A28C7457290}" dt="2023-11-26T21:41:39.866" v="2153" actId="478"/>
          <ac:cxnSpMkLst>
            <pc:docMk/>
            <pc:sldMk cId="323556262" sldId="273"/>
            <ac:cxnSpMk id="10" creationId="{E3D689F6-0B56-D396-168D-727206BDF7CB}"/>
          </ac:cxnSpMkLst>
        </pc:cxnChg>
        <pc:cxnChg chg="del">
          <ac:chgData name="Liam Akerlof Berigan" userId="1a8d56fc-de3a-4c9a-bb6e-0d52f35feb29" providerId="ADAL" clId="{AF6BD25C-889F-4882-8531-9A28C7457290}" dt="2023-11-26T21:41:37.206" v="2152" actId="478"/>
          <ac:cxnSpMkLst>
            <pc:docMk/>
            <pc:sldMk cId="323556262" sldId="273"/>
            <ac:cxnSpMk id="11" creationId="{7D9F8141-A936-45BD-ADB8-EBE78EF5E964}"/>
          </ac:cxnSpMkLst>
        </pc:cxnChg>
      </pc:sldChg>
      <pc:sldChg chg="addSp delSp modSp add mod ord">
        <pc:chgData name="Liam Akerlof Berigan" userId="1a8d56fc-de3a-4c9a-bb6e-0d52f35feb29" providerId="ADAL" clId="{AF6BD25C-889F-4882-8531-9A28C7457290}" dt="2023-11-26T21:56:04.839" v="2921" actId="1037"/>
        <pc:sldMkLst>
          <pc:docMk/>
          <pc:sldMk cId="3804002752" sldId="274"/>
        </pc:sldMkLst>
        <pc:spChg chg="add mod">
          <ac:chgData name="Liam Akerlof Berigan" userId="1a8d56fc-de3a-4c9a-bb6e-0d52f35feb29" providerId="ADAL" clId="{AF6BD25C-889F-4882-8531-9A28C7457290}" dt="2023-11-26T21:55:15.548" v="2831" actId="1037"/>
          <ac:spMkLst>
            <pc:docMk/>
            <pc:sldMk cId="3804002752" sldId="274"/>
            <ac:spMk id="2" creationId="{04F6450B-D1F9-944D-E482-02C59EBB7888}"/>
          </ac:spMkLst>
        </pc:spChg>
        <pc:spChg chg="add mod">
          <ac:chgData name="Liam Akerlof Berigan" userId="1a8d56fc-de3a-4c9a-bb6e-0d52f35feb29" providerId="ADAL" clId="{AF6BD25C-889F-4882-8531-9A28C7457290}" dt="2023-11-26T21:54:58.312" v="2809" actId="20577"/>
          <ac:spMkLst>
            <pc:docMk/>
            <pc:sldMk cId="3804002752" sldId="274"/>
            <ac:spMk id="3" creationId="{0960948E-0B54-D6A7-9619-94E4D92864E9}"/>
          </ac:spMkLst>
        </pc:spChg>
        <pc:spChg chg="add mod">
          <ac:chgData name="Liam Akerlof Berigan" userId="1a8d56fc-de3a-4c9a-bb6e-0d52f35feb29" providerId="ADAL" clId="{AF6BD25C-889F-4882-8531-9A28C7457290}" dt="2023-11-26T21:55:41.432" v="2885" actId="1076"/>
          <ac:spMkLst>
            <pc:docMk/>
            <pc:sldMk cId="3804002752" sldId="274"/>
            <ac:spMk id="4" creationId="{40B68D26-7B2C-66AD-4688-FAA87A8BC5B1}"/>
          </ac:spMkLst>
        </pc:spChg>
        <pc:spChg chg="mod">
          <ac:chgData name="Liam Akerlof Berigan" userId="1a8d56fc-de3a-4c9a-bb6e-0d52f35feb29" providerId="ADAL" clId="{AF6BD25C-889F-4882-8531-9A28C7457290}" dt="2023-11-26T21:55:15.548" v="2831" actId="1037"/>
          <ac:spMkLst>
            <pc:docMk/>
            <pc:sldMk cId="3804002752" sldId="274"/>
            <ac:spMk id="5" creationId="{9321815B-AE47-6E2B-F083-F04C511DC34F}"/>
          </ac:spMkLst>
        </pc:spChg>
        <pc:spChg chg="add mod">
          <ac:chgData name="Liam Akerlof Berigan" userId="1a8d56fc-de3a-4c9a-bb6e-0d52f35feb29" providerId="ADAL" clId="{AF6BD25C-889F-4882-8531-9A28C7457290}" dt="2023-11-26T21:56:04.839" v="2921" actId="1037"/>
          <ac:spMkLst>
            <pc:docMk/>
            <pc:sldMk cId="3804002752" sldId="274"/>
            <ac:spMk id="6" creationId="{1E2D662A-9DC1-0D34-04B8-5C39A61D59A4}"/>
          </ac:spMkLst>
        </pc:spChg>
        <pc:spChg chg="del">
          <ac:chgData name="Liam Akerlof Berigan" userId="1a8d56fc-de3a-4c9a-bb6e-0d52f35feb29" providerId="ADAL" clId="{AF6BD25C-889F-4882-8531-9A28C7457290}" dt="2023-11-26T21:52:02.366" v="2734" actId="478"/>
          <ac:spMkLst>
            <pc:docMk/>
            <pc:sldMk cId="3804002752" sldId="274"/>
            <ac:spMk id="11" creationId="{CF4C47D7-EF5F-DC7B-8FAE-F97DB893B72E}"/>
          </ac:spMkLst>
        </pc:spChg>
      </pc:sldChg>
      <pc:sldChg chg="addSp delSp modSp add mod modAnim">
        <pc:chgData name="Liam Akerlof Berigan" userId="1a8d56fc-de3a-4c9a-bb6e-0d52f35feb29" providerId="ADAL" clId="{AF6BD25C-889F-4882-8531-9A28C7457290}" dt="2023-11-26T22:03:31.944" v="3131"/>
        <pc:sldMkLst>
          <pc:docMk/>
          <pc:sldMk cId="3320439127" sldId="275"/>
        </pc:sldMkLst>
        <pc:spChg chg="add mod">
          <ac:chgData name="Liam Akerlof Berigan" userId="1a8d56fc-de3a-4c9a-bb6e-0d52f35feb29" providerId="ADAL" clId="{AF6BD25C-889F-4882-8531-9A28C7457290}" dt="2023-11-26T21:58:01.475" v="2932" actId="1582"/>
          <ac:spMkLst>
            <pc:docMk/>
            <pc:sldMk cId="3320439127" sldId="275"/>
            <ac:spMk id="11" creationId="{1975B734-250D-E799-7E95-4553F361A24C}"/>
          </ac:spMkLst>
        </pc:spChg>
        <pc:spChg chg="add mod">
          <ac:chgData name="Liam Akerlof Berigan" userId="1a8d56fc-de3a-4c9a-bb6e-0d52f35feb29" providerId="ADAL" clId="{AF6BD25C-889F-4882-8531-9A28C7457290}" dt="2023-11-26T21:59:42.855" v="2950"/>
          <ac:spMkLst>
            <pc:docMk/>
            <pc:sldMk cId="3320439127" sldId="275"/>
            <ac:spMk id="12" creationId="{6B9DBD1D-3B40-0012-14E3-0D278AD802D6}"/>
          </ac:spMkLst>
        </pc:spChg>
        <pc:spChg chg="add mod">
          <ac:chgData name="Liam Akerlof Berigan" userId="1a8d56fc-de3a-4c9a-bb6e-0d52f35feb29" providerId="ADAL" clId="{AF6BD25C-889F-4882-8531-9A28C7457290}" dt="2023-11-26T21:59:07.169" v="2946"/>
          <ac:spMkLst>
            <pc:docMk/>
            <pc:sldMk cId="3320439127" sldId="275"/>
            <ac:spMk id="13" creationId="{3D37C969-FAD4-8470-6080-2C98F256330A}"/>
          </ac:spMkLst>
        </pc:spChg>
        <pc:cxnChg chg="add del mod">
          <ac:chgData name="Liam Akerlof Berigan" userId="1a8d56fc-de3a-4c9a-bb6e-0d52f35feb29" providerId="ADAL" clId="{AF6BD25C-889F-4882-8531-9A28C7457290}" dt="2023-11-26T21:56:52.878" v="2928" actId="11529"/>
          <ac:cxnSpMkLst>
            <pc:docMk/>
            <pc:sldMk cId="3320439127" sldId="275"/>
            <ac:cxnSpMk id="8" creationId="{1B9364B0-6553-2A11-9A8F-FCA813B23A92}"/>
          </ac:cxnSpMkLst>
        </pc:cxnChg>
      </pc:sldChg>
      <pc:sldChg chg="addSp delSp modSp add mod modNotesTx">
        <pc:chgData name="Liam Akerlof Berigan" userId="1a8d56fc-de3a-4c9a-bb6e-0d52f35feb29" providerId="ADAL" clId="{AF6BD25C-889F-4882-8531-9A28C7457290}" dt="2023-11-26T22:11:02.822" v="3658" actId="20577"/>
        <pc:sldMkLst>
          <pc:docMk/>
          <pc:sldMk cId="1924271505" sldId="276"/>
        </pc:sldMkLst>
        <pc:spChg chg="mod">
          <ac:chgData name="Liam Akerlof Berigan" userId="1a8d56fc-de3a-4c9a-bb6e-0d52f35feb29" providerId="ADAL" clId="{AF6BD25C-889F-4882-8531-9A28C7457290}" dt="2023-11-26T22:00:47.442" v="2982" actId="1035"/>
          <ac:spMkLst>
            <pc:docMk/>
            <pc:sldMk cId="1924271505" sldId="276"/>
            <ac:spMk id="2" creationId="{04F6450B-D1F9-944D-E482-02C59EBB7888}"/>
          </ac:spMkLst>
        </pc:spChg>
        <pc:spChg chg="del">
          <ac:chgData name="Liam Akerlof Berigan" userId="1a8d56fc-de3a-4c9a-bb6e-0d52f35feb29" providerId="ADAL" clId="{AF6BD25C-889F-4882-8531-9A28C7457290}" dt="2023-11-26T22:00:37.336" v="2952" actId="478"/>
          <ac:spMkLst>
            <pc:docMk/>
            <pc:sldMk cId="1924271505" sldId="276"/>
            <ac:spMk id="3" creationId="{0960948E-0B54-D6A7-9619-94E4D92864E9}"/>
          </ac:spMkLst>
        </pc:spChg>
        <pc:spChg chg="mod">
          <ac:chgData name="Liam Akerlof Berigan" userId="1a8d56fc-de3a-4c9a-bb6e-0d52f35feb29" providerId="ADAL" clId="{AF6BD25C-889F-4882-8531-9A28C7457290}" dt="2023-11-26T22:00:47.442" v="2982" actId="1035"/>
          <ac:spMkLst>
            <pc:docMk/>
            <pc:sldMk cId="1924271505" sldId="276"/>
            <ac:spMk id="4" creationId="{40B68D26-7B2C-66AD-4688-FAA87A8BC5B1}"/>
          </ac:spMkLst>
        </pc:spChg>
        <pc:spChg chg="mod">
          <ac:chgData name="Liam Akerlof Berigan" userId="1a8d56fc-de3a-4c9a-bb6e-0d52f35feb29" providerId="ADAL" clId="{AF6BD25C-889F-4882-8531-9A28C7457290}" dt="2023-11-26T22:00:47.442" v="2982" actId="1035"/>
          <ac:spMkLst>
            <pc:docMk/>
            <pc:sldMk cId="1924271505" sldId="276"/>
            <ac:spMk id="5" creationId="{9321815B-AE47-6E2B-F083-F04C511DC34F}"/>
          </ac:spMkLst>
        </pc:spChg>
        <pc:spChg chg="mod">
          <ac:chgData name="Liam Akerlof Berigan" userId="1a8d56fc-de3a-4c9a-bb6e-0d52f35feb29" providerId="ADAL" clId="{AF6BD25C-889F-4882-8531-9A28C7457290}" dt="2023-11-26T22:00:47.442" v="2982" actId="1035"/>
          <ac:spMkLst>
            <pc:docMk/>
            <pc:sldMk cId="1924271505" sldId="276"/>
            <ac:spMk id="6" creationId="{1E2D662A-9DC1-0D34-04B8-5C39A61D59A4}"/>
          </ac:spMkLst>
        </pc:spChg>
        <pc:spChg chg="add del mod">
          <ac:chgData name="Liam Akerlof Berigan" userId="1a8d56fc-de3a-4c9a-bb6e-0d52f35feb29" providerId="ADAL" clId="{AF6BD25C-889F-4882-8531-9A28C7457290}" dt="2023-11-26T22:00:39.680" v="2953" actId="478"/>
          <ac:spMkLst>
            <pc:docMk/>
            <pc:sldMk cId="1924271505" sldId="276"/>
            <ac:spMk id="8" creationId="{5568D842-B3A6-173B-AEE1-A4AC02F93322}"/>
          </ac:spMkLst>
        </pc:spChg>
        <pc:spChg chg="add mod">
          <ac:chgData name="Liam Akerlof Berigan" userId="1a8d56fc-de3a-4c9a-bb6e-0d52f35feb29" providerId="ADAL" clId="{AF6BD25C-889F-4882-8531-9A28C7457290}" dt="2023-11-26T22:03:00.190" v="3126" actId="1076"/>
          <ac:spMkLst>
            <pc:docMk/>
            <pc:sldMk cId="1924271505" sldId="276"/>
            <ac:spMk id="9" creationId="{92F57706-B070-F098-DF70-91BF58AEC6D6}"/>
          </ac:spMkLst>
        </pc:spChg>
        <pc:spChg chg="mod">
          <ac:chgData name="Liam Akerlof Berigan" userId="1a8d56fc-de3a-4c9a-bb6e-0d52f35feb29" providerId="ADAL" clId="{AF6BD25C-889F-4882-8531-9A28C7457290}" dt="2023-11-26T22:00:47.442" v="2982" actId="1035"/>
          <ac:spMkLst>
            <pc:docMk/>
            <pc:sldMk cId="1924271505" sldId="276"/>
            <ac:spMk id="11" creationId="{1975B734-250D-E799-7E95-4553F361A24C}"/>
          </ac:spMkLst>
        </pc:spChg>
        <pc:spChg chg="mod">
          <ac:chgData name="Liam Akerlof Berigan" userId="1a8d56fc-de3a-4c9a-bb6e-0d52f35feb29" providerId="ADAL" clId="{AF6BD25C-889F-4882-8531-9A28C7457290}" dt="2023-11-26T22:00:47.442" v="2982" actId="1035"/>
          <ac:spMkLst>
            <pc:docMk/>
            <pc:sldMk cId="1924271505" sldId="276"/>
            <ac:spMk id="12" creationId="{6B9DBD1D-3B40-0012-14E3-0D278AD802D6}"/>
          </ac:spMkLst>
        </pc:spChg>
        <pc:spChg chg="mod">
          <ac:chgData name="Liam Akerlof Berigan" userId="1a8d56fc-de3a-4c9a-bb6e-0d52f35feb29" providerId="ADAL" clId="{AF6BD25C-889F-4882-8531-9A28C7457290}" dt="2023-11-26T22:00:47.442" v="2982" actId="1035"/>
          <ac:spMkLst>
            <pc:docMk/>
            <pc:sldMk cId="1924271505" sldId="276"/>
            <ac:spMk id="13" creationId="{3D37C969-FAD4-8470-6080-2C98F25633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F18C-B00E-4E73-97E0-98B5E6434287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79F5-0BE2-4EA6-9699-1C190CD9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9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exponential and logistic population models we’ve considered to this point don’t take the age of individuals in the population into account</a:t>
            </a:r>
          </a:p>
          <a:p>
            <a:r>
              <a:rPr lang="en-US" dirty="0"/>
              <a:t>However, age absolutely matters, which is why modern population models are age-structured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Fecundity x Survival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review of population growth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 age classes, 3 columns/rows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7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review of population growth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review of population growth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review of population growth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0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review of population growth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4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review of population growth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 age classes, 3 columns/rows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review of population growth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 age classes, 3 columns/rows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how you fill in the population model in your excel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79F5-0BE2-4EA6-9699-1C190CD99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53B0-D2E8-95FE-AAA4-A1DBBC25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41D79-C9A1-2945-76EE-679377465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4779-EBD0-BEA5-1178-D804DC7F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19CF-F9DD-80D1-87F8-ADC132EA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084B-3BC4-9EC8-0A1C-5A33D577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3238-F1A4-4158-FF69-82E869CE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33173-9619-028F-0DBE-4ECA813C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C3F6-ABFE-CB13-E1D4-75DB26F0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3E09-B25E-79A6-AF0B-232BBF2A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18CD-0E00-06B0-8A0D-777E55A4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BC2A5-6DF5-F9C2-9984-2D69FF66A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95388-001A-C4DB-88D3-32E8B383E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D235-A1F0-5694-B98C-7ED5B000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C2FA-C4E7-8239-77B0-59EF1FDF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C8AF0-7C52-72D0-F9AF-8ECA110C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2023-1D19-0727-3157-0AD29BBE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F8CD-7F01-AD10-D2FA-8D3E54A2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D193-5530-D337-9384-6FE1E03C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A807-6E0D-70F5-5A4D-DF041787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A7DD-AF1E-49B1-EFB8-7D4B856A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AB4A-5425-A81E-BFA2-99314264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C96AF-DF27-6353-BCC5-B44874C3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AB36-A447-2C41-02BA-CB363D67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1FD7-75F1-AAF1-DE9B-93C067D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F3C5-9C59-BB56-C40A-492D372F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7247-435B-EC80-F834-4A8B8CED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61FC-ECA6-61F0-9DF3-F35CF5FC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43D83-25C8-DEB7-87DA-E1EAFE43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68A56-F0F4-6104-FF50-3242ACE4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24974-69CF-2F3D-44B6-4F9C2022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5E28F-E7A2-3DBE-038C-18A6E60A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6FAB-290C-F5C9-1F19-F1C5C21F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1EAB-6962-D5EF-CD3B-F1844C6A4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C1292-78D3-007D-D665-FE5857C11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ED24E-41EB-0C87-2478-C67BE1882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DF4C7-94AB-C8E6-FB57-3B407C54E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F0A33-5D9C-D249-5AA9-2AB73D55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DCC6D-C82C-101E-95B9-3C3D4FC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D78FC-846D-B293-9887-173BDD24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6161-9A7F-C68E-25E7-A292143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BB203-1064-F476-0168-5C95F58E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D28E0-CEE1-1CB3-3BDD-7BCB6C6F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3D4D0-D4CD-3083-DC89-A1377DCF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CDDF9-FC1A-5DF2-3D69-B6CDE1D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D5894-5662-ADC2-2FE9-BCBE6FC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5A086-852C-E2F4-9F30-E6FABB6C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4AD4-1AF4-A1D0-09C9-C54EBCB2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527B-EC11-A250-FB94-4E62B9F8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D0A0D-5263-69C0-E08D-AF39FE512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3BBB-EECC-5D3F-80CF-CC98047C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6C226-FEF4-7E1A-6288-057B7107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0B9BC-C0F3-468A-BF2E-BADF9390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0603-1F62-E1C8-854C-197BF2A6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3D93-B888-7C9F-B8F6-0F99FB0B3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2B9DC-F012-6188-50C3-FF8118C3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7224D-0BD7-5D04-B170-5A68DBF0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6F665-B3EF-853F-2576-C40551B2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C205-763B-D21B-4740-B7B498BC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59A02-75A7-30F4-D057-2516142B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E2EE4-EC43-D295-E6CF-7258F47C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2E3A-D428-B804-A3C8-0B5D66F27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7F045-C349-466C-929D-4B0E8974DCE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D0566-B898-33CC-A48B-733A91237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E8FF-5F21-142D-C433-DE630BD08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4226-3AF9-4127-8213-D5DC0D6C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1856509"/>
            <a:ext cx="7664604" cy="1745529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Lab 8 – Stage-based population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14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/>
              <p:nvPr/>
            </p:nvSpPr>
            <p:spPr>
              <a:xfrm>
                <a:off x="936207" y="2450783"/>
                <a:ext cx="3296993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07" y="2450783"/>
                <a:ext cx="3296993" cy="1956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F6450B-D1F9-944D-E482-02C59EBB7888}"/>
                  </a:ext>
                </a:extLst>
              </p:cNvPr>
              <p:cNvSpPr txBox="1"/>
              <p:nvPr/>
            </p:nvSpPr>
            <p:spPr>
              <a:xfrm>
                <a:off x="4770591" y="2417376"/>
                <a:ext cx="2493568" cy="1989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𝐹𝑌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𝐴𝑑𝑢𝑙𝑡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F6450B-D1F9-944D-E482-02C59EBB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1" y="2417376"/>
                <a:ext cx="2493568" cy="198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960948E-0B54-D6A7-9619-94E4D928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Basics of matrix multiplication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B68D26-7B2C-66AD-4688-FAA87A8BC5B1}"/>
              </a:ext>
            </a:extLst>
          </p:cNvPr>
          <p:cNvSpPr txBox="1">
            <a:spLocks/>
          </p:cNvSpPr>
          <p:nvPr/>
        </p:nvSpPr>
        <p:spPr>
          <a:xfrm>
            <a:off x="4271771" y="3026151"/>
            <a:ext cx="460248" cy="77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2D662A-9DC1-0D34-04B8-5C39A61D59A4}"/>
              </a:ext>
            </a:extLst>
          </p:cNvPr>
          <p:cNvSpPr txBox="1">
            <a:spLocks/>
          </p:cNvSpPr>
          <p:nvPr/>
        </p:nvSpPr>
        <p:spPr>
          <a:xfrm>
            <a:off x="7581899" y="3050534"/>
            <a:ext cx="460248" cy="77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80400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/>
              <p:nvPr/>
            </p:nvSpPr>
            <p:spPr>
              <a:xfrm>
                <a:off x="936207" y="2450783"/>
                <a:ext cx="3296993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07" y="2450783"/>
                <a:ext cx="3296993" cy="1956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F6450B-D1F9-944D-E482-02C59EBB7888}"/>
                  </a:ext>
                </a:extLst>
              </p:cNvPr>
              <p:cNvSpPr txBox="1"/>
              <p:nvPr/>
            </p:nvSpPr>
            <p:spPr>
              <a:xfrm>
                <a:off x="4770591" y="2417376"/>
                <a:ext cx="2493568" cy="1989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𝐹𝑌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𝐴𝑑𝑢𝑙𝑡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F6450B-D1F9-944D-E482-02C59EBB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1" y="2417376"/>
                <a:ext cx="2493568" cy="198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960948E-0B54-D6A7-9619-94E4D928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Basics of matrix multiplication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B68D26-7B2C-66AD-4688-FAA87A8BC5B1}"/>
              </a:ext>
            </a:extLst>
          </p:cNvPr>
          <p:cNvSpPr txBox="1">
            <a:spLocks/>
          </p:cNvSpPr>
          <p:nvPr/>
        </p:nvSpPr>
        <p:spPr>
          <a:xfrm>
            <a:off x="4271771" y="3026151"/>
            <a:ext cx="460248" cy="77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2D662A-9DC1-0D34-04B8-5C39A61D59A4}"/>
              </a:ext>
            </a:extLst>
          </p:cNvPr>
          <p:cNvSpPr txBox="1">
            <a:spLocks/>
          </p:cNvSpPr>
          <p:nvPr/>
        </p:nvSpPr>
        <p:spPr>
          <a:xfrm>
            <a:off x="7581899" y="3050534"/>
            <a:ext cx="460248" cy="77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75B734-250D-E799-7E95-4553F361A24C}"/>
              </a:ext>
            </a:extLst>
          </p:cNvPr>
          <p:cNvSpPr/>
          <p:nvPr/>
        </p:nvSpPr>
        <p:spPr>
          <a:xfrm>
            <a:off x="1461691" y="1559081"/>
            <a:ext cx="3817445" cy="1098775"/>
          </a:xfrm>
          <a:custGeom>
            <a:avLst/>
            <a:gdLst>
              <a:gd name="connsiteX0" fmla="*/ 3817445 w 3817445"/>
              <a:gd name="connsiteY0" fmla="*/ 1098775 h 1098775"/>
              <a:gd name="connsiteX1" fmla="*/ 3756485 w 3817445"/>
              <a:gd name="connsiteY1" fmla="*/ 1037815 h 1098775"/>
              <a:gd name="connsiteX2" fmla="*/ 3561413 w 3817445"/>
              <a:gd name="connsiteY2" fmla="*/ 867127 h 1098775"/>
              <a:gd name="connsiteX3" fmla="*/ 3305381 w 3817445"/>
              <a:gd name="connsiteY3" fmla="*/ 586711 h 1098775"/>
              <a:gd name="connsiteX4" fmla="*/ 3000581 w 3817445"/>
              <a:gd name="connsiteY4" fmla="*/ 367255 h 1098775"/>
              <a:gd name="connsiteX5" fmla="*/ 2903045 w 3817445"/>
              <a:gd name="connsiteY5" fmla="*/ 294103 h 1098775"/>
              <a:gd name="connsiteX6" fmla="*/ 2793317 w 3817445"/>
              <a:gd name="connsiteY6" fmla="*/ 233143 h 1098775"/>
              <a:gd name="connsiteX7" fmla="*/ 2598245 w 3817445"/>
              <a:gd name="connsiteY7" fmla="*/ 123415 h 1098775"/>
              <a:gd name="connsiteX8" fmla="*/ 2390981 w 3817445"/>
              <a:gd name="connsiteY8" fmla="*/ 62455 h 1098775"/>
              <a:gd name="connsiteX9" fmla="*/ 2317829 w 3817445"/>
              <a:gd name="connsiteY9" fmla="*/ 38071 h 1098775"/>
              <a:gd name="connsiteX10" fmla="*/ 2013029 w 3817445"/>
              <a:gd name="connsiteY10" fmla="*/ 50263 h 1098775"/>
              <a:gd name="connsiteX11" fmla="*/ 1964261 w 3817445"/>
              <a:gd name="connsiteY11" fmla="*/ 62455 h 1098775"/>
              <a:gd name="connsiteX12" fmla="*/ 1391237 w 3817445"/>
              <a:gd name="connsiteY12" fmla="*/ 38071 h 1098775"/>
              <a:gd name="connsiteX13" fmla="*/ 525605 w 3817445"/>
              <a:gd name="connsiteY13" fmla="*/ 25879 h 1098775"/>
              <a:gd name="connsiteX14" fmla="*/ 489029 w 3817445"/>
              <a:gd name="connsiteY14" fmla="*/ 38071 h 1098775"/>
              <a:gd name="connsiteX15" fmla="*/ 379301 w 3817445"/>
              <a:gd name="connsiteY15" fmla="*/ 62455 h 1098775"/>
              <a:gd name="connsiteX16" fmla="*/ 330533 w 3817445"/>
              <a:gd name="connsiteY16" fmla="*/ 74647 h 1098775"/>
              <a:gd name="connsiteX17" fmla="*/ 293957 w 3817445"/>
              <a:gd name="connsiteY17" fmla="*/ 99031 h 1098775"/>
              <a:gd name="connsiteX18" fmla="*/ 245189 w 3817445"/>
              <a:gd name="connsiteY18" fmla="*/ 147799 h 1098775"/>
              <a:gd name="connsiteX19" fmla="*/ 208613 w 3817445"/>
              <a:gd name="connsiteY19" fmla="*/ 159991 h 1098775"/>
              <a:gd name="connsiteX20" fmla="*/ 184229 w 3817445"/>
              <a:gd name="connsiteY20" fmla="*/ 196567 h 1098775"/>
              <a:gd name="connsiteX21" fmla="*/ 147653 w 3817445"/>
              <a:gd name="connsiteY21" fmla="*/ 281911 h 1098775"/>
              <a:gd name="connsiteX22" fmla="*/ 123269 w 3817445"/>
              <a:gd name="connsiteY22" fmla="*/ 318487 h 1098775"/>
              <a:gd name="connsiteX23" fmla="*/ 98885 w 3817445"/>
              <a:gd name="connsiteY23" fmla="*/ 379447 h 1098775"/>
              <a:gd name="connsiteX24" fmla="*/ 74501 w 3817445"/>
              <a:gd name="connsiteY24" fmla="*/ 428215 h 1098775"/>
              <a:gd name="connsiteX25" fmla="*/ 50117 w 3817445"/>
              <a:gd name="connsiteY25" fmla="*/ 513559 h 1098775"/>
              <a:gd name="connsiteX26" fmla="*/ 37925 w 3817445"/>
              <a:gd name="connsiteY26" fmla="*/ 550135 h 1098775"/>
              <a:gd name="connsiteX27" fmla="*/ 13541 w 3817445"/>
              <a:gd name="connsiteY27" fmla="*/ 647671 h 1098775"/>
              <a:gd name="connsiteX28" fmla="*/ 1349 w 3817445"/>
              <a:gd name="connsiteY28" fmla="*/ 684247 h 1098775"/>
              <a:gd name="connsiteX29" fmla="*/ 1349 w 3817445"/>
              <a:gd name="connsiteY29" fmla="*/ 793975 h 109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17445" h="1098775">
                <a:moveTo>
                  <a:pt x="3817445" y="1098775"/>
                </a:moveTo>
                <a:cubicBezTo>
                  <a:pt x="3797125" y="1078455"/>
                  <a:pt x="3777794" y="1057095"/>
                  <a:pt x="3756485" y="1037815"/>
                </a:cubicBezTo>
                <a:cubicBezTo>
                  <a:pt x="3692415" y="979847"/>
                  <a:pt x="3622508" y="928222"/>
                  <a:pt x="3561413" y="867127"/>
                </a:cubicBezTo>
                <a:cubicBezTo>
                  <a:pt x="3471913" y="777627"/>
                  <a:pt x="3410696" y="656921"/>
                  <a:pt x="3305381" y="586711"/>
                </a:cubicBezTo>
                <a:cubicBezTo>
                  <a:pt x="3128024" y="468473"/>
                  <a:pt x="3230820" y="539934"/>
                  <a:pt x="3000581" y="367255"/>
                </a:cubicBezTo>
                <a:cubicBezTo>
                  <a:pt x="2968069" y="342871"/>
                  <a:pt x="2938571" y="313840"/>
                  <a:pt x="2903045" y="294103"/>
                </a:cubicBezTo>
                <a:cubicBezTo>
                  <a:pt x="2866469" y="273783"/>
                  <a:pt x="2829382" y="254357"/>
                  <a:pt x="2793317" y="233143"/>
                </a:cubicBezTo>
                <a:cubicBezTo>
                  <a:pt x="2691302" y="173134"/>
                  <a:pt x="2705095" y="170162"/>
                  <a:pt x="2598245" y="123415"/>
                </a:cubicBezTo>
                <a:cubicBezTo>
                  <a:pt x="2479518" y="71472"/>
                  <a:pt x="2519615" y="96757"/>
                  <a:pt x="2390981" y="62455"/>
                </a:cubicBezTo>
                <a:cubicBezTo>
                  <a:pt x="2366146" y="55832"/>
                  <a:pt x="2342213" y="46199"/>
                  <a:pt x="2317829" y="38071"/>
                </a:cubicBezTo>
                <a:cubicBezTo>
                  <a:pt x="2216229" y="42135"/>
                  <a:pt x="2114469" y="43267"/>
                  <a:pt x="2013029" y="50263"/>
                </a:cubicBezTo>
                <a:cubicBezTo>
                  <a:pt x="1996312" y="51416"/>
                  <a:pt x="1981014" y="62783"/>
                  <a:pt x="1964261" y="62455"/>
                </a:cubicBezTo>
                <a:cubicBezTo>
                  <a:pt x="1773117" y="58707"/>
                  <a:pt x="1582245" y="46199"/>
                  <a:pt x="1391237" y="38071"/>
                </a:cubicBezTo>
                <a:cubicBezTo>
                  <a:pt x="1020583" y="-23705"/>
                  <a:pt x="1235204" y="2989"/>
                  <a:pt x="525605" y="25879"/>
                </a:cubicBezTo>
                <a:cubicBezTo>
                  <a:pt x="512760" y="26293"/>
                  <a:pt x="501497" y="34954"/>
                  <a:pt x="489029" y="38071"/>
                </a:cubicBezTo>
                <a:cubicBezTo>
                  <a:pt x="452679" y="47158"/>
                  <a:pt x="415810" y="54030"/>
                  <a:pt x="379301" y="62455"/>
                </a:cubicBezTo>
                <a:cubicBezTo>
                  <a:pt x="362974" y="66223"/>
                  <a:pt x="346789" y="70583"/>
                  <a:pt x="330533" y="74647"/>
                </a:cubicBezTo>
                <a:cubicBezTo>
                  <a:pt x="318341" y="82775"/>
                  <a:pt x="305082" y="89495"/>
                  <a:pt x="293957" y="99031"/>
                </a:cubicBezTo>
                <a:cubicBezTo>
                  <a:pt x="276502" y="113992"/>
                  <a:pt x="263896" y="134437"/>
                  <a:pt x="245189" y="147799"/>
                </a:cubicBezTo>
                <a:cubicBezTo>
                  <a:pt x="234731" y="155269"/>
                  <a:pt x="220805" y="155927"/>
                  <a:pt x="208613" y="159991"/>
                </a:cubicBezTo>
                <a:cubicBezTo>
                  <a:pt x="200485" y="172183"/>
                  <a:pt x="190782" y="183461"/>
                  <a:pt x="184229" y="196567"/>
                </a:cubicBezTo>
                <a:cubicBezTo>
                  <a:pt x="115838" y="333348"/>
                  <a:pt x="249133" y="104320"/>
                  <a:pt x="147653" y="281911"/>
                </a:cubicBezTo>
                <a:cubicBezTo>
                  <a:pt x="140383" y="294633"/>
                  <a:pt x="129822" y="305381"/>
                  <a:pt x="123269" y="318487"/>
                </a:cubicBezTo>
                <a:cubicBezTo>
                  <a:pt x="113482" y="338062"/>
                  <a:pt x="107773" y="359448"/>
                  <a:pt x="98885" y="379447"/>
                </a:cubicBezTo>
                <a:cubicBezTo>
                  <a:pt x="91504" y="396055"/>
                  <a:pt x="81660" y="411510"/>
                  <a:pt x="74501" y="428215"/>
                </a:cubicBezTo>
                <a:cubicBezTo>
                  <a:pt x="61973" y="457447"/>
                  <a:pt x="58955" y="482625"/>
                  <a:pt x="50117" y="513559"/>
                </a:cubicBezTo>
                <a:cubicBezTo>
                  <a:pt x="46586" y="525916"/>
                  <a:pt x="41306" y="537736"/>
                  <a:pt x="37925" y="550135"/>
                </a:cubicBezTo>
                <a:cubicBezTo>
                  <a:pt x="29107" y="582467"/>
                  <a:pt x="24139" y="615878"/>
                  <a:pt x="13541" y="647671"/>
                </a:cubicBezTo>
                <a:cubicBezTo>
                  <a:pt x="9477" y="659863"/>
                  <a:pt x="2416" y="671440"/>
                  <a:pt x="1349" y="684247"/>
                </a:cubicBezTo>
                <a:cubicBezTo>
                  <a:pt x="-1688" y="720697"/>
                  <a:pt x="1349" y="757399"/>
                  <a:pt x="1349" y="79397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9DBD1D-3B40-0012-14E3-0D278AD802D6}"/>
              </a:ext>
            </a:extLst>
          </p:cNvPr>
          <p:cNvSpPr/>
          <p:nvPr/>
        </p:nvSpPr>
        <p:spPr>
          <a:xfrm>
            <a:off x="2535663" y="1993356"/>
            <a:ext cx="2767857" cy="1359444"/>
          </a:xfrm>
          <a:custGeom>
            <a:avLst/>
            <a:gdLst>
              <a:gd name="connsiteX0" fmla="*/ 2767857 w 2767857"/>
              <a:gd name="connsiteY0" fmla="*/ 1359444 h 1359444"/>
              <a:gd name="connsiteX1" fmla="*/ 2597169 w 2767857"/>
              <a:gd name="connsiteY1" fmla="*/ 1249716 h 1359444"/>
              <a:gd name="connsiteX2" fmla="*/ 2377713 w 2767857"/>
              <a:gd name="connsiteY2" fmla="*/ 1066836 h 1359444"/>
              <a:gd name="connsiteX3" fmla="*/ 2182641 w 2767857"/>
              <a:gd name="connsiteY3" fmla="*/ 932724 h 1359444"/>
              <a:gd name="connsiteX4" fmla="*/ 1999761 w 2767857"/>
              <a:gd name="connsiteY4" fmla="*/ 774228 h 1359444"/>
              <a:gd name="connsiteX5" fmla="*/ 1926609 w 2767857"/>
              <a:gd name="connsiteY5" fmla="*/ 713268 h 1359444"/>
              <a:gd name="connsiteX6" fmla="*/ 1829073 w 2767857"/>
              <a:gd name="connsiteY6" fmla="*/ 664500 h 1359444"/>
              <a:gd name="connsiteX7" fmla="*/ 1755921 w 2767857"/>
              <a:gd name="connsiteY7" fmla="*/ 603540 h 1359444"/>
              <a:gd name="connsiteX8" fmla="*/ 1682769 w 2767857"/>
              <a:gd name="connsiteY8" fmla="*/ 554772 h 1359444"/>
              <a:gd name="connsiteX9" fmla="*/ 1487697 w 2767857"/>
              <a:gd name="connsiteY9" fmla="*/ 384084 h 1359444"/>
              <a:gd name="connsiteX10" fmla="*/ 1451121 w 2767857"/>
              <a:gd name="connsiteY10" fmla="*/ 335316 h 1359444"/>
              <a:gd name="connsiteX11" fmla="*/ 1243857 w 2767857"/>
              <a:gd name="connsiteY11" fmla="*/ 189012 h 1359444"/>
              <a:gd name="connsiteX12" fmla="*/ 1170705 w 2767857"/>
              <a:gd name="connsiteY12" fmla="*/ 140244 h 1359444"/>
              <a:gd name="connsiteX13" fmla="*/ 975633 w 2767857"/>
              <a:gd name="connsiteY13" fmla="*/ 42708 h 1359444"/>
              <a:gd name="connsiteX14" fmla="*/ 683025 w 2767857"/>
              <a:gd name="connsiteY14" fmla="*/ 18324 h 1359444"/>
              <a:gd name="connsiteX15" fmla="*/ 353841 w 2767857"/>
              <a:gd name="connsiteY15" fmla="*/ 18324 h 1359444"/>
              <a:gd name="connsiteX16" fmla="*/ 268497 w 2767857"/>
              <a:gd name="connsiteY16" fmla="*/ 103668 h 1359444"/>
              <a:gd name="connsiteX17" fmla="*/ 170961 w 2767857"/>
              <a:gd name="connsiteY17" fmla="*/ 176820 h 1359444"/>
              <a:gd name="connsiteX18" fmla="*/ 134385 w 2767857"/>
              <a:gd name="connsiteY18" fmla="*/ 213396 h 1359444"/>
              <a:gd name="connsiteX19" fmla="*/ 73425 w 2767857"/>
              <a:gd name="connsiteY19" fmla="*/ 249972 h 1359444"/>
              <a:gd name="connsiteX20" fmla="*/ 49041 w 2767857"/>
              <a:gd name="connsiteY20" fmla="*/ 310932 h 1359444"/>
              <a:gd name="connsiteX21" fmla="*/ 24657 w 2767857"/>
              <a:gd name="connsiteY21" fmla="*/ 359700 h 1359444"/>
              <a:gd name="connsiteX22" fmla="*/ 12465 w 2767857"/>
              <a:gd name="connsiteY22" fmla="*/ 408468 h 1359444"/>
              <a:gd name="connsiteX23" fmla="*/ 273 w 2767857"/>
              <a:gd name="connsiteY23" fmla="*/ 518196 h 135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67857" h="1359444">
                <a:moveTo>
                  <a:pt x="2767857" y="1359444"/>
                </a:moveTo>
                <a:cubicBezTo>
                  <a:pt x="2712815" y="1326419"/>
                  <a:pt x="2645711" y="1287471"/>
                  <a:pt x="2597169" y="1249716"/>
                </a:cubicBezTo>
                <a:cubicBezTo>
                  <a:pt x="2331874" y="1043376"/>
                  <a:pt x="2640578" y="1256099"/>
                  <a:pt x="2377713" y="1066836"/>
                </a:cubicBezTo>
                <a:cubicBezTo>
                  <a:pt x="2313676" y="1020729"/>
                  <a:pt x="2242271" y="984404"/>
                  <a:pt x="2182641" y="932724"/>
                </a:cubicBezTo>
                <a:lnTo>
                  <a:pt x="1999761" y="774228"/>
                </a:lnTo>
                <a:cubicBezTo>
                  <a:pt x="1975662" y="753571"/>
                  <a:pt x="1954999" y="727463"/>
                  <a:pt x="1926609" y="713268"/>
                </a:cubicBezTo>
                <a:cubicBezTo>
                  <a:pt x="1894097" y="697012"/>
                  <a:pt x="1859649" y="684156"/>
                  <a:pt x="1829073" y="664500"/>
                </a:cubicBezTo>
                <a:cubicBezTo>
                  <a:pt x="1802373" y="647336"/>
                  <a:pt x="1781314" y="622585"/>
                  <a:pt x="1755921" y="603540"/>
                </a:cubicBezTo>
                <a:cubicBezTo>
                  <a:pt x="1732476" y="585956"/>
                  <a:pt x="1705902" y="572764"/>
                  <a:pt x="1682769" y="554772"/>
                </a:cubicBezTo>
                <a:cubicBezTo>
                  <a:pt x="1644953" y="525360"/>
                  <a:pt x="1535669" y="438909"/>
                  <a:pt x="1487697" y="384084"/>
                </a:cubicBezTo>
                <a:cubicBezTo>
                  <a:pt x="1474316" y="368792"/>
                  <a:pt x="1465489" y="349684"/>
                  <a:pt x="1451121" y="335316"/>
                </a:cubicBezTo>
                <a:cubicBezTo>
                  <a:pt x="1408430" y="292625"/>
                  <a:pt x="1267578" y="204826"/>
                  <a:pt x="1243857" y="189012"/>
                </a:cubicBezTo>
                <a:lnTo>
                  <a:pt x="1170705" y="140244"/>
                </a:lnTo>
                <a:cubicBezTo>
                  <a:pt x="1107729" y="98260"/>
                  <a:pt x="1055169" y="55964"/>
                  <a:pt x="975633" y="42708"/>
                </a:cubicBezTo>
                <a:cubicBezTo>
                  <a:pt x="830213" y="18471"/>
                  <a:pt x="927163" y="31887"/>
                  <a:pt x="683025" y="18324"/>
                </a:cubicBezTo>
                <a:cubicBezTo>
                  <a:pt x="574798" y="4796"/>
                  <a:pt x="462371" y="-15070"/>
                  <a:pt x="353841" y="18324"/>
                </a:cubicBezTo>
                <a:cubicBezTo>
                  <a:pt x="315389" y="30156"/>
                  <a:pt x="300682" y="79529"/>
                  <a:pt x="268497" y="103668"/>
                </a:cubicBezTo>
                <a:cubicBezTo>
                  <a:pt x="235985" y="128052"/>
                  <a:pt x="199698" y="148083"/>
                  <a:pt x="170961" y="176820"/>
                </a:cubicBezTo>
                <a:cubicBezTo>
                  <a:pt x="158769" y="189012"/>
                  <a:pt x="148179" y="203051"/>
                  <a:pt x="134385" y="213396"/>
                </a:cubicBezTo>
                <a:cubicBezTo>
                  <a:pt x="115427" y="227614"/>
                  <a:pt x="93745" y="237780"/>
                  <a:pt x="73425" y="249972"/>
                </a:cubicBezTo>
                <a:cubicBezTo>
                  <a:pt x="65297" y="270292"/>
                  <a:pt x="57929" y="290933"/>
                  <a:pt x="49041" y="310932"/>
                </a:cubicBezTo>
                <a:cubicBezTo>
                  <a:pt x="41660" y="327540"/>
                  <a:pt x="31039" y="342682"/>
                  <a:pt x="24657" y="359700"/>
                </a:cubicBezTo>
                <a:cubicBezTo>
                  <a:pt x="18773" y="375389"/>
                  <a:pt x="16100" y="392111"/>
                  <a:pt x="12465" y="408468"/>
                </a:cubicBezTo>
                <a:cubicBezTo>
                  <a:pt x="-2915" y="477678"/>
                  <a:pt x="273" y="454738"/>
                  <a:pt x="273" y="518196"/>
                </a:cubicBezTo>
              </a:path>
            </a:pathLst>
          </a:custGeom>
          <a:noFill/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37C969-FAD4-8470-6080-2C98F256330A}"/>
              </a:ext>
            </a:extLst>
          </p:cNvPr>
          <p:cNvSpPr/>
          <p:nvPr/>
        </p:nvSpPr>
        <p:spPr>
          <a:xfrm>
            <a:off x="3642164" y="2048256"/>
            <a:ext cx="1295596" cy="1975104"/>
          </a:xfrm>
          <a:custGeom>
            <a:avLst/>
            <a:gdLst>
              <a:gd name="connsiteX0" fmla="*/ 1295596 w 1295596"/>
              <a:gd name="connsiteY0" fmla="*/ 1975104 h 1975104"/>
              <a:gd name="connsiteX1" fmla="*/ 1100524 w 1295596"/>
              <a:gd name="connsiteY1" fmla="*/ 1816608 h 1975104"/>
              <a:gd name="connsiteX2" fmla="*/ 868876 w 1295596"/>
              <a:gd name="connsiteY2" fmla="*/ 1560576 h 1975104"/>
              <a:gd name="connsiteX3" fmla="*/ 759148 w 1295596"/>
              <a:gd name="connsiteY3" fmla="*/ 1450848 h 1975104"/>
              <a:gd name="connsiteX4" fmla="*/ 588460 w 1295596"/>
              <a:gd name="connsiteY4" fmla="*/ 1194816 h 1975104"/>
              <a:gd name="connsiteX5" fmla="*/ 527500 w 1295596"/>
              <a:gd name="connsiteY5" fmla="*/ 1048512 h 1975104"/>
              <a:gd name="connsiteX6" fmla="*/ 515308 w 1295596"/>
              <a:gd name="connsiteY6" fmla="*/ 938784 h 1975104"/>
              <a:gd name="connsiteX7" fmla="*/ 490924 w 1295596"/>
              <a:gd name="connsiteY7" fmla="*/ 853440 h 1975104"/>
              <a:gd name="connsiteX8" fmla="*/ 478732 w 1295596"/>
              <a:gd name="connsiteY8" fmla="*/ 707136 h 1975104"/>
              <a:gd name="connsiteX9" fmla="*/ 454348 w 1295596"/>
              <a:gd name="connsiteY9" fmla="*/ 633984 h 1975104"/>
              <a:gd name="connsiteX10" fmla="*/ 442156 w 1295596"/>
              <a:gd name="connsiteY10" fmla="*/ 573024 h 1975104"/>
              <a:gd name="connsiteX11" fmla="*/ 417772 w 1295596"/>
              <a:gd name="connsiteY11" fmla="*/ 304800 h 1975104"/>
              <a:gd name="connsiteX12" fmla="*/ 405580 w 1295596"/>
              <a:gd name="connsiteY12" fmla="*/ 158496 h 1975104"/>
              <a:gd name="connsiteX13" fmla="*/ 393388 w 1295596"/>
              <a:gd name="connsiteY13" fmla="*/ 109728 h 1975104"/>
              <a:gd name="connsiteX14" fmla="*/ 356812 w 1295596"/>
              <a:gd name="connsiteY14" fmla="*/ 73152 h 1975104"/>
              <a:gd name="connsiteX15" fmla="*/ 295852 w 1295596"/>
              <a:gd name="connsiteY15" fmla="*/ 12192 h 1975104"/>
              <a:gd name="connsiteX16" fmla="*/ 198316 w 1295596"/>
              <a:gd name="connsiteY16" fmla="*/ 0 h 1975104"/>
              <a:gd name="connsiteX17" fmla="*/ 76396 w 1295596"/>
              <a:gd name="connsiteY17" fmla="*/ 24384 h 1975104"/>
              <a:gd name="connsiteX18" fmla="*/ 27628 w 1295596"/>
              <a:gd name="connsiteY18" fmla="*/ 85344 h 1975104"/>
              <a:gd name="connsiteX19" fmla="*/ 3244 w 1295596"/>
              <a:gd name="connsiteY19" fmla="*/ 121920 h 1975104"/>
              <a:gd name="connsiteX20" fmla="*/ 3244 w 1295596"/>
              <a:gd name="connsiteY20" fmla="*/ 451104 h 197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95596" h="1975104">
                <a:moveTo>
                  <a:pt x="1295596" y="1975104"/>
                </a:moveTo>
                <a:cubicBezTo>
                  <a:pt x="1205113" y="1914782"/>
                  <a:pt x="1191686" y="1910913"/>
                  <a:pt x="1100524" y="1816608"/>
                </a:cubicBezTo>
                <a:cubicBezTo>
                  <a:pt x="1020533" y="1733859"/>
                  <a:pt x="950258" y="1641958"/>
                  <a:pt x="868876" y="1560576"/>
                </a:cubicBezTo>
                <a:cubicBezTo>
                  <a:pt x="832300" y="1524000"/>
                  <a:pt x="792648" y="1490260"/>
                  <a:pt x="759148" y="1450848"/>
                </a:cubicBezTo>
                <a:cubicBezTo>
                  <a:pt x="711929" y="1395296"/>
                  <a:pt x="623009" y="1263914"/>
                  <a:pt x="588460" y="1194816"/>
                </a:cubicBezTo>
                <a:cubicBezTo>
                  <a:pt x="564833" y="1147562"/>
                  <a:pt x="547820" y="1097280"/>
                  <a:pt x="527500" y="1048512"/>
                </a:cubicBezTo>
                <a:cubicBezTo>
                  <a:pt x="523436" y="1011936"/>
                  <a:pt x="522090" y="974955"/>
                  <a:pt x="515308" y="938784"/>
                </a:cubicBezTo>
                <a:cubicBezTo>
                  <a:pt x="509856" y="909704"/>
                  <a:pt x="495538" y="882664"/>
                  <a:pt x="490924" y="853440"/>
                </a:cubicBezTo>
                <a:cubicBezTo>
                  <a:pt x="483292" y="805102"/>
                  <a:pt x="486777" y="755407"/>
                  <a:pt x="478732" y="707136"/>
                </a:cubicBezTo>
                <a:cubicBezTo>
                  <a:pt x="474506" y="681783"/>
                  <a:pt x="461111" y="658781"/>
                  <a:pt x="454348" y="633984"/>
                </a:cubicBezTo>
                <a:cubicBezTo>
                  <a:pt x="448896" y="613992"/>
                  <a:pt x="446220" y="593344"/>
                  <a:pt x="442156" y="573024"/>
                </a:cubicBezTo>
                <a:cubicBezTo>
                  <a:pt x="411553" y="175191"/>
                  <a:pt x="446642" y="607932"/>
                  <a:pt x="417772" y="304800"/>
                </a:cubicBezTo>
                <a:cubicBezTo>
                  <a:pt x="413132" y="256083"/>
                  <a:pt x="411650" y="207055"/>
                  <a:pt x="405580" y="158496"/>
                </a:cubicBezTo>
                <a:cubicBezTo>
                  <a:pt x="403502" y="141869"/>
                  <a:pt x="401701" y="124277"/>
                  <a:pt x="393388" y="109728"/>
                </a:cubicBezTo>
                <a:cubicBezTo>
                  <a:pt x="384834" y="94758"/>
                  <a:pt x="367850" y="86398"/>
                  <a:pt x="356812" y="73152"/>
                </a:cubicBezTo>
                <a:cubicBezTo>
                  <a:pt x="334500" y="46377"/>
                  <a:pt x="334420" y="22711"/>
                  <a:pt x="295852" y="12192"/>
                </a:cubicBezTo>
                <a:cubicBezTo>
                  <a:pt x="264241" y="3571"/>
                  <a:pt x="230828" y="4064"/>
                  <a:pt x="198316" y="0"/>
                </a:cubicBezTo>
                <a:cubicBezTo>
                  <a:pt x="157676" y="8128"/>
                  <a:pt x="116008" y="12196"/>
                  <a:pt x="76396" y="24384"/>
                </a:cubicBezTo>
                <a:cubicBezTo>
                  <a:pt x="27818" y="39331"/>
                  <a:pt x="45602" y="49396"/>
                  <a:pt x="27628" y="85344"/>
                </a:cubicBezTo>
                <a:cubicBezTo>
                  <a:pt x="21075" y="98450"/>
                  <a:pt x="4219" y="107299"/>
                  <a:pt x="3244" y="121920"/>
                </a:cubicBezTo>
                <a:cubicBezTo>
                  <a:pt x="-4055" y="231405"/>
                  <a:pt x="3244" y="341376"/>
                  <a:pt x="3244" y="451104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/>
              <p:nvPr/>
            </p:nvSpPr>
            <p:spPr>
              <a:xfrm>
                <a:off x="936207" y="1329119"/>
                <a:ext cx="3296993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07" y="1329119"/>
                <a:ext cx="3296993" cy="1956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F6450B-D1F9-944D-E482-02C59EBB7888}"/>
                  </a:ext>
                </a:extLst>
              </p:cNvPr>
              <p:cNvSpPr txBox="1"/>
              <p:nvPr/>
            </p:nvSpPr>
            <p:spPr>
              <a:xfrm>
                <a:off x="4770591" y="1295712"/>
                <a:ext cx="2493568" cy="1989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𝐹𝑌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𝐴𝑑𝑢𝑙𝑡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F6450B-D1F9-944D-E482-02C59EBB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91" y="1295712"/>
                <a:ext cx="2493568" cy="198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0B68D26-7B2C-66AD-4688-FAA87A8BC5B1}"/>
              </a:ext>
            </a:extLst>
          </p:cNvPr>
          <p:cNvSpPr txBox="1">
            <a:spLocks/>
          </p:cNvSpPr>
          <p:nvPr/>
        </p:nvSpPr>
        <p:spPr>
          <a:xfrm>
            <a:off x="4271771" y="1904487"/>
            <a:ext cx="460248" cy="77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2D662A-9DC1-0D34-04B8-5C39A61D59A4}"/>
              </a:ext>
            </a:extLst>
          </p:cNvPr>
          <p:cNvSpPr txBox="1">
            <a:spLocks/>
          </p:cNvSpPr>
          <p:nvPr/>
        </p:nvSpPr>
        <p:spPr>
          <a:xfrm>
            <a:off x="7581899" y="1928870"/>
            <a:ext cx="460248" cy="77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75B734-250D-E799-7E95-4553F361A24C}"/>
              </a:ext>
            </a:extLst>
          </p:cNvPr>
          <p:cNvSpPr/>
          <p:nvPr/>
        </p:nvSpPr>
        <p:spPr>
          <a:xfrm>
            <a:off x="1461691" y="437417"/>
            <a:ext cx="3817445" cy="1098775"/>
          </a:xfrm>
          <a:custGeom>
            <a:avLst/>
            <a:gdLst>
              <a:gd name="connsiteX0" fmla="*/ 3817445 w 3817445"/>
              <a:gd name="connsiteY0" fmla="*/ 1098775 h 1098775"/>
              <a:gd name="connsiteX1" fmla="*/ 3756485 w 3817445"/>
              <a:gd name="connsiteY1" fmla="*/ 1037815 h 1098775"/>
              <a:gd name="connsiteX2" fmla="*/ 3561413 w 3817445"/>
              <a:gd name="connsiteY2" fmla="*/ 867127 h 1098775"/>
              <a:gd name="connsiteX3" fmla="*/ 3305381 w 3817445"/>
              <a:gd name="connsiteY3" fmla="*/ 586711 h 1098775"/>
              <a:gd name="connsiteX4" fmla="*/ 3000581 w 3817445"/>
              <a:gd name="connsiteY4" fmla="*/ 367255 h 1098775"/>
              <a:gd name="connsiteX5" fmla="*/ 2903045 w 3817445"/>
              <a:gd name="connsiteY5" fmla="*/ 294103 h 1098775"/>
              <a:gd name="connsiteX6" fmla="*/ 2793317 w 3817445"/>
              <a:gd name="connsiteY6" fmla="*/ 233143 h 1098775"/>
              <a:gd name="connsiteX7" fmla="*/ 2598245 w 3817445"/>
              <a:gd name="connsiteY7" fmla="*/ 123415 h 1098775"/>
              <a:gd name="connsiteX8" fmla="*/ 2390981 w 3817445"/>
              <a:gd name="connsiteY8" fmla="*/ 62455 h 1098775"/>
              <a:gd name="connsiteX9" fmla="*/ 2317829 w 3817445"/>
              <a:gd name="connsiteY9" fmla="*/ 38071 h 1098775"/>
              <a:gd name="connsiteX10" fmla="*/ 2013029 w 3817445"/>
              <a:gd name="connsiteY10" fmla="*/ 50263 h 1098775"/>
              <a:gd name="connsiteX11" fmla="*/ 1964261 w 3817445"/>
              <a:gd name="connsiteY11" fmla="*/ 62455 h 1098775"/>
              <a:gd name="connsiteX12" fmla="*/ 1391237 w 3817445"/>
              <a:gd name="connsiteY12" fmla="*/ 38071 h 1098775"/>
              <a:gd name="connsiteX13" fmla="*/ 525605 w 3817445"/>
              <a:gd name="connsiteY13" fmla="*/ 25879 h 1098775"/>
              <a:gd name="connsiteX14" fmla="*/ 489029 w 3817445"/>
              <a:gd name="connsiteY14" fmla="*/ 38071 h 1098775"/>
              <a:gd name="connsiteX15" fmla="*/ 379301 w 3817445"/>
              <a:gd name="connsiteY15" fmla="*/ 62455 h 1098775"/>
              <a:gd name="connsiteX16" fmla="*/ 330533 w 3817445"/>
              <a:gd name="connsiteY16" fmla="*/ 74647 h 1098775"/>
              <a:gd name="connsiteX17" fmla="*/ 293957 w 3817445"/>
              <a:gd name="connsiteY17" fmla="*/ 99031 h 1098775"/>
              <a:gd name="connsiteX18" fmla="*/ 245189 w 3817445"/>
              <a:gd name="connsiteY18" fmla="*/ 147799 h 1098775"/>
              <a:gd name="connsiteX19" fmla="*/ 208613 w 3817445"/>
              <a:gd name="connsiteY19" fmla="*/ 159991 h 1098775"/>
              <a:gd name="connsiteX20" fmla="*/ 184229 w 3817445"/>
              <a:gd name="connsiteY20" fmla="*/ 196567 h 1098775"/>
              <a:gd name="connsiteX21" fmla="*/ 147653 w 3817445"/>
              <a:gd name="connsiteY21" fmla="*/ 281911 h 1098775"/>
              <a:gd name="connsiteX22" fmla="*/ 123269 w 3817445"/>
              <a:gd name="connsiteY22" fmla="*/ 318487 h 1098775"/>
              <a:gd name="connsiteX23" fmla="*/ 98885 w 3817445"/>
              <a:gd name="connsiteY23" fmla="*/ 379447 h 1098775"/>
              <a:gd name="connsiteX24" fmla="*/ 74501 w 3817445"/>
              <a:gd name="connsiteY24" fmla="*/ 428215 h 1098775"/>
              <a:gd name="connsiteX25" fmla="*/ 50117 w 3817445"/>
              <a:gd name="connsiteY25" fmla="*/ 513559 h 1098775"/>
              <a:gd name="connsiteX26" fmla="*/ 37925 w 3817445"/>
              <a:gd name="connsiteY26" fmla="*/ 550135 h 1098775"/>
              <a:gd name="connsiteX27" fmla="*/ 13541 w 3817445"/>
              <a:gd name="connsiteY27" fmla="*/ 647671 h 1098775"/>
              <a:gd name="connsiteX28" fmla="*/ 1349 w 3817445"/>
              <a:gd name="connsiteY28" fmla="*/ 684247 h 1098775"/>
              <a:gd name="connsiteX29" fmla="*/ 1349 w 3817445"/>
              <a:gd name="connsiteY29" fmla="*/ 793975 h 109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17445" h="1098775">
                <a:moveTo>
                  <a:pt x="3817445" y="1098775"/>
                </a:moveTo>
                <a:cubicBezTo>
                  <a:pt x="3797125" y="1078455"/>
                  <a:pt x="3777794" y="1057095"/>
                  <a:pt x="3756485" y="1037815"/>
                </a:cubicBezTo>
                <a:cubicBezTo>
                  <a:pt x="3692415" y="979847"/>
                  <a:pt x="3622508" y="928222"/>
                  <a:pt x="3561413" y="867127"/>
                </a:cubicBezTo>
                <a:cubicBezTo>
                  <a:pt x="3471913" y="777627"/>
                  <a:pt x="3410696" y="656921"/>
                  <a:pt x="3305381" y="586711"/>
                </a:cubicBezTo>
                <a:cubicBezTo>
                  <a:pt x="3128024" y="468473"/>
                  <a:pt x="3230820" y="539934"/>
                  <a:pt x="3000581" y="367255"/>
                </a:cubicBezTo>
                <a:cubicBezTo>
                  <a:pt x="2968069" y="342871"/>
                  <a:pt x="2938571" y="313840"/>
                  <a:pt x="2903045" y="294103"/>
                </a:cubicBezTo>
                <a:cubicBezTo>
                  <a:pt x="2866469" y="273783"/>
                  <a:pt x="2829382" y="254357"/>
                  <a:pt x="2793317" y="233143"/>
                </a:cubicBezTo>
                <a:cubicBezTo>
                  <a:pt x="2691302" y="173134"/>
                  <a:pt x="2705095" y="170162"/>
                  <a:pt x="2598245" y="123415"/>
                </a:cubicBezTo>
                <a:cubicBezTo>
                  <a:pt x="2479518" y="71472"/>
                  <a:pt x="2519615" y="96757"/>
                  <a:pt x="2390981" y="62455"/>
                </a:cubicBezTo>
                <a:cubicBezTo>
                  <a:pt x="2366146" y="55832"/>
                  <a:pt x="2342213" y="46199"/>
                  <a:pt x="2317829" y="38071"/>
                </a:cubicBezTo>
                <a:cubicBezTo>
                  <a:pt x="2216229" y="42135"/>
                  <a:pt x="2114469" y="43267"/>
                  <a:pt x="2013029" y="50263"/>
                </a:cubicBezTo>
                <a:cubicBezTo>
                  <a:pt x="1996312" y="51416"/>
                  <a:pt x="1981014" y="62783"/>
                  <a:pt x="1964261" y="62455"/>
                </a:cubicBezTo>
                <a:cubicBezTo>
                  <a:pt x="1773117" y="58707"/>
                  <a:pt x="1582245" y="46199"/>
                  <a:pt x="1391237" y="38071"/>
                </a:cubicBezTo>
                <a:cubicBezTo>
                  <a:pt x="1020583" y="-23705"/>
                  <a:pt x="1235204" y="2989"/>
                  <a:pt x="525605" y="25879"/>
                </a:cubicBezTo>
                <a:cubicBezTo>
                  <a:pt x="512760" y="26293"/>
                  <a:pt x="501497" y="34954"/>
                  <a:pt x="489029" y="38071"/>
                </a:cubicBezTo>
                <a:cubicBezTo>
                  <a:pt x="452679" y="47158"/>
                  <a:pt x="415810" y="54030"/>
                  <a:pt x="379301" y="62455"/>
                </a:cubicBezTo>
                <a:cubicBezTo>
                  <a:pt x="362974" y="66223"/>
                  <a:pt x="346789" y="70583"/>
                  <a:pt x="330533" y="74647"/>
                </a:cubicBezTo>
                <a:cubicBezTo>
                  <a:pt x="318341" y="82775"/>
                  <a:pt x="305082" y="89495"/>
                  <a:pt x="293957" y="99031"/>
                </a:cubicBezTo>
                <a:cubicBezTo>
                  <a:pt x="276502" y="113992"/>
                  <a:pt x="263896" y="134437"/>
                  <a:pt x="245189" y="147799"/>
                </a:cubicBezTo>
                <a:cubicBezTo>
                  <a:pt x="234731" y="155269"/>
                  <a:pt x="220805" y="155927"/>
                  <a:pt x="208613" y="159991"/>
                </a:cubicBezTo>
                <a:cubicBezTo>
                  <a:pt x="200485" y="172183"/>
                  <a:pt x="190782" y="183461"/>
                  <a:pt x="184229" y="196567"/>
                </a:cubicBezTo>
                <a:cubicBezTo>
                  <a:pt x="115838" y="333348"/>
                  <a:pt x="249133" y="104320"/>
                  <a:pt x="147653" y="281911"/>
                </a:cubicBezTo>
                <a:cubicBezTo>
                  <a:pt x="140383" y="294633"/>
                  <a:pt x="129822" y="305381"/>
                  <a:pt x="123269" y="318487"/>
                </a:cubicBezTo>
                <a:cubicBezTo>
                  <a:pt x="113482" y="338062"/>
                  <a:pt x="107773" y="359448"/>
                  <a:pt x="98885" y="379447"/>
                </a:cubicBezTo>
                <a:cubicBezTo>
                  <a:pt x="91504" y="396055"/>
                  <a:pt x="81660" y="411510"/>
                  <a:pt x="74501" y="428215"/>
                </a:cubicBezTo>
                <a:cubicBezTo>
                  <a:pt x="61973" y="457447"/>
                  <a:pt x="58955" y="482625"/>
                  <a:pt x="50117" y="513559"/>
                </a:cubicBezTo>
                <a:cubicBezTo>
                  <a:pt x="46586" y="525916"/>
                  <a:pt x="41306" y="537736"/>
                  <a:pt x="37925" y="550135"/>
                </a:cubicBezTo>
                <a:cubicBezTo>
                  <a:pt x="29107" y="582467"/>
                  <a:pt x="24139" y="615878"/>
                  <a:pt x="13541" y="647671"/>
                </a:cubicBezTo>
                <a:cubicBezTo>
                  <a:pt x="9477" y="659863"/>
                  <a:pt x="2416" y="671440"/>
                  <a:pt x="1349" y="684247"/>
                </a:cubicBezTo>
                <a:cubicBezTo>
                  <a:pt x="-1688" y="720697"/>
                  <a:pt x="1349" y="757399"/>
                  <a:pt x="1349" y="79397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9DBD1D-3B40-0012-14E3-0D278AD802D6}"/>
              </a:ext>
            </a:extLst>
          </p:cNvPr>
          <p:cNvSpPr/>
          <p:nvPr/>
        </p:nvSpPr>
        <p:spPr>
          <a:xfrm>
            <a:off x="2535663" y="871692"/>
            <a:ext cx="2767857" cy="1359444"/>
          </a:xfrm>
          <a:custGeom>
            <a:avLst/>
            <a:gdLst>
              <a:gd name="connsiteX0" fmla="*/ 2767857 w 2767857"/>
              <a:gd name="connsiteY0" fmla="*/ 1359444 h 1359444"/>
              <a:gd name="connsiteX1" fmla="*/ 2597169 w 2767857"/>
              <a:gd name="connsiteY1" fmla="*/ 1249716 h 1359444"/>
              <a:gd name="connsiteX2" fmla="*/ 2377713 w 2767857"/>
              <a:gd name="connsiteY2" fmla="*/ 1066836 h 1359444"/>
              <a:gd name="connsiteX3" fmla="*/ 2182641 w 2767857"/>
              <a:gd name="connsiteY3" fmla="*/ 932724 h 1359444"/>
              <a:gd name="connsiteX4" fmla="*/ 1999761 w 2767857"/>
              <a:gd name="connsiteY4" fmla="*/ 774228 h 1359444"/>
              <a:gd name="connsiteX5" fmla="*/ 1926609 w 2767857"/>
              <a:gd name="connsiteY5" fmla="*/ 713268 h 1359444"/>
              <a:gd name="connsiteX6" fmla="*/ 1829073 w 2767857"/>
              <a:gd name="connsiteY6" fmla="*/ 664500 h 1359444"/>
              <a:gd name="connsiteX7" fmla="*/ 1755921 w 2767857"/>
              <a:gd name="connsiteY7" fmla="*/ 603540 h 1359444"/>
              <a:gd name="connsiteX8" fmla="*/ 1682769 w 2767857"/>
              <a:gd name="connsiteY8" fmla="*/ 554772 h 1359444"/>
              <a:gd name="connsiteX9" fmla="*/ 1487697 w 2767857"/>
              <a:gd name="connsiteY9" fmla="*/ 384084 h 1359444"/>
              <a:gd name="connsiteX10" fmla="*/ 1451121 w 2767857"/>
              <a:gd name="connsiteY10" fmla="*/ 335316 h 1359444"/>
              <a:gd name="connsiteX11" fmla="*/ 1243857 w 2767857"/>
              <a:gd name="connsiteY11" fmla="*/ 189012 h 1359444"/>
              <a:gd name="connsiteX12" fmla="*/ 1170705 w 2767857"/>
              <a:gd name="connsiteY12" fmla="*/ 140244 h 1359444"/>
              <a:gd name="connsiteX13" fmla="*/ 975633 w 2767857"/>
              <a:gd name="connsiteY13" fmla="*/ 42708 h 1359444"/>
              <a:gd name="connsiteX14" fmla="*/ 683025 w 2767857"/>
              <a:gd name="connsiteY14" fmla="*/ 18324 h 1359444"/>
              <a:gd name="connsiteX15" fmla="*/ 353841 w 2767857"/>
              <a:gd name="connsiteY15" fmla="*/ 18324 h 1359444"/>
              <a:gd name="connsiteX16" fmla="*/ 268497 w 2767857"/>
              <a:gd name="connsiteY16" fmla="*/ 103668 h 1359444"/>
              <a:gd name="connsiteX17" fmla="*/ 170961 w 2767857"/>
              <a:gd name="connsiteY17" fmla="*/ 176820 h 1359444"/>
              <a:gd name="connsiteX18" fmla="*/ 134385 w 2767857"/>
              <a:gd name="connsiteY18" fmla="*/ 213396 h 1359444"/>
              <a:gd name="connsiteX19" fmla="*/ 73425 w 2767857"/>
              <a:gd name="connsiteY19" fmla="*/ 249972 h 1359444"/>
              <a:gd name="connsiteX20" fmla="*/ 49041 w 2767857"/>
              <a:gd name="connsiteY20" fmla="*/ 310932 h 1359444"/>
              <a:gd name="connsiteX21" fmla="*/ 24657 w 2767857"/>
              <a:gd name="connsiteY21" fmla="*/ 359700 h 1359444"/>
              <a:gd name="connsiteX22" fmla="*/ 12465 w 2767857"/>
              <a:gd name="connsiteY22" fmla="*/ 408468 h 1359444"/>
              <a:gd name="connsiteX23" fmla="*/ 273 w 2767857"/>
              <a:gd name="connsiteY23" fmla="*/ 518196 h 135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67857" h="1359444">
                <a:moveTo>
                  <a:pt x="2767857" y="1359444"/>
                </a:moveTo>
                <a:cubicBezTo>
                  <a:pt x="2712815" y="1326419"/>
                  <a:pt x="2645711" y="1287471"/>
                  <a:pt x="2597169" y="1249716"/>
                </a:cubicBezTo>
                <a:cubicBezTo>
                  <a:pt x="2331874" y="1043376"/>
                  <a:pt x="2640578" y="1256099"/>
                  <a:pt x="2377713" y="1066836"/>
                </a:cubicBezTo>
                <a:cubicBezTo>
                  <a:pt x="2313676" y="1020729"/>
                  <a:pt x="2242271" y="984404"/>
                  <a:pt x="2182641" y="932724"/>
                </a:cubicBezTo>
                <a:lnTo>
                  <a:pt x="1999761" y="774228"/>
                </a:lnTo>
                <a:cubicBezTo>
                  <a:pt x="1975662" y="753571"/>
                  <a:pt x="1954999" y="727463"/>
                  <a:pt x="1926609" y="713268"/>
                </a:cubicBezTo>
                <a:cubicBezTo>
                  <a:pt x="1894097" y="697012"/>
                  <a:pt x="1859649" y="684156"/>
                  <a:pt x="1829073" y="664500"/>
                </a:cubicBezTo>
                <a:cubicBezTo>
                  <a:pt x="1802373" y="647336"/>
                  <a:pt x="1781314" y="622585"/>
                  <a:pt x="1755921" y="603540"/>
                </a:cubicBezTo>
                <a:cubicBezTo>
                  <a:pt x="1732476" y="585956"/>
                  <a:pt x="1705902" y="572764"/>
                  <a:pt x="1682769" y="554772"/>
                </a:cubicBezTo>
                <a:cubicBezTo>
                  <a:pt x="1644953" y="525360"/>
                  <a:pt x="1535669" y="438909"/>
                  <a:pt x="1487697" y="384084"/>
                </a:cubicBezTo>
                <a:cubicBezTo>
                  <a:pt x="1474316" y="368792"/>
                  <a:pt x="1465489" y="349684"/>
                  <a:pt x="1451121" y="335316"/>
                </a:cubicBezTo>
                <a:cubicBezTo>
                  <a:pt x="1408430" y="292625"/>
                  <a:pt x="1267578" y="204826"/>
                  <a:pt x="1243857" y="189012"/>
                </a:cubicBezTo>
                <a:lnTo>
                  <a:pt x="1170705" y="140244"/>
                </a:lnTo>
                <a:cubicBezTo>
                  <a:pt x="1107729" y="98260"/>
                  <a:pt x="1055169" y="55964"/>
                  <a:pt x="975633" y="42708"/>
                </a:cubicBezTo>
                <a:cubicBezTo>
                  <a:pt x="830213" y="18471"/>
                  <a:pt x="927163" y="31887"/>
                  <a:pt x="683025" y="18324"/>
                </a:cubicBezTo>
                <a:cubicBezTo>
                  <a:pt x="574798" y="4796"/>
                  <a:pt x="462371" y="-15070"/>
                  <a:pt x="353841" y="18324"/>
                </a:cubicBezTo>
                <a:cubicBezTo>
                  <a:pt x="315389" y="30156"/>
                  <a:pt x="300682" y="79529"/>
                  <a:pt x="268497" y="103668"/>
                </a:cubicBezTo>
                <a:cubicBezTo>
                  <a:pt x="235985" y="128052"/>
                  <a:pt x="199698" y="148083"/>
                  <a:pt x="170961" y="176820"/>
                </a:cubicBezTo>
                <a:cubicBezTo>
                  <a:pt x="158769" y="189012"/>
                  <a:pt x="148179" y="203051"/>
                  <a:pt x="134385" y="213396"/>
                </a:cubicBezTo>
                <a:cubicBezTo>
                  <a:pt x="115427" y="227614"/>
                  <a:pt x="93745" y="237780"/>
                  <a:pt x="73425" y="249972"/>
                </a:cubicBezTo>
                <a:cubicBezTo>
                  <a:pt x="65297" y="270292"/>
                  <a:pt x="57929" y="290933"/>
                  <a:pt x="49041" y="310932"/>
                </a:cubicBezTo>
                <a:cubicBezTo>
                  <a:pt x="41660" y="327540"/>
                  <a:pt x="31039" y="342682"/>
                  <a:pt x="24657" y="359700"/>
                </a:cubicBezTo>
                <a:cubicBezTo>
                  <a:pt x="18773" y="375389"/>
                  <a:pt x="16100" y="392111"/>
                  <a:pt x="12465" y="408468"/>
                </a:cubicBezTo>
                <a:cubicBezTo>
                  <a:pt x="-2915" y="477678"/>
                  <a:pt x="273" y="454738"/>
                  <a:pt x="273" y="518196"/>
                </a:cubicBezTo>
              </a:path>
            </a:pathLst>
          </a:custGeom>
          <a:noFill/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37C969-FAD4-8470-6080-2C98F256330A}"/>
              </a:ext>
            </a:extLst>
          </p:cNvPr>
          <p:cNvSpPr/>
          <p:nvPr/>
        </p:nvSpPr>
        <p:spPr>
          <a:xfrm>
            <a:off x="3642164" y="926592"/>
            <a:ext cx="1295596" cy="1975104"/>
          </a:xfrm>
          <a:custGeom>
            <a:avLst/>
            <a:gdLst>
              <a:gd name="connsiteX0" fmla="*/ 1295596 w 1295596"/>
              <a:gd name="connsiteY0" fmla="*/ 1975104 h 1975104"/>
              <a:gd name="connsiteX1" fmla="*/ 1100524 w 1295596"/>
              <a:gd name="connsiteY1" fmla="*/ 1816608 h 1975104"/>
              <a:gd name="connsiteX2" fmla="*/ 868876 w 1295596"/>
              <a:gd name="connsiteY2" fmla="*/ 1560576 h 1975104"/>
              <a:gd name="connsiteX3" fmla="*/ 759148 w 1295596"/>
              <a:gd name="connsiteY3" fmla="*/ 1450848 h 1975104"/>
              <a:gd name="connsiteX4" fmla="*/ 588460 w 1295596"/>
              <a:gd name="connsiteY4" fmla="*/ 1194816 h 1975104"/>
              <a:gd name="connsiteX5" fmla="*/ 527500 w 1295596"/>
              <a:gd name="connsiteY5" fmla="*/ 1048512 h 1975104"/>
              <a:gd name="connsiteX6" fmla="*/ 515308 w 1295596"/>
              <a:gd name="connsiteY6" fmla="*/ 938784 h 1975104"/>
              <a:gd name="connsiteX7" fmla="*/ 490924 w 1295596"/>
              <a:gd name="connsiteY7" fmla="*/ 853440 h 1975104"/>
              <a:gd name="connsiteX8" fmla="*/ 478732 w 1295596"/>
              <a:gd name="connsiteY8" fmla="*/ 707136 h 1975104"/>
              <a:gd name="connsiteX9" fmla="*/ 454348 w 1295596"/>
              <a:gd name="connsiteY9" fmla="*/ 633984 h 1975104"/>
              <a:gd name="connsiteX10" fmla="*/ 442156 w 1295596"/>
              <a:gd name="connsiteY10" fmla="*/ 573024 h 1975104"/>
              <a:gd name="connsiteX11" fmla="*/ 417772 w 1295596"/>
              <a:gd name="connsiteY11" fmla="*/ 304800 h 1975104"/>
              <a:gd name="connsiteX12" fmla="*/ 405580 w 1295596"/>
              <a:gd name="connsiteY12" fmla="*/ 158496 h 1975104"/>
              <a:gd name="connsiteX13" fmla="*/ 393388 w 1295596"/>
              <a:gd name="connsiteY13" fmla="*/ 109728 h 1975104"/>
              <a:gd name="connsiteX14" fmla="*/ 356812 w 1295596"/>
              <a:gd name="connsiteY14" fmla="*/ 73152 h 1975104"/>
              <a:gd name="connsiteX15" fmla="*/ 295852 w 1295596"/>
              <a:gd name="connsiteY15" fmla="*/ 12192 h 1975104"/>
              <a:gd name="connsiteX16" fmla="*/ 198316 w 1295596"/>
              <a:gd name="connsiteY16" fmla="*/ 0 h 1975104"/>
              <a:gd name="connsiteX17" fmla="*/ 76396 w 1295596"/>
              <a:gd name="connsiteY17" fmla="*/ 24384 h 1975104"/>
              <a:gd name="connsiteX18" fmla="*/ 27628 w 1295596"/>
              <a:gd name="connsiteY18" fmla="*/ 85344 h 1975104"/>
              <a:gd name="connsiteX19" fmla="*/ 3244 w 1295596"/>
              <a:gd name="connsiteY19" fmla="*/ 121920 h 1975104"/>
              <a:gd name="connsiteX20" fmla="*/ 3244 w 1295596"/>
              <a:gd name="connsiteY20" fmla="*/ 451104 h 197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95596" h="1975104">
                <a:moveTo>
                  <a:pt x="1295596" y="1975104"/>
                </a:moveTo>
                <a:cubicBezTo>
                  <a:pt x="1205113" y="1914782"/>
                  <a:pt x="1191686" y="1910913"/>
                  <a:pt x="1100524" y="1816608"/>
                </a:cubicBezTo>
                <a:cubicBezTo>
                  <a:pt x="1020533" y="1733859"/>
                  <a:pt x="950258" y="1641958"/>
                  <a:pt x="868876" y="1560576"/>
                </a:cubicBezTo>
                <a:cubicBezTo>
                  <a:pt x="832300" y="1524000"/>
                  <a:pt x="792648" y="1490260"/>
                  <a:pt x="759148" y="1450848"/>
                </a:cubicBezTo>
                <a:cubicBezTo>
                  <a:pt x="711929" y="1395296"/>
                  <a:pt x="623009" y="1263914"/>
                  <a:pt x="588460" y="1194816"/>
                </a:cubicBezTo>
                <a:cubicBezTo>
                  <a:pt x="564833" y="1147562"/>
                  <a:pt x="547820" y="1097280"/>
                  <a:pt x="527500" y="1048512"/>
                </a:cubicBezTo>
                <a:cubicBezTo>
                  <a:pt x="523436" y="1011936"/>
                  <a:pt x="522090" y="974955"/>
                  <a:pt x="515308" y="938784"/>
                </a:cubicBezTo>
                <a:cubicBezTo>
                  <a:pt x="509856" y="909704"/>
                  <a:pt x="495538" y="882664"/>
                  <a:pt x="490924" y="853440"/>
                </a:cubicBezTo>
                <a:cubicBezTo>
                  <a:pt x="483292" y="805102"/>
                  <a:pt x="486777" y="755407"/>
                  <a:pt x="478732" y="707136"/>
                </a:cubicBezTo>
                <a:cubicBezTo>
                  <a:pt x="474506" y="681783"/>
                  <a:pt x="461111" y="658781"/>
                  <a:pt x="454348" y="633984"/>
                </a:cubicBezTo>
                <a:cubicBezTo>
                  <a:pt x="448896" y="613992"/>
                  <a:pt x="446220" y="593344"/>
                  <a:pt x="442156" y="573024"/>
                </a:cubicBezTo>
                <a:cubicBezTo>
                  <a:pt x="411553" y="175191"/>
                  <a:pt x="446642" y="607932"/>
                  <a:pt x="417772" y="304800"/>
                </a:cubicBezTo>
                <a:cubicBezTo>
                  <a:pt x="413132" y="256083"/>
                  <a:pt x="411650" y="207055"/>
                  <a:pt x="405580" y="158496"/>
                </a:cubicBezTo>
                <a:cubicBezTo>
                  <a:pt x="403502" y="141869"/>
                  <a:pt x="401701" y="124277"/>
                  <a:pt x="393388" y="109728"/>
                </a:cubicBezTo>
                <a:cubicBezTo>
                  <a:pt x="384834" y="94758"/>
                  <a:pt x="367850" y="86398"/>
                  <a:pt x="356812" y="73152"/>
                </a:cubicBezTo>
                <a:cubicBezTo>
                  <a:pt x="334500" y="46377"/>
                  <a:pt x="334420" y="22711"/>
                  <a:pt x="295852" y="12192"/>
                </a:cubicBezTo>
                <a:cubicBezTo>
                  <a:pt x="264241" y="3571"/>
                  <a:pt x="230828" y="4064"/>
                  <a:pt x="198316" y="0"/>
                </a:cubicBezTo>
                <a:cubicBezTo>
                  <a:pt x="157676" y="8128"/>
                  <a:pt x="116008" y="12196"/>
                  <a:pt x="76396" y="24384"/>
                </a:cubicBezTo>
                <a:cubicBezTo>
                  <a:pt x="27818" y="39331"/>
                  <a:pt x="45602" y="49396"/>
                  <a:pt x="27628" y="85344"/>
                </a:cubicBezTo>
                <a:cubicBezTo>
                  <a:pt x="21075" y="98450"/>
                  <a:pt x="4219" y="107299"/>
                  <a:pt x="3244" y="121920"/>
                </a:cubicBezTo>
                <a:cubicBezTo>
                  <a:pt x="-4055" y="231405"/>
                  <a:pt x="3244" y="341376"/>
                  <a:pt x="3244" y="451104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57706-B070-F098-DF70-91BF58AEC6D6}"/>
                  </a:ext>
                </a:extLst>
              </p:cNvPr>
              <p:cNvSpPr txBox="1"/>
              <p:nvPr/>
            </p:nvSpPr>
            <p:spPr>
              <a:xfrm>
                <a:off x="1600671" y="4011170"/>
                <a:ext cx="9303701" cy="2061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𝐹𝑌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𝐴𝑑𝑢𝑙𝑡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𝐹𝑌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𝐴𝑑𝑢𝑙𝑡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57706-B070-F098-DF70-91BF58AE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71" y="4011170"/>
                <a:ext cx="9303701" cy="2061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7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1A33-9216-7207-7139-75B400FA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into the </a:t>
            </a:r>
            <a:r>
              <a:rPr lang="en-US" i="1" dirty="0"/>
              <a:t>R</a:t>
            </a:r>
            <a:r>
              <a:rPr lang="en-US" dirty="0"/>
              <a:t> term?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10172-8871-43A8-BA65-20DA24996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R</a:t>
                </a:r>
                <a:r>
                  <a:rPr lang="en-US" dirty="0"/>
                  <a:t>: reproductive contribution from a given age class to the initial age class (which, in our case, is FY)</a:t>
                </a:r>
              </a:p>
              <a:p>
                <a:r>
                  <a:rPr lang="en-US" dirty="0"/>
                  <a:t>To join the FY age class, individuals must do two things:</a:t>
                </a:r>
              </a:p>
              <a:p>
                <a:pPr lvl="1"/>
                <a:r>
                  <a:rPr lang="en-US" dirty="0"/>
                  <a:t>Be born/hatched</a:t>
                </a:r>
              </a:p>
              <a:p>
                <a:pPr lvl="1"/>
                <a:r>
                  <a:rPr lang="en-US" dirty="0"/>
                  <a:t>Survive until the time of the survey</a:t>
                </a:r>
              </a:p>
              <a:p>
                <a:r>
                  <a:rPr lang="en-US" dirty="0"/>
                  <a:t>These two metrics are represented by the symbols </a:t>
                </a:r>
                <a:r>
                  <a:rPr lang="en-US" i="1" dirty="0"/>
                  <a:t>F</a:t>
                </a:r>
                <a:r>
                  <a:rPr lang="en-US" dirty="0"/>
                  <a:t>, representing fecundity,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representing initial survival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10172-8871-43A8-BA65-20DA24996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56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625C-1A9B-2850-5CC9-ADE90C2A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1F19-54BC-3A83-8314-41B59430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can be done on Mac computers (doesn’t require MARK)</a:t>
            </a:r>
          </a:p>
          <a:p>
            <a:r>
              <a:rPr lang="en-US" dirty="0"/>
              <a:t>Extra credit is available for this lab</a:t>
            </a:r>
          </a:p>
          <a:p>
            <a:pPr lvl="1"/>
            <a:r>
              <a:rPr lang="en-US" dirty="0"/>
              <a:t>Translate Part 3 from Excel to R</a:t>
            </a:r>
          </a:p>
        </p:txBody>
      </p:sp>
    </p:spTree>
    <p:extLst>
      <p:ext uri="{BB962C8B-B14F-4D97-AF65-F5344CB8AC3E}">
        <p14:creationId xmlns:p14="http://schemas.microsoft.com/office/powerpoint/2010/main" val="23712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70D6-D721-9DC6-86D7-C300F0ED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national population will grow faster?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88769-B742-02C1-FE66-738C203A2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t="275" r="1025" b="51751"/>
          <a:stretch/>
        </p:blipFill>
        <p:spPr bwMode="auto">
          <a:xfrm>
            <a:off x="365760" y="2051304"/>
            <a:ext cx="5998464" cy="275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DBDD7C-9666-B489-8A54-392C394F2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48622" r="1849"/>
          <a:stretch/>
        </p:blipFill>
        <p:spPr bwMode="auto">
          <a:xfrm>
            <a:off x="5754624" y="1855724"/>
            <a:ext cx="5876544" cy="29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DE7DAB-E778-B8CE-DF94-E25221434558}"/>
              </a:ext>
            </a:extLst>
          </p:cNvPr>
          <p:cNvSpPr/>
          <p:nvPr/>
        </p:nvSpPr>
        <p:spPr>
          <a:xfrm>
            <a:off x="10936224" y="3340608"/>
            <a:ext cx="5486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77ADB-D4E8-4C54-AF10-E2A9C96DAFD3}"/>
              </a:ext>
            </a:extLst>
          </p:cNvPr>
          <p:cNvSpPr/>
          <p:nvPr/>
        </p:nvSpPr>
        <p:spPr>
          <a:xfrm>
            <a:off x="11149584" y="4358640"/>
            <a:ext cx="5486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6E688-EC01-C0F2-24B7-4236E9BD636B}"/>
              </a:ext>
            </a:extLst>
          </p:cNvPr>
          <p:cNvSpPr/>
          <p:nvPr/>
        </p:nvSpPr>
        <p:spPr>
          <a:xfrm>
            <a:off x="5504688" y="3090672"/>
            <a:ext cx="5486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3671B-C60B-E169-A925-177709639AA4}"/>
              </a:ext>
            </a:extLst>
          </p:cNvPr>
          <p:cNvSpPr txBox="1"/>
          <p:nvPr/>
        </p:nvSpPr>
        <p:spPr>
          <a:xfrm>
            <a:off x="2340864" y="5315712"/>
            <a:ext cx="18409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China (2000)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EA35B-4541-1996-1FC2-2782CDC9A935}"/>
              </a:ext>
            </a:extLst>
          </p:cNvPr>
          <p:cNvSpPr txBox="1"/>
          <p:nvPr/>
        </p:nvSpPr>
        <p:spPr>
          <a:xfrm>
            <a:off x="6986016" y="5315712"/>
            <a:ext cx="31821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China (predicted 2050)</a:t>
            </a:r>
          </a:p>
        </p:txBody>
      </p:sp>
    </p:spTree>
    <p:extLst>
      <p:ext uri="{BB962C8B-B14F-4D97-AF65-F5344CB8AC3E}">
        <p14:creationId xmlns:p14="http://schemas.microsoft.com/office/powerpoint/2010/main" val="32751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/>
              <p:nvPr/>
            </p:nvSpPr>
            <p:spPr>
              <a:xfrm>
                <a:off x="4447503" y="1621727"/>
                <a:ext cx="3296993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03" y="1621727"/>
                <a:ext cx="3296993" cy="1956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F4C47D7-EF5F-DC7B-8FAE-F97DB893B72E}"/>
              </a:ext>
            </a:extLst>
          </p:cNvPr>
          <p:cNvSpPr txBox="1"/>
          <p:nvPr/>
        </p:nvSpPr>
        <p:spPr>
          <a:xfrm>
            <a:off x="4779263" y="4080736"/>
            <a:ext cx="29652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Three age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First Year (FY)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Second Year (SY)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Adult</a:t>
            </a:r>
          </a:p>
        </p:txBody>
      </p:sp>
    </p:spTree>
    <p:extLst>
      <p:ext uri="{BB962C8B-B14F-4D97-AF65-F5344CB8AC3E}">
        <p14:creationId xmlns:p14="http://schemas.microsoft.com/office/powerpoint/2010/main" val="203643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/>
              <p:nvPr/>
            </p:nvSpPr>
            <p:spPr>
              <a:xfrm>
                <a:off x="3216111" y="3084767"/>
                <a:ext cx="3296993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11" y="3084767"/>
                <a:ext cx="3296993" cy="1956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8DFF-3A1E-ED04-0A29-B40CCAB65E69}"/>
                  </a:ext>
                </a:extLst>
              </p:cNvPr>
              <p:cNvSpPr txBox="1"/>
              <p:nvPr/>
            </p:nvSpPr>
            <p:spPr>
              <a:xfrm rot="-1680000">
                <a:off x="3104761" y="1690614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8DFF-3A1E-ED04-0A29-B40CCAB65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3104761" y="1690614"/>
                <a:ext cx="3740368" cy="477054"/>
              </a:xfrm>
              <a:prstGeom prst="rect">
                <a:avLst/>
              </a:prstGeom>
              <a:blipFill>
                <a:blip r:embed="rId4"/>
                <a:stretch>
                  <a:fillRect l="-2414" b="-7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CC244-0273-5AF8-1C20-78795866CA71}"/>
                  </a:ext>
                </a:extLst>
              </p:cNvPr>
              <p:cNvSpPr txBox="1"/>
              <p:nvPr/>
            </p:nvSpPr>
            <p:spPr>
              <a:xfrm rot="-1680000">
                <a:off x="4239294" y="1792215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CC244-0273-5AF8-1C20-78795866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4239294" y="1792215"/>
                <a:ext cx="3740368" cy="477054"/>
              </a:xfrm>
              <a:prstGeom prst="rect">
                <a:avLst/>
              </a:prstGeom>
              <a:blipFill>
                <a:blip r:embed="rId5"/>
                <a:stretch>
                  <a:fillRect l="-2414" b="-7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1D3F7-2B41-819E-AB22-B371105104DC}"/>
                  </a:ext>
                </a:extLst>
              </p:cNvPr>
              <p:cNvSpPr txBox="1"/>
              <p:nvPr/>
            </p:nvSpPr>
            <p:spPr>
              <a:xfrm rot="-1680000">
                <a:off x="5460490" y="1647278"/>
                <a:ext cx="457422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1D3F7-2B41-819E-AB22-B3711051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5460490" y="1647278"/>
                <a:ext cx="4574227" cy="477054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324ED9-F7A3-77A8-A223-92F75AFE29CF}"/>
              </a:ext>
            </a:extLst>
          </p:cNvPr>
          <p:cNvCxnSpPr/>
          <p:nvPr/>
        </p:nvCxnSpPr>
        <p:spPr>
          <a:xfrm>
            <a:off x="4309645" y="3084767"/>
            <a:ext cx="0" cy="1956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31CF41-CB7F-8EFA-6F6D-B89C5CD48928}"/>
              </a:ext>
            </a:extLst>
          </p:cNvPr>
          <p:cNvCxnSpPr/>
          <p:nvPr/>
        </p:nvCxnSpPr>
        <p:spPr>
          <a:xfrm>
            <a:off x="5425213" y="3084767"/>
            <a:ext cx="0" cy="1956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7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/>
              <p:nvPr/>
            </p:nvSpPr>
            <p:spPr>
              <a:xfrm>
                <a:off x="3216111" y="3084767"/>
                <a:ext cx="3296993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11" y="3084767"/>
                <a:ext cx="3296993" cy="1956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9B5B76-D227-E539-99F9-B36818792997}"/>
                  </a:ext>
                </a:extLst>
              </p:cNvPr>
              <p:cNvSpPr txBox="1"/>
              <p:nvPr/>
            </p:nvSpPr>
            <p:spPr>
              <a:xfrm>
                <a:off x="6513104" y="3205808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9B5B76-D227-E539-99F9-B36818792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3205808"/>
                <a:ext cx="2392210" cy="477054"/>
              </a:xfrm>
              <a:prstGeom prst="rect">
                <a:avLst/>
              </a:prstGeom>
              <a:blipFill>
                <a:blip r:embed="rId4"/>
                <a:stretch>
                  <a:fillRect l="-3817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07B2-8E09-68E9-0B13-0B9A993A14F5}"/>
                  </a:ext>
                </a:extLst>
              </p:cNvPr>
              <p:cNvSpPr txBox="1"/>
              <p:nvPr/>
            </p:nvSpPr>
            <p:spPr>
              <a:xfrm>
                <a:off x="6513104" y="3834478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07B2-8E09-68E9-0B13-0B9A993A1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3834478"/>
                <a:ext cx="2392210" cy="477054"/>
              </a:xfrm>
              <a:prstGeom prst="rect">
                <a:avLst/>
              </a:prstGeom>
              <a:blipFill>
                <a:blip r:embed="rId5"/>
                <a:stretch>
                  <a:fillRect l="-3562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55F15-8582-F817-597C-7DF12643C2CD}"/>
                  </a:ext>
                </a:extLst>
              </p:cNvPr>
              <p:cNvSpPr txBox="1"/>
              <p:nvPr/>
            </p:nvSpPr>
            <p:spPr>
              <a:xfrm>
                <a:off x="6507008" y="4467680"/>
                <a:ext cx="279548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55F15-8582-F817-597C-7DF12643C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08" y="4467680"/>
                <a:ext cx="2795488" cy="477054"/>
              </a:xfrm>
              <a:prstGeom prst="rect">
                <a:avLst/>
              </a:prstGeom>
              <a:blipFill>
                <a:blip r:embed="rId6"/>
                <a:stretch>
                  <a:fillRect l="-3050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8DFF-3A1E-ED04-0A29-B40CCAB65E69}"/>
                  </a:ext>
                </a:extLst>
              </p:cNvPr>
              <p:cNvSpPr txBox="1"/>
              <p:nvPr/>
            </p:nvSpPr>
            <p:spPr>
              <a:xfrm rot="-1680000">
                <a:off x="3104761" y="1690614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8DFF-3A1E-ED04-0A29-B40CCAB65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3104761" y="1690614"/>
                <a:ext cx="3740368" cy="477054"/>
              </a:xfrm>
              <a:prstGeom prst="rect">
                <a:avLst/>
              </a:prstGeom>
              <a:blipFill>
                <a:blip r:embed="rId7"/>
                <a:stretch>
                  <a:fillRect l="-2414" b="-7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CC244-0273-5AF8-1C20-78795866CA71}"/>
                  </a:ext>
                </a:extLst>
              </p:cNvPr>
              <p:cNvSpPr txBox="1"/>
              <p:nvPr/>
            </p:nvSpPr>
            <p:spPr>
              <a:xfrm rot="-1680000">
                <a:off x="4239294" y="1792215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CC244-0273-5AF8-1C20-78795866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4239294" y="1792215"/>
                <a:ext cx="3740368" cy="477054"/>
              </a:xfrm>
              <a:prstGeom prst="rect">
                <a:avLst/>
              </a:prstGeom>
              <a:blipFill>
                <a:blip r:embed="rId8"/>
                <a:stretch>
                  <a:fillRect l="-2414" b="-7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1D3F7-2B41-819E-AB22-B371105104DC}"/>
                  </a:ext>
                </a:extLst>
              </p:cNvPr>
              <p:cNvSpPr txBox="1"/>
              <p:nvPr/>
            </p:nvSpPr>
            <p:spPr>
              <a:xfrm rot="-1680000">
                <a:off x="5460490" y="1647278"/>
                <a:ext cx="457422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1D3F7-2B41-819E-AB22-B3711051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5460490" y="1647278"/>
                <a:ext cx="4574227" cy="477054"/>
              </a:xfrm>
              <a:prstGeom prst="rect">
                <a:avLst/>
              </a:prstGeom>
              <a:blipFill>
                <a:blip r:embed="rId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DFFAA29-5A88-B75F-B69D-E4C35A01AE74}"/>
              </a:ext>
            </a:extLst>
          </p:cNvPr>
          <p:cNvCxnSpPr>
            <a:cxnSpLocks/>
          </p:cNvCxnSpPr>
          <p:nvPr/>
        </p:nvCxnSpPr>
        <p:spPr>
          <a:xfrm flipH="1">
            <a:off x="3621024" y="4382339"/>
            <a:ext cx="247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72A82-3B1E-6FFD-5E06-75936F4D6F8D}"/>
              </a:ext>
            </a:extLst>
          </p:cNvPr>
          <p:cNvCxnSpPr>
            <a:cxnSpLocks/>
          </p:cNvCxnSpPr>
          <p:nvPr/>
        </p:nvCxnSpPr>
        <p:spPr>
          <a:xfrm flipH="1">
            <a:off x="3602736" y="3766643"/>
            <a:ext cx="247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/>
              <p:nvPr/>
            </p:nvSpPr>
            <p:spPr>
              <a:xfrm>
                <a:off x="3216111" y="3084767"/>
                <a:ext cx="3296993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11" y="3084767"/>
                <a:ext cx="3296993" cy="1956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9B5B76-D227-E539-99F9-B36818792997}"/>
                  </a:ext>
                </a:extLst>
              </p:cNvPr>
              <p:cNvSpPr txBox="1"/>
              <p:nvPr/>
            </p:nvSpPr>
            <p:spPr>
              <a:xfrm>
                <a:off x="6513104" y="3205808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9B5B76-D227-E539-99F9-B36818792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3205808"/>
                <a:ext cx="2392210" cy="477054"/>
              </a:xfrm>
              <a:prstGeom prst="rect">
                <a:avLst/>
              </a:prstGeom>
              <a:blipFill>
                <a:blip r:embed="rId4"/>
                <a:stretch>
                  <a:fillRect l="-3817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07B2-8E09-68E9-0B13-0B9A993A14F5}"/>
                  </a:ext>
                </a:extLst>
              </p:cNvPr>
              <p:cNvSpPr txBox="1"/>
              <p:nvPr/>
            </p:nvSpPr>
            <p:spPr>
              <a:xfrm>
                <a:off x="6513104" y="3834478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07B2-8E09-68E9-0B13-0B9A993A1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3834478"/>
                <a:ext cx="2392210" cy="477054"/>
              </a:xfrm>
              <a:prstGeom prst="rect">
                <a:avLst/>
              </a:prstGeom>
              <a:blipFill>
                <a:blip r:embed="rId5"/>
                <a:stretch>
                  <a:fillRect l="-3562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55F15-8582-F817-597C-7DF12643C2CD}"/>
                  </a:ext>
                </a:extLst>
              </p:cNvPr>
              <p:cNvSpPr txBox="1"/>
              <p:nvPr/>
            </p:nvSpPr>
            <p:spPr>
              <a:xfrm>
                <a:off x="6507008" y="4467680"/>
                <a:ext cx="279548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55F15-8582-F817-597C-7DF12643C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08" y="4467680"/>
                <a:ext cx="2795488" cy="477054"/>
              </a:xfrm>
              <a:prstGeom prst="rect">
                <a:avLst/>
              </a:prstGeom>
              <a:blipFill>
                <a:blip r:embed="rId6"/>
                <a:stretch>
                  <a:fillRect l="-3050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8DFF-3A1E-ED04-0A29-B40CCAB65E69}"/>
                  </a:ext>
                </a:extLst>
              </p:cNvPr>
              <p:cNvSpPr txBox="1"/>
              <p:nvPr/>
            </p:nvSpPr>
            <p:spPr>
              <a:xfrm rot="-1680000">
                <a:off x="3104761" y="1690614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8DFF-3A1E-ED04-0A29-B40CCAB65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3104761" y="1690614"/>
                <a:ext cx="3740368" cy="477054"/>
              </a:xfrm>
              <a:prstGeom prst="rect">
                <a:avLst/>
              </a:prstGeom>
              <a:blipFill>
                <a:blip r:embed="rId7"/>
                <a:stretch>
                  <a:fillRect l="-2414" b="-7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CC244-0273-5AF8-1C20-78795866CA71}"/>
                  </a:ext>
                </a:extLst>
              </p:cNvPr>
              <p:cNvSpPr txBox="1"/>
              <p:nvPr/>
            </p:nvSpPr>
            <p:spPr>
              <a:xfrm rot="-1680000">
                <a:off x="4239294" y="1792215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CC244-0273-5AF8-1C20-78795866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4239294" y="1792215"/>
                <a:ext cx="3740368" cy="477054"/>
              </a:xfrm>
              <a:prstGeom prst="rect">
                <a:avLst/>
              </a:prstGeom>
              <a:blipFill>
                <a:blip r:embed="rId8"/>
                <a:stretch>
                  <a:fillRect l="-2414" b="-7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1D3F7-2B41-819E-AB22-B371105104DC}"/>
                  </a:ext>
                </a:extLst>
              </p:cNvPr>
              <p:cNvSpPr txBox="1"/>
              <p:nvPr/>
            </p:nvSpPr>
            <p:spPr>
              <a:xfrm rot="-1680000">
                <a:off x="5460490" y="1647278"/>
                <a:ext cx="457422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1D3F7-2B41-819E-AB22-B3711051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5460490" y="1647278"/>
                <a:ext cx="4574227" cy="477054"/>
              </a:xfrm>
              <a:prstGeom prst="rect">
                <a:avLst/>
              </a:prstGeom>
              <a:blipFill>
                <a:blip r:embed="rId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DFFAA29-5A88-B75F-B69D-E4C35A01AE74}"/>
              </a:ext>
            </a:extLst>
          </p:cNvPr>
          <p:cNvCxnSpPr>
            <a:cxnSpLocks/>
          </p:cNvCxnSpPr>
          <p:nvPr/>
        </p:nvCxnSpPr>
        <p:spPr>
          <a:xfrm flipH="1">
            <a:off x="3621024" y="4382339"/>
            <a:ext cx="247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72A82-3B1E-6FFD-5E06-75936F4D6F8D}"/>
              </a:ext>
            </a:extLst>
          </p:cNvPr>
          <p:cNvCxnSpPr>
            <a:cxnSpLocks/>
          </p:cNvCxnSpPr>
          <p:nvPr/>
        </p:nvCxnSpPr>
        <p:spPr>
          <a:xfrm flipH="1">
            <a:off x="3602736" y="3766643"/>
            <a:ext cx="247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A9C60-EE79-D41B-22DF-37BD8D7FF1EA}"/>
                  </a:ext>
                </a:extLst>
              </p:cNvPr>
              <p:cNvSpPr txBox="1"/>
              <p:nvPr/>
            </p:nvSpPr>
            <p:spPr>
              <a:xfrm>
                <a:off x="2471972" y="5523724"/>
                <a:ext cx="628849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Example A: FY population size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is the sum of FY, SY, and Adult reproduction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A9C60-EE79-D41B-22DF-37BD8D7F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72" y="5523724"/>
                <a:ext cx="6288496" cy="861774"/>
              </a:xfrm>
              <a:prstGeom prst="rect">
                <a:avLst/>
              </a:prstGeom>
              <a:blipFill>
                <a:blip r:embed="rId10"/>
                <a:stretch>
                  <a:fillRect t="-4965" b="-16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43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/>
              <p:nvPr/>
            </p:nvSpPr>
            <p:spPr>
              <a:xfrm>
                <a:off x="3216111" y="3084767"/>
                <a:ext cx="3296993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21815B-AE47-6E2B-F083-F04C511D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11" y="3084767"/>
                <a:ext cx="3296993" cy="1956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9B5B76-D227-E539-99F9-B36818792997}"/>
                  </a:ext>
                </a:extLst>
              </p:cNvPr>
              <p:cNvSpPr txBox="1"/>
              <p:nvPr/>
            </p:nvSpPr>
            <p:spPr>
              <a:xfrm>
                <a:off x="6513104" y="3205808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9B5B76-D227-E539-99F9-B36818792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3205808"/>
                <a:ext cx="2392210" cy="477054"/>
              </a:xfrm>
              <a:prstGeom prst="rect">
                <a:avLst/>
              </a:prstGeom>
              <a:blipFill>
                <a:blip r:embed="rId4"/>
                <a:stretch>
                  <a:fillRect l="-3817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07B2-8E09-68E9-0B13-0B9A993A14F5}"/>
                  </a:ext>
                </a:extLst>
              </p:cNvPr>
              <p:cNvSpPr txBox="1"/>
              <p:nvPr/>
            </p:nvSpPr>
            <p:spPr>
              <a:xfrm>
                <a:off x="6513104" y="3834478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207B2-8E09-68E9-0B13-0B9A993A1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3834478"/>
                <a:ext cx="2392210" cy="477054"/>
              </a:xfrm>
              <a:prstGeom prst="rect">
                <a:avLst/>
              </a:prstGeom>
              <a:blipFill>
                <a:blip r:embed="rId5"/>
                <a:stretch>
                  <a:fillRect l="-3562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55F15-8582-F817-597C-7DF12643C2CD}"/>
                  </a:ext>
                </a:extLst>
              </p:cNvPr>
              <p:cNvSpPr txBox="1"/>
              <p:nvPr/>
            </p:nvSpPr>
            <p:spPr>
              <a:xfrm>
                <a:off x="6507008" y="4467680"/>
                <a:ext cx="279548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C55F15-8582-F817-597C-7DF12643C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08" y="4467680"/>
                <a:ext cx="2795488" cy="477054"/>
              </a:xfrm>
              <a:prstGeom prst="rect">
                <a:avLst/>
              </a:prstGeom>
              <a:blipFill>
                <a:blip r:embed="rId6"/>
                <a:stretch>
                  <a:fillRect l="-3050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8DFF-3A1E-ED04-0A29-B40CCAB65E69}"/>
                  </a:ext>
                </a:extLst>
              </p:cNvPr>
              <p:cNvSpPr txBox="1"/>
              <p:nvPr/>
            </p:nvSpPr>
            <p:spPr>
              <a:xfrm rot="-1680000">
                <a:off x="3104761" y="1690614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8DFF-3A1E-ED04-0A29-B40CCAB65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3104761" y="1690614"/>
                <a:ext cx="3740368" cy="477054"/>
              </a:xfrm>
              <a:prstGeom prst="rect">
                <a:avLst/>
              </a:prstGeom>
              <a:blipFill>
                <a:blip r:embed="rId7"/>
                <a:stretch>
                  <a:fillRect l="-2414" b="-7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CC244-0273-5AF8-1C20-78795866CA71}"/>
                  </a:ext>
                </a:extLst>
              </p:cNvPr>
              <p:cNvSpPr txBox="1"/>
              <p:nvPr/>
            </p:nvSpPr>
            <p:spPr>
              <a:xfrm rot="-1680000">
                <a:off x="4239294" y="1792215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CC244-0273-5AF8-1C20-78795866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4239294" y="1792215"/>
                <a:ext cx="3740368" cy="477054"/>
              </a:xfrm>
              <a:prstGeom prst="rect">
                <a:avLst/>
              </a:prstGeom>
              <a:blipFill>
                <a:blip r:embed="rId8"/>
                <a:stretch>
                  <a:fillRect l="-2414" b="-7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1D3F7-2B41-819E-AB22-B371105104DC}"/>
                  </a:ext>
                </a:extLst>
              </p:cNvPr>
              <p:cNvSpPr txBox="1"/>
              <p:nvPr/>
            </p:nvSpPr>
            <p:spPr>
              <a:xfrm rot="-1680000">
                <a:off x="5460490" y="1647278"/>
                <a:ext cx="457422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1D3F7-2B41-819E-AB22-B3711051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5460490" y="1647278"/>
                <a:ext cx="4574227" cy="477054"/>
              </a:xfrm>
              <a:prstGeom prst="rect">
                <a:avLst/>
              </a:prstGeom>
              <a:blipFill>
                <a:blip r:embed="rId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DFFAA29-5A88-B75F-B69D-E4C35A01AE74}"/>
              </a:ext>
            </a:extLst>
          </p:cNvPr>
          <p:cNvCxnSpPr>
            <a:cxnSpLocks/>
          </p:cNvCxnSpPr>
          <p:nvPr/>
        </p:nvCxnSpPr>
        <p:spPr>
          <a:xfrm flipH="1">
            <a:off x="3621024" y="4382339"/>
            <a:ext cx="247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72A82-3B1E-6FFD-5E06-75936F4D6F8D}"/>
              </a:ext>
            </a:extLst>
          </p:cNvPr>
          <p:cNvCxnSpPr>
            <a:cxnSpLocks/>
          </p:cNvCxnSpPr>
          <p:nvPr/>
        </p:nvCxnSpPr>
        <p:spPr>
          <a:xfrm flipH="1">
            <a:off x="3602736" y="3766643"/>
            <a:ext cx="247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A9C60-EE79-D41B-22DF-37BD8D7FF1EA}"/>
                  </a:ext>
                </a:extLst>
              </p:cNvPr>
              <p:cNvSpPr txBox="1"/>
              <p:nvPr/>
            </p:nvSpPr>
            <p:spPr>
              <a:xfrm>
                <a:off x="2471972" y="5523724"/>
                <a:ext cx="6288496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chemeClr val="tx1"/>
                    </a:solidFill>
                  </a:rPr>
                  <a:t>Example B: </a:t>
                </a:r>
                <a:r>
                  <a:rPr lang="en-US" sz="2500" dirty="0"/>
                  <a:t>S</a:t>
                </a:r>
                <a:r>
                  <a:rPr lang="en-US" sz="2500" dirty="0">
                    <a:solidFill>
                      <a:schemeClr val="tx1"/>
                    </a:solidFill>
                  </a:rPr>
                  <a:t>Y population size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is equal to FY survival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500" dirty="0">
                    <a:solidFill>
                      <a:schemeClr val="tx1"/>
                    </a:solidFill>
                  </a:rPr>
                  <a:t>) </a:t>
                </a:r>
                <a:r>
                  <a:rPr lang="en-US" sz="2500" dirty="0"/>
                  <a:t>times the number of FY individuals in</a:t>
                </a:r>
                <a:r>
                  <a:rPr lang="en-US" sz="2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A9C60-EE79-D41B-22DF-37BD8D7F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72" y="5523724"/>
                <a:ext cx="6288496" cy="1246495"/>
              </a:xfrm>
              <a:prstGeom prst="rect">
                <a:avLst/>
              </a:prstGeom>
              <a:blipFill>
                <a:blip r:embed="rId10"/>
                <a:stretch>
                  <a:fillRect t="-3415" r="-873" b="-1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2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E53-5DB3-47B0-8580-3A7B02A1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it look like if the first age class wasn’t reproductive?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CEFFC-103A-AF30-0F19-F880D7D569BB}"/>
                  </a:ext>
                </a:extLst>
              </p:cNvPr>
              <p:cNvSpPr txBox="1"/>
              <p:nvPr/>
            </p:nvSpPr>
            <p:spPr>
              <a:xfrm>
                <a:off x="3216111" y="3950399"/>
                <a:ext cx="3296993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CEFFC-103A-AF30-0F19-F880D7D5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111" y="3950399"/>
                <a:ext cx="3296993" cy="1956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E6502-58CE-4AFF-4FCE-71A39FDD4F6B}"/>
                  </a:ext>
                </a:extLst>
              </p:cNvPr>
              <p:cNvSpPr txBox="1"/>
              <p:nvPr/>
            </p:nvSpPr>
            <p:spPr>
              <a:xfrm>
                <a:off x="6513104" y="4071440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E6502-58CE-4AFF-4FCE-71A39FDD4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4071440"/>
                <a:ext cx="2392210" cy="477054"/>
              </a:xfrm>
              <a:prstGeom prst="rect">
                <a:avLst/>
              </a:prstGeom>
              <a:blipFill>
                <a:blip r:embed="rId3"/>
                <a:stretch>
                  <a:fillRect l="-3817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B3064-4E92-3BBC-3464-6136045DC09D}"/>
                  </a:ext>
                </a:extLst>
              </p:cNvPr>
              <p:cNvSpPr txBox="1"/>
              <p:nvPr/>
            </p:nvSpPr>
            <p:spPr>
              <a:xfrm>
                <a:off x="6513104" y="4700110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B3064-4E92-3BBC-3464-6136045D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4700110"/>
                <a:ext cx="2392210" cy="477054"/>
              </a:xfrm>
              <a:prstGeom prst="rect">
                <a:avLst/>
              </a:prstGeom>
              <a:blipFill>
                <a:blip r:embed="rId4"/>
                <a:stretch>
                  <a:fillRect l="-3562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613-C38A-4BC9-F12A-709E53C90601}"/>
                  </a:ext>
                </a:extLst>
              </p:cNvPr>
              <p:cNvSpPr txBox="1"/>
              <p:nvPr/>
            </p:nvSpPr>
            <p:spPr>
              <a:xfrm>
                <a:off x="6507008" y="5333312"/>
                <a:ext cx="279548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613-C38A-4BC9-F12A-709E53C90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08" y="5333312"/>
                <a:ext cx="2795488" cy="477054"/>
              </a:xfrm>
              <a:prstGeom prst="rect">
                <a:avLst/>
              </a:prstGeom>
              <a:blipFill>
                <a:blip r:embed="rId5"/>
                <a:stretch>
                  <a:fillRect l="-3050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50C73-26A8-2EEA-E9AC-CF9A4913B62F}"/>
                  </a:ext>
                </a:extLst>
              </p:cNvPr>
              <p:cNvSpPr txBox="1"/>
              <p:nvPr/>
            </p:nvSpPr>
            <p:spPr>
              <a:xfrm rot="-1680000">
                <a:off x="3104761" y="2556246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50C73-26A8-2EEA-E9AC-CF9A4913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3104761" y="2556246"/>
                <a:ext cx="3740368" cy="477054"/>
              </a:xfrm>
              <a:prstGeom prst="rect">
                <a:avLst/>
              </a:prstGeom>
              <a:blipFill>
                <a:blip r:embed="rId6"/>
                <a:stretch>
                  <a:fillRect l="-2414" b="-7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F71C1B-A9FA-3BCF-6F04-B7A28E70EE60}"/>
                  </a:ext>
                </a:extLst>
              </p:cNvPr>
              <p:cNvSpPr txBox="1"/>
              <p:nvPr/>
            </p:nvSpPr>
            <p:spPr>
              <a:xfrm rot="-1680000">
                <a:off x="4239294" y="2657847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F71C1B-A9FA-3BCF-6F04-B7A28E70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4239294" y="2657847"/>
                <a:ext cx="3740368" cy="477054"/>
              </a:xfrm>
              <a:prstGeom prst="rect">
                <a:avLst/>
              </a:prstGeom>
              <a:blipFill>
                <a:blip r:embed="rId7"/>
                <a:stretch>
                  <a:fillRect l="-2414" b="-7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D1BD-6BCD-5861-10FC-222166D3A7F6}"/>
                  </a:ext>
                </a:extLst>
              </p:cNvPr>
              <p:cNvSpPr txBox="1"/>
              <p:nvPr/>
            </p:nvSpPr>
            <p:spPr>
              <a:xfrm rot="-1680000">
                <a:off x="5460490" y="2512910"/>
                <a:ext cx="457422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D1BD-6BCD-5861-10FC-222166D3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5460490" y="2512910"/>
                <a:ext cx="4574227" cy="477054"/>
              </a:xfrm>
              <a:prstGeom prst="rect">
                <a:avLst/>
              </a:prstGeom>
              <a:blipFill>
                <a:blip r:embed="rId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03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7E53-5DB3-47B0-8580-3A7B02A1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it look like if the first age class wasn’t reproductive?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CEFFC-103A-AF30-0F19-F880D7D569BB}"/>
                  </a:ext>
                </a:extLst>
              </p:cNvPr>
              <p:cNvSpPr txBox="1"/>
              <p:nvPr/>
            </p:nvSpPr>
            <p:spPr>
              <a:xfrm>
                <a:off x="3228303" y="3950399"/>
                <a:ext cx="3146182" cy="1956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CEFFC-103A-AF30-0F19-F880D7D5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03" y="3950399"/>
                <a:ext cx="3146182" cy="1956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E6502-58CE-4AFF-4FCE-71A39FDD4F6B}"/>
                  </a:ext>
                </a:extLst>
              </p:cNvPr>
              <p:cNvSpPr txBox="1"/>
              <p:nvPr/>
            </p:nvSpPr>
            <p:spPr>
              <a:xfrm>
                <a:off x="6513104" y="4071440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E6502-58CE-4AFF-4FCE-71A39FDD4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4071440"/>
                <a:ext cx="2392210" cy="477054"/>
              </a:xfrm>
              <a:prstGeom prst="rect">
                <a:avLst/>
              </a:prstGeom>
              <a:blipFill>
                <a:blip r:embed="rId3"/>
                <a:stretch>
                  <a:fillRect l="-3817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B3064-4E92-3BBC-3464-6136045DC09D}"/>
                  </a:ext>
                </a:extLst>
              </p:cNvPr>
              <p:cNvSpPr txBox="1"/>
              <p:nvPr/>
            </p:nvSpPr>
            <p:spPr>
              <a:xfrm>
                <a:off x="6513104" y="4700110"/>
                <a:ext cx="23922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B3064-4E92-3BBC-3464-6136045D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104" y="4700110"/>
                <a:ext cx="2392210" cy="477054"/>
              </a:xfrm>
              <a:prstGeom prst="rect">
                <a:avLst/>
              </a:prstGeom>
              <a:blipFill>
                <a:blip r:embed="rId4"/>
                <a:stretch>
                  <a:fillRect l="-3562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613-C38A-4BC9-F12A-709E53C90601}"/>
                  </a:ext>
                </a:extLst>
              </p:cNvPr>
              <p:cNvSpPr txBox="1"/>
              <p:nvPr/>
            </p:nvSpPr>
            <p:spPr>
              <a:xfrm>
                <a:off x="6507008" y="5333312"/>
                <a:ext cx="279548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0000"/>
                    </a:solidFill>
                  </a:rPr>
                  <a:t>… add to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64613-C38A-4BC9-F12A-709E53C90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08" y="5333312"/>
                <a:ext cx="2795488" cy="477054"/>
              </a:xfrm>
              <a:prstGeom prst="rect">
                <a:avLst/>
              </a:prstGeom>
              <a:blipFill>
                <a:blip r:embed="rId5"/>
                <a:stretch>
                  <a:fillRect l="-3050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50C73-26A8-2EEA-E9AC-CF9A4913B62F}"/>
                  </a:ext>
                </a:extLst>
              </p:cNvPr>
              <p:cNvSpPr txBox="1"/>
              <p:nvPr/>
            </p:nvSpPr>
            <p:spPr>
              <a:xfrm rot="-1680000">
                <a:off x="3104761" y="2556246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50C73-26A8-2EEA-E9AC-CF9A4913B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3104761" y="2556246"/>
                <a:ext cx="3740368" cy="477054"/>
              </a:xfrm>
              <a:prstGeom prst="rect">
                <a:avLst/>
              </a:prstGeom>
              <a:blipFill>
                <a:blip r:embed="rId6"/>
                <a:stretch>
                  <a:fillRect l="-2414" b="-7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F71C1B-A9FA-3BCF-6F04-B7A28E70EE60}"/>
                  </a:ext>
                </a:extLst>
              </p:cNvPr>
              <p:cNvSpPr txBox="1"/>
              <p:nvPr/>
            </p:nvSpPr>
            <p:spPr>
              <a:xfrm rot="-1680000">
                <a:off x="4239294" y="2657847"/>
                <a:ext cx="3740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SY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F71C1B-A9FA-3BCF-6F04-B7A28E70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4239294" y="2657847"/>
                <a:ext cx="3740368" cy="477054"/>
              </a:xfrm>
              <a:prstGeom prst="rect">
                <a:avLst/>
              </a:prstGeom>
              <a:blipFill>
                <a:blip r:embed="rId7"/>
                <a:stretch>
                  <a:fillRect l="-2414" b="-7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D1BD-6BCD-5861-10FC-222166D3A7F6}"/>
                  </a:ext>
                </a:extLst>
              </p:cNvPr>
              <p:cNvSpPr txBox="1"/>
              <p:nvPr/>
            </p:nvSpPr>
            <p:spPr>
              <a:xfrm rot="-1680000">
                <a:off x="5460490" y="2512910"/>
                <a:ext cx="457422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0070C0"/>
                    </a:solidFill>
                  </a:rPr>
                  <a:t>Contributions from Adult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D1BD-6BCD-5861-10FC-222166D3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1680000">
                <a:off x="5460490" y="2512910"/>
                <a:ext cx="4574227" cy="477054"/>
              </a:xfrm>
              <a:prstGeom prst="rect">
                <a:avLst/>
              </a:prstGeom>
              <a:blipFill>
                <a:blip r:embed="rId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542</Words>
  <Application>Microsoft Office PowerPoint</Application>
  <PresentationFormat>Widescreen</PresentationFormat>
  <Paragraphs>103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Lab 8 – Stage-based population models</vt:lpstr>
      <vt:lpstr>Which national population will grow faster?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would it look like if the first age class wasn’t reproductive?</vt:lpstr>
      <vt:lpstr>What would it look like if the first age class wasn’t reproductive?</vt:lpstr>
      <vt:lpstr>Basics of matrix multiplication</vt:lpstr>
      <vt:lpstr>Basics of matrix multiplication</vt:lpstr>
      <vt:lpstr>PowerPoint Presentation</vt:lpstr>
      <vt:lpstr>What goes into the R term?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Berigan</dc:creator>
  <cp:lastModifiedBy>Liam Berigan</cp:lastModifiedBy>
  <cp:revision>1</cp:revision>
  <dcterms:created xsi:type="dcterms:W3CDTF">2023-11-26T19:29:50Z</dcterms:created>
  <dcterms:modified xsi:type="dcterms:W3CDTF">2023-11-26T22:11:12Z</dcterms:modified>
</cp:coreProperties>
</file>