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4" r:id="rId6"/>
    <p:sldId id="263" r:id="rId7"/>
    <p:sldId id="268" r:id="rId8"/>
    <p:sldId id="269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8637E-6D30-4C72-85B7-2FC442BE93A8}" v="96" dt="2023-09-25T02:22:02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78796" autoAdjust="0"/>
  </p:normalViewPr>
  <p:slideViewPr>
    <p:cSldViewPr snapToGrid="0">
      <p:cViewPr varScale="1">
        <p:scale>
          <a:sx n="89" d="100"/>
          <a:sy n="89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8A38637E-6D30-4C72-85B7-2FC442BE93A8}"/>
    <pc:docChg chg="undo redo custSel addSld delSld modSld sldOrd">
      <pc:chgData name="Liam Akerlof Berigan" userId="1a8d56fc-de3a-4c9a-bb6e-0d52f35feb29" providerId="ADAL" clId="{8A38637E-6D30-4C72-85B7-2FC442BE93A8}" dt="2023-09-25T02:22:02.519" v="1653"/>
      <pc:docMkLst>
        <pc:docMk/>
      </pc:docMkLst>
      <pc:sldChg chg="del">
        <pc:chgData name="Liam Akerlof Berigan" userId="1a8d56fc-de3a-4c9a-bb6e-0d52f35feb29" providerId="ADAL" clId="{8A38637E-6D30-4C72-85B7-2FC442BE93A8}" dt="2023-09-24T16:37:25.317" v="2" actId="47"/>
        <pc:sldMkLst>
          <pc:docMk/>
          <pc:sldMk cId="324186909" sldId="256"/>
        </pc:sldMkLst>
      </pc:sldChg>
      <pc:sldChg chg="modSp mod">
        <pc:chgData name="Liam Akerlof Berigan" userId="1a8d56fc-de3a-4c9a-bb6e-0d52f35feb29" providerId="ADAL" clId="{8A38637E-6D30-4C72-85B7-2FC442BE93A8}" dt="2023-09-24T16:37:22.664" v="1" actId="20577"/>
        <pc:sldMkLst>
          <pc:docMk/>
          <pc:sldMk cId="415424106" sldId="259"/>
        </pc:sldMkLst>
        <pc:spChg chg="mod">
          <ac:chgData name="Liam Akerlof Berigan" userId="1a8d56fc-de3a-4c9a-bb6e-0d52f35feb29" providerId="ADAL" clId="{8A38637E-6D30-4C72-85B7-2FC442BE93A8}" dt="2023-09-24T16:37:22.664" v="1" actId="20577"/>
          <ac:spMkLst>
            <pc:docMk/>
            <pc:sldMk cId="415424106" sldId="259"/>
            <ac:spMk id="3" creationId="{DA33235C-B0F6-378C-1F2F-4224EC6C29DA}"/>
          </ac:spMkLst>
        </pc:spChg>
      </pc:sldChg>
      <pc:sldChg chg="addSp delSp modSp new mod">
        <pc:chgData name="Liam Akerlof Berigan" userId="1a8d56fc-de3a-4c9a-bb6e-0d52f35feb29" providerId="ADAL" clId="{8A38637E-6D30-4C72-85B7-2FC442BE93A8}" dt="2023-09-25T00:53:37.240" v="801" actId="1036"/>
        <pc:sldMkLst>
          <pc:docMk/>
          <pc:sldMk cId="2919126436" sldId="260"/>
        </pc:sldMkLst>
        <pc:spChg chg="del mod">
          <ac:chgData name="Liam Akerlof Berigan" userId="1a8d56fc-de3a-4c9a-bb6e-0d52f35feb29" providerId="ADAL" clId="{8A38637E-6D30-4C72-85B7-2FC442BE93A8}" dt="2023-09-25T00:52:04.484" v="776" actId="478"/>
          <ac:spMkLst>
            <pc:docMk/>
            <pc:sldMk cId="2919126436" sldId="260"/>
            <ac:spMk id="2" creationId="{6217553F-4AAE-3F1D-EAF0-1893E52F3E20}"/>
          </ac:spMkLst>
        </pc:spChg>
        <pc:spChg chg="del mod">
          <ac:chgData name="Liam Akerlof Berigan" userId="1a8d56fc-de3a-4c9a-bb6e-0d52f35feb29" providerId="ADAL" clId="{8A38637E-6D30-4C72-85B7-2FC442BE93A8}" dt="2023-09-25T00:52:02.188" v="774" actId="478"/>
          <ac:spMkLst>
            <pc:docMk/>
            <pc:sldMk cId="2919126436" sldId="260"/>
            <ac:spMk id="3" creationId="{EEBBB45E-5064-028C-C6A7-09E4C3BA4187}"/>
          </ac:spMkLst>
        </pc:spChg>
        <pc:spChg chg="add del mod">
          <ac:chgData name="Liam Akerlof Berigan" userId="1a8d56fc-de3a-4c9a-bb6e-0d52f35feb29" providerId="ADAL" clId="{8A38637E-6D30-4C72-85B7-2FC442BE93A8}" dt="2023-09-25T00:52:03.456" v="775" actId="478"/>
          <ac:spMkLst>
            <pc:docMk/>
            <pc:sldMk cId="2919126436" sldId="260"/>
            <ac:spMk id="5" creationId="{1AA90B86-A08D-220D-585D-FF434018232A}"/>
          </ac:spMkLst>
        </pc:spChg>
        <pc:spChg chg="add del mod">
          <ac:chgData name="Liam Akerlof Berigan" userId="1a8d56fc-de3a-4c9a-bb6e-0d52f35feb29" providerId="ADAL" clId="{8A38637E-6D30-4C72-85B7-2FC442BE93A8}" dt="2023-09-25T00:52:06.107" v="777" actId="478"/>
          <ac:spMkLst>
            <pc:docMk/>
            <pc:sldMk cId="2919126436" sldId="260"/>
            <ac:spMk id="7" creationId="{CAC53B9A-9356-EF70-3D3C-48975DC3803E}"/>
          </ac:spMkLst>
        </pc:spChg>
        <pc:spChg chg="add del">
          <ac:chgData name="Liam Akerlof Berigan" userId="1a8d56fc-de3a-4c9a-bb6e-0d52f35feb29" providerId="ADAL" clId="{8A38637E-6D30-4C72-85B7-2FC442BE93A8}" dt="2023-09-25T00:52:09.378" v="779"/>
          <ac:spMkLst>
            <pc:docMk/>
            <pc:sldMk cId="2919126436" sldId="260"/>
            <ac:spMk id="8" creationId="{0B4BEB06-932D-F63A-B050-60CF55CBFE99}"/>
          </ac:spMkLst>
        </pc:spChg>
        <pc:spChg chg="add del">
          <ac:chgData name="Liam Akerlof Berigan" userId="1a8d56fc-de3a-4c9a-bb6e-0d52f35feb29" providerId="ADAL" clId="{8A38637E-6D30-4C72-85B7-2FC442BE93A8}" dt="2023-09-25T00:52:13.656" v="781" actId="478"/>
          <ac:spMkLst>
            <pc:docMk/>
            <pc:sldMk cId="2919126436" sldId="260"/>
            <ac:spMk id="9" creationId="{4E605C29-3271-CE7B-3D16-CB17242E4B03}"/>
          </ac:spMkLst>
        </pc:spChg>
        <pc:spChg chg="add del">
          <ac:chgData name="Liam Akerlof Berigan" userId="1a8d56fc-de3a-4c9a-bb6e-0d52f35feb29" providerId="ADAL" clId="{8A38637E-6D30-4C72-85B7-2FC442BE93A8}" dt="2023-09-25T00:52:15.391" v="783" actId="478"/>
          <ac:spMkLst>
            <pc:docMk/>
            <pc:sldMk cId="2919126436" sldId="260"/>
            <ac:spMk id="10" creationId="{CFB5B1A3-0738-1A4D-9206-EF641602AD6F}"/>
          </ac:spMkLst>
        </pc:spChg>
        <pc:spChg chg="add del">
          <ac:chgData name="Liam Akerlof Berigan" userId="1a8d56fc-de3a-4c9a-bb6e-0d52f35feb29" providerId="ADAL" clId="{8A38637E-6D30-4C72-85B7-2FC442BE93A8}" dt="2023-09-25T00:53:15.251" v="789"/>
          <ac:spMkLst>
            <pc:docMk/>
            <pc:sldMk cId="2919126436" sldId="260"/>
            <ac:spMk id="12" creationId="{F1BB60F2-13FF-89A8-9967-C4B7B30EA1EC}"/>
          </ac:spMkLst>
        </pc:spChg>
        <pc:picChg chg="add del mod">
          <ac:chgData name="Liam Akerlof Berigan" userId="1a8d56fc-de3a-4c9a-bb6e-0d52f35feb29" providerId="ADAL" clId="{8A38637E-6D30-4C72-85B7-2FC442BE93A8}" dt="2023-09-25T00:53:13.677" v="787" actId="478"/>
          <ac:picMkLst>
            <pc:docMk/>
            <pc:sldMk cId="2919126436" sldId="260"/>
            <ac:picMk id="11" creationId="{450EE2A6-9A0F-6958-2781-61EADB83C3CD}"/>
          </ac:picMkLst>
        </pc:picChg>
        <pc:picChg chg="add mod">
          <ac:chgData name="Liam Akerlof Berigan" userId="1a8d56fc-de3a-4c9a-bb6e-0d52f35feb29" providerId="ADAL" clId="{8A38637E-6D30-4C72-85B7-2FC442BE93A8}" dt="2023-09-25T00:53:37.240" v="801" actId="1036"/>
          <ac:picMkLst>
            <pc:docMk/>
            <pc:sldMk cId="2919126436" sldId="260"/>
            <ac:picMk id="13" creationId="{4E51A6A4-03C4-41C5-D458-024D584931B4}"/>
          </ac:picMkLst>
        </pc:picChg>
      </pc:sldChg>
      <pc:sldChg chg="addSp delSp modSp new mod modNotesTx">
        <pc:chgData name="Liam Akerlof Berigan" userId="1a8d56fc-de3a-4c9a-bb6e-0d52f35feb29" providerId="ADAL" clId="{8A38637E-6D30-4C72-85B7-2FC442BE93A8}" dt="2023-09-25T00:59:49.969" v="867" actId="1076"/>
        <pc:sldMkLst>
          <pc:docMk/>
          <pc:sldMk cId="3256565602" sldId="261"/>
        </pc:sldMkLst>
        <pc:spChg chg="del mod">
          <ac:chgData name="Liam Akerlof Berigan" userId="1a8d56fc-de3a-4c9a-bb6e-0d52f35feb29" providerId="ADAL" clId="{8A38637E-6D30-4C72-85B7-2FC442BE93A8}" dt="2023-09-25T00:57:45.222" v="851" actId="478"/>
          <ac:spMkLst>
            <pc:docMk/>
            <pc:sldMk cId="3256565602" sldId="261"/>
            <ac:spMk id="2" creationId="{05B358DF-CBB3-8D67-E687-75FAB28C0146}"/>
          </ac:spMkLst>
        </pc:spChg>
        <pc:spChg chg="add del mod">
          <ac:chgData name="Liam Akerlof Berigan" userId="1a8d56fc-de3a-4c9a-bb6e-0d52f35feb29" providerId="ADAL" clId="{8A38637E-6D30-4C72-85B7-2FC442BE93A8}" dt="2023-09-25T00:56:52.845" v="842" actId="3680"/>
          <ac:spMkLst>
            <pc:docMk/>
            <pc:sldMk cId="3256565602" sldId="261"/>
            <ac:spMk id="3" creationId="{CB7D07E5-03EB-110D-335D-FD9125961DF6}"/>
          </ac:spMkLst>
        </pc:spChg>
        <pc:graphicFrameChg chg="add del mod modGraphic">
          <ac:chgData name="Liam Akerlof Berigan" userId="1a8d56fc-de3a-4c9a-bb6e-0d52f35feb29" providerId="ADAL" clId="{8A38637E-6D30-4C72-85B7-2FC442BE93A8}" dt="2023-09-25T00:56:29.458" v="841"/>
          <ac:graphicFrameMkLst>
            <pc:docMk/>
            <pc:sldMk cId="3256565602" sldId="261"/>
            <ac:graphicFrameMk id="4" creationId="{9E3F96D7-BF64-7307-8605-E64058E0A1BA}"/>
          </ac:graphicFrameMkLst>
        </pc:graphicFrameChg>
        <pc:graphicFrameChg chg="add mod ord modGraphic">
          <ac:chgData name="Liam Akerlof Berigan" userId="1a8d56fc-de3a-4c9a-bb6e-0d52f35feb29" providerId="ADAL" clId="{8A38637E-6D30-4C72-85B7-2FC442BE93A8}" dt="2023-09-25T00:59:49.969" v="867" actId="1076"/>
          <ac:graphicFrameMkLst>
            <pc:docMk/>
            <pc:sldMk cId="3256565602" sldId="261"/>
            <ac:graphicFrameMk id="5" creationId="{5D141DFE-C7F6-A009-E7C1-B5A5106E0F1F}"/>
          </ac:graphicFrameMkLst>
        </pc:graphicFrameChg>
      </pc:sldChg>
      <pc:sldChg chg="addSp delSp modSp new mod modNotesTx">
        <pc:chgData name="Liam Akerlof Berigan" userId="1a8d56fc-de3a-4c9a-bb6e-0d52f35feb29" providerId="ADAL" clId="{8A38637E-6D30-4C72-85B7-2FC442BE93A8}" dt="2023-09-25T01:27:15.436" v="998" actId="207"/>
        <pc:sldMkLst>
          <pc:docMk/>
          <pc:sldMk cId="996807393" sldId="262"/>
        </pc:sldMkLst>
        <pc:spChg chg="del mod">
          <ac:chgData name="Liam Akerlof Berigan" userId="1a8d56fc-de3a-4c9a-bb6e-0d52f35feb29" providerId="ADAL" clId="{8A38637E-6D30-4C72-85B7-2FC442BE93A8}" dt="2023-09-25T01:14:59.462" v="877" actId="478"/>
          <ac:spMkLst>
            <pc:docMk/>
            <pc:sldMk cId="996807393" sldId="262"/>
            <ac:spMk id="2" creationId="{38347DD2-47A6-B443-8A88-16B14C837BC2}"/>
          </ac:spMkLst>
        </pc:spChg>
        <pc:spChg chg="del mod">
          <ac:chgData name="Liam Akerlof Berigan" userId="1a8d56fc-de3a-4c9a-bb6e-0d52f35feb29" providerId="ADAL" clId="{8A38637E-6D30-4C72-85B7-2FC442BE93A8}" dt="2023-09-25T01:15:03.264" v="879" actId="478"/>
          <ac:spMkLst>
            <pc:docMk/>
            <pc:sldMk cId="996807393" sldId="262"/>
            <ac:spMk id="3" creationId="{671190A7-E02E-27D7-FF8F-7552171A4756}"/>
          </ac:spMkLst>
        </pc:spChg>
        <pc:spChg chg="add del mod">
          <ac:chgData name="Liam Akerlof Berigan" userId="1a8d56fc-de3a-4c9a-bb6e-0d52f35feb29" providerId="ADAL" clId="{8A38637E-6D30-4C72-85B7-2FC442BE93A8}" dt="2023-09-25T01:15:01.709" v="878" actId="478"/>
          <ac:spMkLst>
            <pc:docMk/>
            <pc:sldMk cId="996807393" sldId="262"/>
            <ac:spMk id="6" creationId="{F1D371FA-8ACE-0E39-A87E-9A363266FBE8}"/>
          </ac:spMkLst>
        </pc:spChg>
        <pc:spChg chg="add del mod">
          <ac:chgData name="Liam Akerlof Berigan" userId="1a8d56fc-de3a-4c9a-bb6e-0d52f35feb29" providerId="ADAL" clId="{8A38637E-6D30-4C72-85B7-2FC442BE93A8}" dt="2023-09-25T01:15:04.512" v="880" actId="478"/>
          <ac:spMkLst>
            <pc:docMk/>
            <pc:sldMk cId="996807393" sldId="262"/>
            <ac:spMk id="8" creationId="{F0DCA98E-AD73-C059-AD42-97ED5EA7A7C8}"/>
          </ac:spMkLst>
        </pc:spChg>
        <pc:spChg chg="add del">
          <ac:chgData name="Liam Akerlof Berigan" userId="1a8d56fc-de3a-4c9a-bb6e-0d52f35feb29" providerId="ADAL" clId="{8A38637E-6D30-4C72-85B7-2FC442BE93A8}" dt="2023-09-25T01:16:03.351" v="886" actId="478"/>
          <ac:spMkLst>
            <pc:docMk/>
            <pc:sldMk cId="996807393" sldId="262"/>
            <ac:spMk id="9" creationId="{39E3E0A5-EA43-2C06-5267-C5DD24165EE6}"/>
          </ac:spMkLst>
        </pc:spChg>
        <pc:spChg chg="add mod">
          <ac:chgData name="Liam Akerlof Berigan" userId="1a8d56fc-de3a-4c9a-bb6e-0d52f35feb29" providerId="ADAL" clId="{8A38637E-6D30-4C72-85B7-2FC442BE93A8}" dt="2023-09-25T01:27:15.436" v="998" actId="207"/>
          <ac:spMkLst>
            <pc:docMk/>
            <pc:sldMk cId="996807393" sldId="262"/>
            <ac:spMk id="11" creationId="{5414FC8D-0A06-C1B5-CB17-AEE50BE063E4}"/>
          </ac:spMkLst>
        </pc:spChg>
        <pc:spChg chg="add del">
          <ac:chgData name="Liam Akerlof Berigan" userId="1a8d56fc-de3a-4c9a-bb6e-0d52f35feb29" providerId="ADAL" clId="{8A38637E-6D30-4C72-85B7-2FC442BE93A8}" dt="2023-09-25T01:21:41.724" v="975"/>
          <ac:spMkLst>
            <pc:docMk/>
            <pc:sldMk cId="996807393" sldId="262"/>
            <ac:spMk id="12" creationId="{1A71886A-34C0-67D5-1448-F1007A967216}"/>
          </ac:spMkLst>
        </pc:spChg>
        <pc:spChg chg="add del">
          <ac:chgData name="Liam Akerlof Berigan" userId="1a8d56fc-de3a-4c9a-bb6e-0d52f35feb29" providerId="ADAL" clId="{8A38637E-6D30-4C72-85B7-2FC442BE93A8}" dt="2023-09-25T01:24:27.392" v="983" actId="11529"/>
          <ac:spMkLst>
            <pc:docMk/>
            <pc:sldMk cId="996807393" sldId="262"/>
            <ac:spMk id="14" creationId="{591E82C6-B6FF-4549-E2F5-53B692F8C80D}"/>
          </ac:spMkLst>
        </pc:spChg>
        <pc:spChg chg="add mod">
          <ac:chgData name="Liam Akerlof Berigan" userId="1a8d56fc-de3a-4c9a-bb6e-0d52f35feb29" providerId="ADAL" clId="{8A38637E-6D30-4C72-85B7-2FC442BE93A8}" dt="2023-09-25T01:27:03.413" v="997" actId="206"/>
          <ac:spMkLst>
            <pc:docMk/>
            <pc:sldMk cId="996807393" sldId="262"/>
            <ac:spMk id="15" creationId="{4A072989-F458-435A-E060-7ACDE397E896}"/>
          </ac:spMkLst>
        </pc:spChg>
        <pc:picChg chg="add del mod">
          <ac:chgData name="Liam Akerlof Berigan" userId="1a8d56fc-de3a-4c9a-bb6e-0d52f35feb29" providerId="ADAL" clId="{8A38637E-6D30-4C72-85B7-2FC442BE93A8}" dt="2023-09-25T01:16:01.619" v="884" actId="478"/>
          <ac:picMkLst>
            <pc:docMk/>
            <pc:sldMk cId="996807393" sldId="262"/>
            <ac:picMk id="4" creationId="{8788E883-42D9-CCC4-2BEB-FDB9DAD046BD}"/>
          </ac:picMkLst>
        </pc:picChg>
        <pc:picChg chg="add del mod">
          <ac:chgData name="Liam Akerlof Berigan" userId="1a8d56fc-de3a-4c9a-bb6e-0d52f35feb29" providerId="ADAL" clId="{8A38637E-6D30-4C72-85B7-2FC442BE93A8}" dt="2023-09-25T01:21:39.975" v="973" actId="478"/>
          <ac:picMkLst>
            <pc:docMk/>
            <pc:sldMk cId="996807393" sldId="262"/>
            <ac:picMk id="10" creationId="{7EE215D2-FCF2-24C8-E83C-E8901CEDE088}"/>
          </ac:picMkLst>
        </pc:picChg>
        <pc:picChg chg="add mod ord">
          <ac:chgData name="Liam Akerlof Berigan" userId="1a8d56fc-de3a-4c9a-bb6e-0d52f35feb29" providerId="ADAL" clId="{8A38637E-6D30-4C72-85B7-2FC442BE93A8}" dt="2023-09-25T01:24:33.349" v="988" actId="1076"/>
          <ac:picMkLst>
            <pc:docMk/>
            <pc:sldMk cId="996807393" sldId="262"/>
            <ac:picMk id="13" creationId="{BEBE40EF-89A8-F6FE-7543-5CBB1481355F}"/>
          </ac:picMkLst>
        </pc:picChg>
      </pc:sldChg>
      <pc:sldChg chg="addSp delSp modSp new mod ord modNotesTx">
        <pc:chgData name="Liam Akerlof Berigan" userId="1a8d56fc-de3a-4c9a-bb6e-0d52f35feb29" providerId="ADAL" clId="{8A38637E-6D30-4C72-85B7-2FC442BE93A8}" dt="2023-09-25T02:07:20.389" v="1294" actId="1076"/>
        <pc:sldMkLst>
          <pc:docMk/>
          <pc:sldMk cId="2783102231" sldId="263"/>
        </pc:sldMkLst>
        <pc:spChg chg="del mod">
          <ac:chgData name="Liam Akerlof Berigan" userId="1a8d56fc-de3a-4c9a-bb6e-0d52f35feb29" providerId="ADAL" clId="{8A38637E-6D30-4C72-85B7-2FC442BE93A8}" dt="2023-09-25T01:55:09.122" v="1192" actId="478"/>
          <ac:spMkLst>
            <pc:docMk/>
            <pc:sldMk cId="2783102231" sldId="263"/>
            <ac:spMk id="2" creationId="{BCA688A6-AE90-A425-F56E-BEB36608BFD9}"/>
          </ac:spMkLst>
        </pc:spChg>
        <pc:spChg chg="del mod">
          <ac:chgData name="Liam Akerlof Berigan" userId="1a8d56fc-de3a-4c9a-bb6e-0d52f35feb29" providerId="ADAL" clId="{8A38637E-6D30-4C72-85B7-2FC442BE93A8}" dt="2023-09-25T01:54:56.276" v="1187" actId="478"/>
          <ac:spMkLst>
            <pc:docMk/>
            <pc:sldMk cId="2783102231" sldId="263"/>
            <ac:spMk id="3" creationId="{77C3A627-0AC8-35AB-1543-322E88BED7AE}"/>
          </ac:spMkLst>
        </pc:spChg>
        <pc:spChg chg="add del mod">
          <ac:chgData name="Liam Akerlof Berigan" userId="1a8d56fc-de3a-4c9a-bb6e-0d52f35feb29" providerId="ADAL" clId="{8A38637E-6D30-4C72-85B7-2FC442BE93A8}" dt="2023-09-25T01:54:58.675" v="1188" actId="478"/>
          <ac:spMkLst>
            <pc:docMk/>
            <pc:sldMk cId="2783102231" sldId="263"/>
            <ac:spMk id="5" creationId="{F66C30C9-6303-A3B5-0555-D82549AE1357}"/>
          </ac:spMkLst>
        </pc:spChg>
        <pc:spChg chg="add del mod">
          <ac:chgData name="Liam Akerlof Berigan" userId="1a8d56fc-de3a-4c9a-bb6e-0d52f35feb29" providerId="ADAL" clId="{8A38637E-6D30-4C72-85B7-2FC442BE93A8}" dt="2023-09-25T01:55:12.990" v="1194" actId="478"/>
          <ac:spMkLst>
            <pc:docMk/>
            <pc:sldMk cId="2783102231" sldId="263"/>
            <ac:spMk id="7" creationId="{60653085-E123-5D77-DF7D-83963281F54D}"/>
          </ac:spMkLst>
        </pc:spChg>
        <pc:spChg chg="add mod">
          <ac:chgData name="Liam Akerlof Berigan" userId="1a8d56fc-de3a-4c9a-bb6e-0d52f35feb29" providerId="ADAL" clId="{8A38637E-6D30-4C72-85B7-2FC442BE93A8}" dt="2023-09-25T02:07:20.389" v="1294" actId="1076"/>
          <ac:spMkLst>
            <pc:docMk/>
            <pc:sldMk cId="2783102231" sldId="263"/>
            <ac:spMk id="10" creationId="{710628DD-CE3F-BDAA-5B6E-956BCBE60591}"/>
          </ac:spMkLst>
        </pc:spChg>
        <pc:picChg chg="add mod">
          <ac:chgData name="Liam Akerlof Berigan" userId="1a8d56fc-de3a-4c9a-bb6e-0d52f35feb29" providerId="ADAL" clId="{8A38637E-6D30-4C72-85B7-2FC442BE93A8}" dt="2023-09-25T01:56:54.358" v="1197" actId="1076"/>
          <ac:picMkLst>
            <pc:docMk/>
            <pc:sldMk cId="2783102231" sldId="263"/>
            <ac:picMk id="9" creationId="{428CFD35-ACD2-C4E9-E922-108D701A5325}"/>
          </ac:picMkLst>
        </pc:picChg>
        <pc:picChg chg="add mod">
          <ac:chgData name="Liam Akerlof Berigan" userId="1a8d56fc-de3a-4c9a-bb6e-0d52f35feb29" providerId="ADAL" clId="{8A38637E-6D30-4C72-85B7-2FC442BE93A8}" dt="2023-09-25T01:55:16.636" v="1195" actId="1076"/>
          <ac:picMkLst>
            <pc:docMk/>
            <pc:sldMk cId="2783102231" sldId="263"/>
            <ac:picMk id="5122" creationId="{6861859F-AF1B-40D9-FE04-4EE740118BD8}"/>
          </ac:picMkLst>
        </pc:picChg>
      </pc:sldChg>
      <pc:sldChg chg="addSp delSp modSp new mod modNotesTx">
        <pc:chgData name="Liam Akerlof Berigan" userId="1a8d56fc-de3a-4c9a-bb6e-0d52f35feb29" providerId="ADAL" clId="{8A38637E-6D30-4C72-85B7-2FC442BE93A8}" dt="2023-09-25T02:21:40.908" v="1651" actId="20577"/>
        <pc:sldMkLst>
          <pc:docMk/>
          <pc:sldMk cId="1545823558" sldId="264"/>
        </pc:sldMkLst>
        <pc:spChg chg="del mod">
          <ac:chgData name="Liam Akerlof Berigan" userId="1a8d56fc-de3a-4c9a-bb6e-0d52f35feb29" providerId="ADAL" clId="{8A38637E-6D30-4C72-85B7-2FC442BE93A8}" dt="2023-09-25T01:43:30.555" v="1032" actId="478"/>
          <ac:spMkLst>
            <pc:docMk/>
            <pc:sldMk cId="1545823558" sldId="264"/>
            <ac:spMk id="2" creationId="{8CD14FE6-B60D-4110-4C73-07FD0D796029}"/>
          </ac:spMkLst>
        </pc:spChg>
        <pc:spChg chg="del mod">
          <ac:chgData name="Liam Akerlof Berigan" userId="1a8d56fc-de3a-4c9a-bb6e-0d52f35feb29" providerId="ADAL" clId="{8A38637E-6D30-4C72-85B7-2FC442BE93A8}" dt="2023-09-25T01:43:32.731" v="1034" actId="478"/>
          <ac:spMkLst>
            <pc:docMk/>
            <pc:sldMk cId="1545823558" sldId="264"/>
            <ac:spMk id="3" creationId="{61834911-23A5-03A4-ACB1-E596ADE6F352}"/>
          </ac:spMkLst>
        </pc:spChg>
        <pc:spChg chg="add del">
          <ac:chgData name="Liam Akerlof Berigan" userId="1a8d56fc-de3a-4c9a-bb6e-0d52f35feb29" providerId="ADAL" clId="{8A38637E-6D30-4C72-85B7-2FC442BE93A8}" dt="2023-09-25T01:42:29.872" v="1014"/>
          <ac:spMkLst>
            <pc:docMk/>
            <pc:sldMk cId="1545823558" sldId="264"/>
            <ac:spMk id="4" creationId="{D986A28C-F01D-CDAC-300D-8766C0CAE161}"/>
          </ac:spMkLst>
        </pc:spChg>
        <pc:spChg chg="add del">
          <ac:chgData name="Liam Akerlof Berigan" userId="1a8d56fc-de3a-4c9a-bb6e-0d52f35feb29" providerId="ADAL" clId="{8A38637E-6D30-4C72-85B7-2FC442BE93A8}" dt="2023-09-25T01:42:52.763" v="1019"/>
          <ac:spMkLst>
            <pc:docMk/>
            <pc:sldMk cId="1545823558" sldId="264"/>
            <ac:spMk id="6" creationId="{17A809E0-1AD3-8942-C5B2-241B198C353A}"/>
          </ac:spMkLst>
        </pc:spChg>
        <pc:spChg chg="add del">
          <ac:chgData name="Liam Akerlof Berigan" userId="1a8d56fc-de3a-4c9a-bb6e-0d52f35feb29" providerId="ADAL" clId="{8A38637E-6D30-4C72-85B7-2FC442BE93A8}" dt="2023-09-25T01:43:12.260" v="1024"/>
          <ac:spMkLst>
            <pc:docMk/>
            <pc:sldMk cId="1545823558" sldId="264"/>
            <ac:spMk id="8" creationId="{2A1FF8E1-25E0-617A-E34F-608D90B6CB6A}"/>
          </ac:spMkLst>
        </pc:spChg>
        <pc:spChg chg="add del mod">
          <ac:chgData name="Liam Akerlof Berigan" userId="1a8d56fc-de3a-4c9a-bb6e-0d52f35feb29" providerId="ADAL" clId="{8A38637E-6D30-4C72-85B7-2FC442BE93A8}" dt="2023-09-25T01:43:31.800" v="1033" actId="478"/>
          <ac:spMkLst>
            <pc:docMk/>
            <pc:sldMk cId="1545823558" sldId="264"/>
            <ac:spMk id="11" creationId="{33A446EA-5996-0629-32FA-6E2889EA3862}"/>
          </ac:spMkLst>
        </pc:spChg>
        <pc:spChg chg="add del mod">
          <ac:chgData name="Liam Akerlof Berigan" userId="1a8d56fc-de3a-4c9a-bb6e-0d52f35feb29" providerId="ADAL" clId="{8A38637E-6D30-4C72-85B7-2FC442BE93A8}" dt="2023-09-25T01:43:34.755" v="1035" actId="478"/>
          <ac:spMkLst>
            <pc:docMk/>
            <pc:sldMk cId="1545823558" sldId="264"/>
            <ac:spMk id="13" creationId="{E79F1D39-8715-40D1-FBF1-0FE5CCAC95D5}"/>
          </ac:spMkLst>
        </pc:spChg>
        <pc:spChg chg="add del">
          <ac:chgData name="Liam Akerlof Berigan" userId="1a8d56fc-de3a-4c9a-bb6e-0d52f35feb29" providerId="ADAL" clId="{8A38637E-6D30-4C72-85B7-2FC442BE93A8}" dt="2023-09-25T01:43:48.824" v="1037"/>
          <ac:spMkLst>
            <pc:docMk/>
            <pc:sldMk cId="1545823558" sldId="264"/>
            <ac:spMk id="14" creationId="{C651AE04-039F-83C6-AC66-5C11D4FB45BC}"/>
          </ac:spMkLst>
        </pc:spChg>
        <pc:spChg chg="add del">
          <ac:chgData name="Liam Akerlof Berigan" userId="1a8d56fc-de3a-4c9a-bb6e-0d52f35feb29" providerId="ADAL" clId="{8A38637E-6D30-4C72-85B7-2FC442BE93A8}" dt="2023-09-25T01:49:55.136" v="1043"/>
          <ac:spMkLst>
            <pc:docMk/>
            <pc:sldMk cId="1545823558" sldId="264"/>
            <ac:spMk id="16" creationId="{6F688A61-C689-C6FF-03EF-D10563AC93A1}"/>
          </ac:spMkLst>
        </pc:spChg>
        <pc:spChg chg="add mod">
          <ac:chgData name="Liam Akerlof Berigan" userId="1a8d56fc-de3a-4c9a-bb6e-0d52f35feb29" providerId="ADAL" clId="{8A38637E-6D30-4C72-85B7-2FC442BE93A8}" dt="2023-09-25T01:50:27.782" v="1068" actId="20577"/>
          <ac:spMkLst>
            <pc:docMk/>
            <pc:sldMk cId="1545823558" sldId="264"/>
            <ac:spMk id="18" creationId="{8CBB7784-949F-6A6A-A6BD-35ED7778C8CB}"/>
          </ac:spMkLst>
        </pc:spChg>
        <pc:spChg chg="add mod">
          <ac:chgData name="Liam Akerlof Berigan" userId="1a8d56fc-de3a-4c9a-bb6e-0d52f35feb29" providerId="ADAL" clId="{8A38637E-6D30-4C72-85B7-2FC442BE93A8}" dt="2023-09-25T01:50:50.800" v="1095" actId="1076"/>
          <ac:spMkLst>
            <pc:docMk/>
            <pc:sldMk cId="1545823558" sldId="264"/>
            <ac:spMk id="19" creationId="{ADF23D15-F3EC-9B0B-8E81-AE3956E8B715}"/>
          </ac:spMkLst>
        </pc:spChg>
        <pc:spChg chg="add mod">
          <ac:chgData name="Liam Akerlof Berigan" userId="1a8d56fc-de3a-4c9a-bb6e-0d52f35feb29" providerId="ADAL" clId="{8A38637E-6D30-4C72-85B7-2FC442BE93A8}" dt="2023-09-25T01:51:14.111" v="1123" actId="14100"/>
          <ac:spMkLst>
            <pc:docMk/>
            <pc:sldMk cId="1545823558" sldId="264"/>
            <ac:spMk id="20" creationId="{21F49B16-4BCC-D426-976C-C651B60DDE9C}"/>
          </ac:spMkLst>
        </pc:spChg>
        <pc:spChg chg="add mod">
          <ac:chgData name="Liam Akerlof Berigan" userId="1a8d56fc-de3a-4c9a-bb6e-0d52f35feb29" providerId="ADAL" clId="{8A38637E-6D30-4C72-85B7-2FC442BE93A8}" dt="2023-09-25T01:53:42.084" v="1181" actId="20577"/>
          <ac:spMkLst>
            <pc:docMk/>
            <pc:sldMk cId="1545823558" sldId="264"/>
            <ac:spMk id="22" creationId="{663540A1-FE64-C2E6-F834-EEE4C1C440E7}"/>
          </ac:spMkLst>
        </pc:spChg>
        <pc:picChg chg="add del mod">
          <ac:chgData name="Liam Akerlof Berigan" userId="1a8d56fc-de3a-4c9a-bb6e-0d52f35feb29" providerId="ADAL" clId="{8A38637E-6D30-4C72-85B7-2FC442BE93A8}" dt="2023-09-25T01:43:11.135" v="1022" actId="478"/>
          <ac:picMkLst>
            <pc:docMk/>
            <pc:sldMk cId="1545823558" sldId="264"/>
            <ac:picMk id="5" creationId="{16B640E5-78F0-AF7C-8988-573D1C098DF4}"/>
          </ac:picMkLst>
        </pc:picChg>
        <pc:picChg chg="add del">
          <ac:chgData name="Liam Akerlof Berigan" userId="1a8d56fc-de3a-4c9a-bb6e-0d52f35feb29" providerId="ADAL" clId="{8A38637E-6D30-4C72-85B7-2FC442BE93A8}" dt="2023-09-25T01:42:59.202" v="1021" actId="478"/>
          <ac:picMkLst>
            <pc:docMk/>
            <pc:sldMk cId="1545823558" sldId="264"/>
            <ac:picMk id="7" creationId="{71E8EABE-D277-6D37-E202-A660CCFF6FB5}"/>
          </ac:picMkLst>
        </pc:picChg>
        <pc:picChg chg="add mod">
          <ac:chgData name="Liam Akerlof Berigan" userId="1a8d56fc-de3a-4c9a-bb6e-0d52f35feb29" providerId="ADAL" clId="{8A38637E-6D30-4C72-85B7-2FC442BE93A8}" dt="2023-09-25T01:44:00.316" v="1041" actId="1076"/>
          <ac:picMkLst>
            <pc:docMk/>
            <pc:sldMk cId="1545823558" sldId="264"/>
            <ac:picMk id="9" creationId="{ED271ED7-18B9-0D8D-2691-9F362A1FF04C}"/>
          </ac:picMkLst>
        </pc:picChg>
        <pc:picChg chg="add mod">
          <ac:chgData name="Liam Akerlof Berigan" userId="1a8d56fc-de3a-4c9a-bb6e-0d52f35feb29" providerId="ADAL" clId="{8A38637E-6D30-4C72-85B7-2FC442BE93A8}" dt="2023-09-25T01:43:56.931" v="1040" actId="1076"/>
          <ac:picMkLst>
            <pc:docMk/>
            <pc:sldMk cId="1545823558" sldId="264"/>
            <ac:picMk id="15" creationId="{547C976B-3503-513C-6705-82261D766133}"/>
          </ac:picMkLst>
        </pc:picChg>
        <pc:picChg chg="add mod">
          <ac:chgData name="Liam Akerlof Berigan" userId="1a8d56fc-de3a-4c9a-bb6e-0d52f35feb29" providerId="ADAL" clId="{8A38637E-6D30-4C72-85B7-2FC442BE93A8}" dt="2023-09-25T01:50:06.858" v="1046" actId="1076"/>
          <ac:picMkLst>
            <pc:docMk/>
            <pc:sldMk cId="1545823558" sldId="264"/>
            <ac:picMk id="17" creationId="{9964CD3B-D5A6-D88D-DA46-A4DAA0604403}"/>
          </ac:picMkLst>
        </pc:picChg>
        <pc:picChg chg="add mod">
          <ac:chgData name="Liam Akerlof Berigan" userId="1a8d56fc-de3a-4c9a-bb6e-0d52f35feb29" providerId="ADAL" clId="{8A38637E-6D30-4C72-85B7-2FC442BE93A8}" dt="2023-09-25T01:53:14.074" v="1128" actId="1076"/>
          <ac:picMkLst>
            <pc:docMk/>
            <pc:sldMk cId="1545823558" sldId="264"/>
            <ac:picMk id="21" creationId="{DECB30C4-1422-EADA-4F0E-5010CD2533B6}"/>
          </ac:picMkLst>
        </pc:picChg>
      </pc:sldChg>
      <pc:sldChg chg="modSp new mod modAnim">
        <pc:chgData name="Liam Akerlof Berigan" userId="1a8d56fc-de3a-4c9a-bb6e-0d52f35feb29" providerId="ADAL" clId="{8A38637E-6D30-4C72-85B7-2FC442BE93A8}" dt="2023-09-25T02:22:02.519" v="1653"/>
        <pc:sldMkLst>
          <pc:docMk/>
          <pc:sldMk cId="583404427" sldId="265"/>
        </pc:sldMkLst>
        <pc:spChg chg="mod">
          <ac:chgData name="Liam Akerlof Berigan" userId="1a8d56fc-de3a-4c9a-bb6e-0d52f35feb29" providerId="ADAL" clId="{8A38637E-6D30-4C72-85B7-2FC442BE93A8}" dt="2023-09-25T02:21:20.789" v="1609" actId="20577"/>
          <ac:spMkLst>
            <pc:docMk/>
            <pc:sldMk cId="583404427" sldId="265"/>
            <ac:spMk id="2" creationId="{9C562BE9-869C-3396-B978-02872A942D63}"/>
          </ac:spMkLst>
        </pc:spChg>
        <pc:spChg chg="mod">
          <ac:chgData name="Liam Akerlof Berigan" userId="1a8d56fc-de3a-4c9a-bb6e-0d52f35feb29" providerId="ADAL" clId="{8A38637E-6D30-4C72-85B7-2FC442BE93A8}" dt="2023-09-25T02:12:22.915" v="1568" actId="20577"/>
          <ac:spMkLst>
            <pc:docMk/>
            <pc:sldMk cId="583404427" sldId="265"/>
            <ac:spMk id="3" creationId="{5B8E994A-0A46-7B0A-C8BA-1557CF0076E0}"/>
          </ac:spMkLst>
        </pc:spChg>
      </pc:sldChg>
      <pc:sldChg chg="modSp new del mod">
        <pc:chgData name="Liam Akerlof Berigan" userId="1a8d56fc-de3a-4c9a-bb6e-0d52f35feb29" providerId="ADAL" clId="{8A38637E-6D30-4C72-85B7-2FC442BE93A8}" dt="2023-09-25T00:31:03.952" v="735" actId="47"/>
        <pc:sldMkLst>
          <pc:docMk/>
          <pc:sldMk cId="66470733" sldId="266"/>
        </pc:sldMkLst>
        <pc:spChg chg="mod">
          <ac:chgData name="Liam Akerlof Berigan" userId="1a8d56fc-de3a-4c9a-bb6e-0d52f35feb29" providerId="ADAL" clId="{8A38637E-6D30-4C72-85B7-2FC442BE93A8}" dt="2023-09-24T16:57:24.291" v="734" actId="20577"/>
          <ac:spMkLst>
            <pc:docMk/>
            <pc:sldMk cId="66470733" sldId="266"/>
            <ac:spMk id="2" creationId="{FF02FAB8-5D49-7DDD-4A59-A3268E7D1A07}"/>
          </ac:spMkLst>
        </pc:spChg>
      </pc:sldChg>
      <pc:sldChg chg="new del">
        <pc:chgData name="Liam Akerlof Berigan" userId="1a8d56fc-de3a-4c9a-bb6e-0d52f35feb29" providerId="ADAL" clId="{8A38637E-6D30-4C72-85B7-2FC442BE93A8}" dt="2023-09-25T00:31:36.320" v="737" actId="47"/>
        <pc:sldMkLst>
          <pc:docMk/>
          <pc:sldMk cId="3544570684" sldId="266"/>
        </pc:sldMkLst>
      </pc:sldChg>
      <pc:sldChg chg="addSp delSp modSp add mod modNotesTx">
        <pc:chgData name="Liam Akerlof Berigan" userId="1a8d56fc-de3a-4c9a-bb6e-0d52f35feb29" providerId="ADAL" clId="{8A38637E-6D30-4C72-85B7-2FC442BE93A8}" dt="2023-09-25T02:08:11.268" v="1315"/>
        <pc:sldMkLst>
          <pc:docMk/>
          <pc:sldMk cId="3142599721" sldId="268"/>
        </pc:sldMkLst>
        <pc:spChg chg="add mod">
          <ac:chgData name="Liam Akerlof Berigan" userId="1a8d56fc-de3a-4c9a-bb6e-0d52f35feb29" providerId="ADAL" clId="{8A38637E-6D30-4C72-85B7-2FC442BE93A8}" dt="2023-09-25T02:08:11.268" v="1315"/>
          <ac:spMkLst>
            <pc:docMk/>
            <pc:sldMk cId="3142599721" sldId="268"/>
            <ac:spMk id="2" creationId="{BB0BB377-25B2-5641-3402-D41FBF106FBB}"/>
          </ac:spMkLst>
        </pc:spChg>
        <pc:picChg chg="del">
          <ac:chgData name="Liam Akerlof Berigan" userId="1a8d56fc-de3a-4c9a-bb6e-0d52f35feb29" providerId="ADAL" clId="{8A38637E-6D30-4C72-85B7-2FC442BE93A8}" dt="2023-09-25T01:57:06.307" v="1199" actId="478"/>
          <ac:picMkLst>
            <pc:docMk/>
            <pc:sldMk cId="3142599721" sldId="268"/>
            <ac:picMk id="9" creationId="{428CFD35-ACD2-C4E9-E922-108D701A5325}"/>
          </ac:picMkLst>
        </pc:picChg>
        <pc:picChg chg="del">
          <ac:chgData name="Liam Akerlof Berigan" userId="1a8d56fc-de3a-4c9a-bb6e-0d52f35feb29" providerId="ADAL" clId="{8A38637E-6D30-4C72-85B7-2FC442BE93A8}" dt="2023-09-25T01:57:06.931" v="1200" actId="478"/>
          <ac:picMkLst>
            <pc:docMk/>
            <pc:sldMk cId="3142599721" sldId="268"/>
            <ac:picMk id="5122" creationId="{6861859F-AF1B-40D9-FE04-4EE740118BD8}"/>
          </ac:picMkLst>
        </pc:picChg>
        <pc:picChg chg="add mod">
          <ac:chgData name="Liam Akerlof Berigan" userId="1a8d56fc-de3a-4c9a-bb6e-0d52f35feb29" providerId="ADAL" clId="{8A38637E-6D30-4C72-85B7-2FC442BE93A8}" dt="2023-09-25T02:02:53.790" v="1246" actId="1076"/>
          <ac:picMkLst>
            <pc:docMk/>
            <pc:sldMk cId="3142599721" sldId="268"/>
            <ac:picMk id="6146" creationId="{F76E3251-9BB7-517A-2D91-6C91DA2FDDE9}"/>
          </ac:picMkLst>
        </pc:picChg>
        <pc:picChg chg="add mod">
          <ac:chgData name="Liam Akerlof Berigan" userId="1a8d56fc-de3a-4c9a-bb6e-0d52f35feb29" providerId="ADAL" clId="{8A38637E-6D30-4C72-85B7-2FC442BE93A8}" dt="2023-09-25T02:02:47.274" v="1245" actId="1076"/>
          <ac:picMkLst>
            <pc:docMk/>
            <pc:sldMk cId="3142599721" sldId="268"/>
            <ac:picMk id="6148" creationId="{3D4E6774-6D38-5983-EE60-8188F9F0BE9E}"/>
          </ac:picMkLst>
        </pc:picChg>
        <pc:picChg chg="add del mod">
          <ac:chgData name="Liam Akerlof Berigan" userId="1a8d56fc-de3a-4c9a-bb6e-0d52f35feb29" providerId="ADAL" clId="{8A38637E-6D30-4C72-85B7-2FC442BE93A8}" dt="2023-09-25T02:05:53.339" v="1274" actId="478"/>
          <ac:picMkLst>
            <pc:docMk/>
            <pc:sldMk cId="3142599721" sldId="268"/>
            <ac:picMk id="6150" creationId="{EB4BF4CB-4FEB-C28E-1D3D-9B0B1C60E6B5}"/>
          </ac:picMkLst>
        </pc:picChg>
      </pc:sldChg>
      <pc:sldChg chg="addSp delSp modSp add mod modNotesTx">
        <pc:chgData name="Liam Akerlof Berigan" userId="1a8d56fc-de3a-4c9a-bb6e-0d52f35feb29" providerId="ADAL" clId="{8A38637E-6D30-4C72-85B7-2FC442BE93A8}" dt="2023-09-25T02:11:03.878" v="1487" actId="1076"/>
        <pc:sldMkLst>
          <pc:docMk/>
          <pc:sldMk cId="4080309484" sldId="269"/>
        </pc:sldMkLst>
        <pc:spChg chg="add del mod">
          <ac:chgData name="Liam Akerlof Berigan" userId="1a8d56fc-de3a-4c9a-bb6e-0d52f35feb29" providerId="ADAL" clId="{8A38637E-6D30-4C72-85B7-2FC442BE93A8}" dt="2023-09-25T02:05:38.773" v="1273" actId="478"/>
          <ac:spMkLst>
            <pc:docMk/>
            <pc:sldMk cId="4080309484" sldId="269"/>
            <ac:spMk id="5" creationId="{F50D40CD-ADF8-70B6-CBA9-81A72858EACF}"/>
          </ac:spMkLst>
        </pc:spChg>
        <pc:spChg chg="add del mod">
          <ac:chgData name="Liam Akerlof Berigan" userId="1a8d56fc-de3a-4c9a-bb6e-0d52f35feb29" providerId="ADAL" clId="{8A38637E-6D30-4C72-85B7-2FC442BE93A8}" dt="2023-09-25T02:10:15.248" v="1457" actId="478"/>
          <ac:spMkLst>
            <pc:docMk/>
            <pc:sldMk cId="4080309484" sldId="269"/>
            <ac:spMk id="6" creationId="{A732484C-6394-CCD8-8B59-B2E800ABE26F}"/>
          </ac:spMkLst>
        </pc:spChg>
        <pc:spChg chg="add mod">
          <ac:chgData name="Liam Akerlof Berigan" userId="1a8d56fc-de3a-4c9a-bb6e-0d52f35feb29" providerId="ADAL" clId="{8A38637E-6D30-4C72-85B7-2FC442BE93A8}" dt="2023-09-25T02:11:03.878" v="1487" actId="1076"/>
          <ac:spMkLst>
            <pc:docMk/>
            <pc:sldMk cId="4080309484" sldId="269"/>
            <ac:spMk id="7" creationId="{BF32D01A-35E9-DCEE-078D-505F8733F35F}"/>
          </ac:spMkLst>
        </pc:spChg>
        <pc:picChg chg="add mod">
          <ac:chgData name="Liam Akerlof Berigan" userId="1a8d56fc-de3a-4c9a-bb6e-0d52f35feb29" providerId="ADAL" clId="{8A38637E-6D30-4C72-85B7-2FC442BE93A8}" dt="2023-09-25T02:04:32.147" v="1264" actId="1076"/>
          <ac:picMkLst>
            <pc:docMk/>
            <pc:sldMk cId="4080309484" sldId="269"/>
            <ac:picMk id="2" creationId="{064B4B14-E5E8-84FA-6FBE-84E77BC401DB}"/>
          </ac:picMkLst>
        </pc:picChg>
        <pc:picChg chg="add mod">
          <ac:chgData name="Liam Akerlof Berigan" userId="1a8d56fc-de3a-4c9a-bb6e-0d52f35feb29" providerId="ADAL" clId="{8A38637E-6D30-4C72-85B7-2FC442BE93A8}" dt="2023-09-25T02:04:37.134" v="1266" actId="1076"/>
          <ac:picMkLst>
            <pc:docMk/>
            <pc:sldMk cId="4080309484" sldId="269"/>
            <ac:picMk id="3" creationId="{01B2326B-33CB-5E2F-EE8C-67FAB12884E8}"/>
          </ac:picMkLst>
        </pc:picChg>
        <pc:picChg chg="add mod">
          <ac:chgData name="Liam Akerlof Berigan" userId="1a8d56fc-de3a-4c9a-bb6e-0d52f35feb29" providerId="ADAL" clId="{8A38637E-6D30-4C72-85B7-2FC442BE93A8}" dt="2023-09-25T02:04:37.134" v="1266" actId="1076"/>
          <ac:picMkLst>
            <pc:docMk/>
            <pc:sldMk cId="4080309484" sldId="269"/>
            <ac:picMk id="4" creationId="{D4AF69C7-32E4-6C27-4D29-6F77F809E3AB}"/>
          </ac:picMkLst>
        </pc:picChg>
        <pc:picChg chg="del mod">
          <ac:chgData name="Liam Akerlof Berigan" userId="1a8d56fc-de3a-4c9a-bb6e-0d52f35feb29" providerId="ADAL" clId="{8A38637E-6D30-4C72-85B7-2FC442BE93A8}" dt="2023-09-25T02:04:29.001" v="1263" actId="21"/>
          <ac:picMkLst>
            <pc:docMk/>
            <pc:sldMk cId="4080309484" sldId="269"/>
            <ac:picMk id="6146" creationId="{F76E3251-9BB7-517A-2D91-6C91DA2FDDE9}"/>
          </ac:picMkLst>
        </pc:picChg>
        <pc:picChg chg="del">
          <ac:chgData name="Liam Akerlof Berigan" userId="1a8d56fc-de3a-4c9a-bb6e-0d52f35feb29" providerId="ADAL" clId="{8A38637E-6D30-4C72-85B7-2FC442BE93A8}" dt="2023-09-25T02:03:09.320" v="1250" actId="478"/>
          <ac:picMkLst>
            <pc:docMk/>
            <pc:sldMk cId="4080309484" sldId="269"/>
            <ac:picMk id="6148" creationId="{3D4E6774-6D38-5983-EE60-8188F9F0BE9E}"/>
          </ac:picMkLst>
        </pc:picChg>
        <pc:picChg chg="del">
          <ac:chgData name="Liam Akerlof Berigan" userId="1a8d56fc-de3a-4c9a-bb6e-0d52f35feb29" providerId="ADAL" clId="{8A38637E-6D30-4C72-85B7-2FC442BE93A8}" dt="2023-09-25T02:03:06.078" v="1249" actId="21"/>
          <ac:picMkLst>
            <pc:docMk/>
            <pc:sldMk cId="4080309484" sldId="269"/>
            <ac:picMk id="6150" creationId="{EB4BF4CB-4FEB-C28E-1D3D-9B0B1C60E6B5}"/>
          </ac:picMkLst>
        </pc:picChg>
        <pc:picChg chg="add del mod">
          <ac:chgData name="Liam Akerlof Berigan" userId="1a8d56fc-de3a-4c9a-bb6e-0d52f35feb29" providerId="ADAL" clId="{8A38637E-6D30-4C72-85B7-2FC442BE93A8}" dt="2023-09-25T02:04:29.001" v="1263" actId="21"/>
          <ac:picMkLst>
            <pc:docMk/>
            <pc:sldMk cId="4080309484" sldId="269"/>
            <ac:picMk id="7170" creationId="{259CEEAA-C1AD-B96B-30C1-B43D4082E6D5}"/>
          </ac:picMkLst>
        </pc:picChg>
      </pc:sldChg>
    </pc:docChg>
  </pc:docChgLst>
  <pc:docChgLst>
    <pc:chgData name="Liam Akerlof Berigan" userId="1a8d56fc-de3a-4c9a-bb6e-0d52f35feb29" providerId="ADAL" clId="{D194D0CF-EB2A-4533-ABBC-1C041E1BE9E5}"/>
    <pc:docChg chg="modSld">
      <pc:chgData name="Liam Akerlof Berigan" userId="1a8d56fc-de3a-4c9a-bb6e-0d52f35feb29" providerId="ADAL" clId="{D194D0CF-EB2A-4533-ABBC-1C041E1BE9E5}" dt="2023-09-25T15:40:48.828" v="0"/>
      <pc:docMkLst>
        <pc:docMk/>
      </pc:docMkLst>
      <pc:sldChg chg="modNotesTx">
        <pc:chgData name="Liam Akerlof Berigan" userId="1a8d56fc-de3a-4c9a-bb6e-0d52f35feb29" providerId="ADAL" clId="{D194D0CF-EB2A-4533-ABBC-1C041E1BE9E5}" dt="2023-09-25T15:40:48.828" v="0"/>
        <pc:sldMkLst>
          <pc:docMk/>
          <pc:sldMk cId="291912643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717D0-A2DE-4759-964A-51A226973E6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0A5E1-DD7D-4656-B817-F8A821B3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mean: ~85%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median: ~87%</a:t>
            </a: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~10%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min: ~53% (person who hasn't submitted the word doc yet, haven't released their grade yet)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max: 100% (one perfect score)</a:t>
            </a: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 the empirical distribution: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Got less than a C (&lt;70): 9%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Got less than a B( &lt;80): 21%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Got less than an A (&lt;90): 70%</a:t>
            </a: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basic issues that came up were graph formatting, not reading the lab (they would forget to add a specific part to a question), and having values for the graph not linked to calculations.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is never just one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lambda</a:t>
            </a:r>
          </a:p>
          <a:p>
            <a:r>
              <a:rPr lang="en-US" dirty="0"/>
              <a:t>If lambda falls below 1 too often, the population can go extinct, </a:t>
            </a:r>
          </a:p>
          <a:p>
            <a:r>
              <a:rPr lang="en-US" dirty="0"/>
              <a:t>This can happen by chance, even if mean lambda is above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populations vulnerable to stochastic extinction?</a:t>
            </a:r>
          </a:p>
          <a:p>
            <a:r>
              <a:rPr lang="en-US" dirty="0"/>
              <a:t>First, clarify the meaning of this term</a:t>
            </a:r>
          </a:p>
          <a:p>
            <a:endParaRPr lang="en-US" dirty="0"/>
          </a:p>
          <a:p>
            <a:r>
              <a:rPr lang="en-US" dirty="0"/>
              <a:t>Low lambda values</a:t>
            </a:r>
          </a:p>
          <a:p>
            <a:r>
              <a:rPr lang="en-US" dirty="0"/>
              <a:t>High standard deviation</a:t>
            </a:r>
          </a:p>
          <a:p>
            <a:r>
              <a:rPr lang="en-US" dirty="0"/>
              <a:t>Low population sizes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  <a:p>
            <a:r>
              <a:rPr lang="en-US" dirty="0"/>
              <a:t>Attwater’s prairie-chickens</a:t>
            </a:r>
          </a:p>
          <a:p>
            <a:r>
              <a:rPr lang="en-US" dirty="0"/>
              <a:t>Heavy spring flooding</a:t>
            </a:r>
          </a:p>
          <a:p>
            <a:r>
              <a:rPr lang="en-US" dirty="0"/>
              <a:t>Hurricanes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Arctic 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Arctic terns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single Night Heron can wipe out a full year’s nest productivity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0A5E1-DD7D-4656-B817-F8A821B32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3C1B-9117-2124-EE36-3C87A931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80184-6AF8-68AB-0920-4734D7D7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3CD6-1DC0-CA9D-1106-9856A67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B5D0-1160-F7C3-EEDA-ED37591C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0091-8040-EC37-6B64-E61D5BCD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F1D6-AF78-EF37-95AF-69F7438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7288-5AB2-DF2E-8524-931CD0B9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2DDB-9D63-21ED-AEDC-685CD381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A325-0296-8A93-9713-386E4A0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F797-99F5-FB35-E273-E453F96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5C865-7267-7381-7C5C-237FF540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A6DD7-2006-3C2F-AB13-B82AEAC2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A2B-8FE2-BB87-0E55-5C3FACF9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3451-8C3B-E954-BE0F-2B2534D4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4256-A896-3604-C81F-6FC109E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2BBA-A305-57F3-2011-CEE9FC46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8BD1-EFDD-F4DE-3E0F-D0913476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1214-436A-4CE7-7F5F-7E71CB6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6255-FC28-DEF8-B069-19513F32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1BA0-10B6-61ED-8312-519C264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5006-6F49-F159-074F-66BDD9B1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80E2-BB1B-84E1-C408-DA81C936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AD6C-725E-339D-2604-3186E755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4DD1-958E-4666-91B2-F7DD71C8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2401-F2DB-6335-8DE8-41B76A2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A6CD-CDDD-7030-1E1F-47FE978E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D0B1-04BB-D44E-F3C1-651FBCFF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19F5-1B0C-D180-F27E-CEB4CFE9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B0787-BFCF-0BF2-D8A1-295CB1B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D806-54E9-A1CF-F47B-D3C5826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02289-9A7D-5061-DD86-981000FF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1ECF-7D86-945B-9C36-E76518B1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7843-2C29-33AB-54FD-AF6F390C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22A7-B611-5E53-A013-7B0FA86E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4D5E-D314-E758-75CC-C8CA64EC0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DDA17-E3DF-EE26-498A-C116B9058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3081A-9B31-222C-A9F0-6768AC2F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6F342-82AD-5821-033C-FD0AB436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4DC2F-E403-1887-FBE1-CC8B315C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2D5A-CFD6-55E1-EB03-87CDF71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099-31EB-1B13-4C51-561506FA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6830-8640-BADD-BA75-D0C10C4F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5C7E7-56A7-AC5A-2BB7-D6C5F3D7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B0706-F8CB-90AA-F538-BBF9EEE7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FD6A-B48C-BE51-66CD-D6046C6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4F48-6E33-A862-AED7-E97FBC21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31D2-871B-0321-7A77-EFF4B5CE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A5E4-510C-9311-3826-95C73FD3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2AE2-6F13-B738-C263-41694FEA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9D2D-19BC-FED7-49C0-5461016A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12BB-DC86-6CA0-A7D3-B33035DA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D2E85-4D7E-B7AB-4A68-A90A750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2AF5-3943-2EE1-41E9-BE9C8DFD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81732-02C2-C12E-3A40-6C2A9D392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7D740-916A-56D0-5B44-FECE7A6A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C6A3-0481-5B83-5B75-AD045B1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9774A-A189-E3DB-9BBC-5041BC80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E6A5-A694-E579-5BC6-25DC4789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E64D1-3D10-05AD-4C73-234F401D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E164-C4DA-EC9E-7E41-3D9EE013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8521-44DE-F9C4-0D97-D78EC6D1B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3EEB-CF22-4D28-82E8-22360EE8C5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C530-A872-944D-7F37-7834B2EC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5EBA-60FE-4F5D-F24D-22CC48B8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811B3-F5B0-4E5C-86D0-76C83E2B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2578797"/>
            <a:ext cx="7664604" cy="1023241"/>
          </a:xfrm>
          <a:solidFill>
            <a:schemeClr val="bg1">
              <a:alpha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Lab 2 – Exponential and Logistic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5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41501-1B01-8A93-CA36-97D731C1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8"/>
          <a:stretch/>
        </p:blipFill>
        <p:spPr>
          <a:xfrm>
            <a:off x="1710946" y="0"/>
            <a:ext cx="870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51A6A4-03C4-41C5-D458-024D5849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7" y="88900"/>
            <a:ext cx="9385445" cy="66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2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141DFE-C7F6-A009-E7C1-B5A5106E0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5445"/>
              </p:ext>
            </p:extLst>
          </p:nvPr>
        </p:nvGraphicFramePr>
        <p:xfrm>
          <a:off x="4152900" y="739852"/>
          <a:ext cx="3886200" cy="537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003990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106987183"/>
                    </a:ext>
                  </a:extLst>
                </a:gridCol>
              </a:tblGrid>
              <a:tr h="3341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l-GR" dirty="0"/>
                        <a:t>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9598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562672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1.535714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876703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1.581395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0593504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1.397059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483262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0.978947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2930154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1.107527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1399370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1.533981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8287394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1.075949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3344165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888091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1.327206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1653379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1.091413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3394891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1.532995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306031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1.508278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703718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1.299671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8362183"/>
                  </a:ext>
                </a:extLst>
              </a:tr>
              <a:tr h="33416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1.559966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62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56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EBE40EF-89A8-F6FE-7543-5CBB1481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0"/>
            <a:ext cx="9563100" cy="6844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4FC8D-0A06-C1B5-CB17-AEE50BE063E4}"/>
              </a:ext>
            </a:extLst>
          </p:cNvPr>
          <p:cNvSpPr txBox="1"/>
          <p:nvPr/>
        </p:nvSpPr>
        <p:spPr>
          <a:xfrm>
            <a:off x="7073900" y="4533900"/>
            <a:ext cx="130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</a:t>
            </a:r>
            <a:r>
              <a:rPr lang="el-GR" dirty="0"/>
              <a:t>λ</a:t>
            </a:r>
            <a:r>
              <a:rPr lang="en-US" dirty="0"/>
              <a:t> can be positive,</a:t>
            </a:r>
          </a:p>
          <a:p>
            <a:r>
              <a:rPr lang="en-US" dirty="0">
                <a:solidFill>
                  <a:srgbClr val="FF0000"/>
                </a:solidFill>
              </a:rPr>
              <a:t>but still result in bad years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072989-F458-435A-E060-7ACDE397E896}"/>
              </a:ext>
            </a:extLst>
          </p:cNvPr>
          <p:cNvSpPr/>
          <p:nvPr/>
        </p:nvSpPr>
        <p:spPr>
          <a:xfrm>
            <a:off x="3009900" y="3416300"/>
            <a:ext cx="2621088" cy="2552700"/>
          </a:xfrm>
          <a:custGeom>
            <a:avLst/>
            <a:gdLst>
              <a:gd name="connsiteX0" fmla="*/ 2044700 w 2049588"/>
              <a:gd name="connsiteY0" fmla="*/ 0 h 2540000"/>
              <a:gd name="connsiteX1" fmla="*/ 1968500 w 2049588"/>
              <a:gd name="connsiteY1" fmla="*/ 165100 h 2540000"/>
              <a:gd name="connsiteX2" fmla="*/ 1905000 w 2049588"/>
              <a:gd name="connsiteY2" fmla="*/ 469900 h 2540000"/>
              <a:gd name="connsiteX3" fmla="*/ 1701800 w 2049588"/>
              <a:gd name="connsiteY3" fmla="*/ 952500 h 2540000"/>
              <a:gd name="connsiteX4" fmla="*/ 1549400 w 2049588"/>
              <a:gd name="connsiteY4" fmla="*/ 1346200 h 2540000"/>
              <a:gd name="connsiteX5" fmla="*/ 1346200 w 2049588"/>
              <a:gd name="connsiteY5" fmla="*/ 1701800 h 2540000"/>
              <a:gd name="connsiteX6" fmla="*/ 1231900 w 2049588"/>
              <a:gd name="connsiteY6" fmla="*/ 1943100 h 2540000"/>
              <a:gd name="connsiteX7" fmla="*/ 1041400 w 2049588"/>
              <a:gd name="connsiteY7" fmla="*/ 2146300 h 2540000"/>
              <a:gd name="connsiteX8" fmla="*/ 889000 w 2049588"/>
              <a:gd name="connsiteY8" fmla="*/ 2286000 h 2540000"/>
              <a:gd name="connsiteX9" fmla="*/ 571500 w 2049588"/>
              <a:gd name="connsiteY9" fmla="*/ 2413000 h 2540000"/>
              <a:gd name="connsiteX10" fmla="*/ 266700 w 2049588"/>
              <a:gd name="connsiteY10" fmla="*/ 2501900 h 2540000"/>
              <a:gd name="connsiteX11" fmla="*/ 114300 w 2049588"/>
              <a:gd name="connsiteY11" fmla="*/ 2501900 h 2540000"/>
              <a:gd name="connsiteX12" fmla="*/ 0 w 2049588"/>
              <a:gd name="connsiteY12" fmla="*/ 2527300 h 2540000"/>
              <a:gd name="connsiteX13" fmla="*/ 2044700 w 2049588"/>
              <a:gd name="connsiteY13" fmla="*/ 2540000 h 2540000"/>
              <a:gd name="connsiteX14" fmla="*/ 2044700 w 2049588"/>
              <a:gd name="connsiteY14" fmla="*/ 0 h 2540000"/>
              <a:gd name="connsiteX0" fmla="*/ 2362200 w 2367088"/>
              <a:gd name="connsiteY0" fmla="*/ 0 h 2540000"/>
              <a:gd name="connsiteX1" fmla="*/ 2286000 w 2367088"/>
              <a:gd name="connsiteY1" fmla="*/ 165100 h 2540000"/>
              <a:gd name="connsiteX2" fmla="*/ 2222500 w 2367088"/>
              <a:gd name="connsiteY2" fmla="*/ 469900 h 2540000"/>
              <a:gd name="connsiteX3" fmla="*/ 2019300 w 2367088"/>
              <a:gd name="connsiteY3" fmla="*/ 952500 h 2540000"/>
              <a:gd name="connsiteX4" fmla="*/ 1866900 w 2367088"/>
              <a:gd name="connsiteY4" fmla="*/ 1346200 h 2540000"/>
              <a:gd name="connsiteX5" fmla="*/ 1663700 w 2367088"/>
              <a:gd name="connsiteY5" fmla="*/ 1701800 h 2540000"/>
              <a:gd name="connsiteX6" fmla="*/ 1549400 w 2367088"/>
              <a:gd name="connsiteY6" fmla="*/ 1943100 h 2540000"/>
              <a:gd name="connsiteX7" fmla="*/ 1358900 w 2367088"/>
              <a:gd name="connsiteY7" fmla="*/ 2146300 h 2540000"/>
              <a:gd name="connsiteX8" fmla="*/ 1206500 w 2367088"/>
              <a:gd name="connsiteY8" fmla="*/ 2286000 h 2540000"/>
              <a:gd name="connsiteX9" fmla="*/ 889000 w 2367088"/>
              <a:gd name="connsiteY9" fmla="*/ 2413000 h 2540000"/>
              <a:gd name="connsiteX10" fmla="*/ 584200 w 2367088"/>
              <a:gd name="connsiteY10" fmla="*/ 2501900 h 2540000"/>
              <a:gd name="connsiteX11" fmla="*/ 431800 w 2367088"/>
              <a:gd name="connsiteY11" fmla="*/ 2501900 h 2540000"/>
              <a:gd name="connsiteX12" fmla="*/ 0 w 2367088"/>
              <a:gd name="connsiteY12" fmla="*/ 2540000 h 2540000"/>
              <a:gd name="connsiteX13" fmla="*/ 2362200 w 2367088"/>
              <a:gd name="connsiteY13" fmla="*/ 2540000 h 2540000"/>
              <a:gd name="connsiteX14" fmla="*/ 2362200 w 2367088"/>
              <a:gd name="connsiteY14" fmla="*/ 0 h 2540000"/>
              <a:gd name="connsiteX0" fmla="*/ 2362200 w 2367088"/>
              <a:gd name="connsiteY0" fmla="*/ 0 h 2540000"/>
              <a:gd name="connsiteX1" fmla="*/ 2286000 w 2367088"/>
              <a:gd name="connsiteY1" fmla="*/ 165100 h 2540000"/>
              <a:gd name="connsiteX2" fmla="*/ 2222500 w 2367088"/>
              <a:gd name="connsiteY2" fmla="*/ 469900 h 2540000"/>
              <a:gd name="connsiteX3" fmla="*/ 2019300 w 2367088"/>
              <a:gd name="connsiteY3" fmla="*/ 952500 h 2540000"/>
              <a:gd name="connsiteX4" fmla="*/ 1866900 w 2367088"/>
              <a:gd name="connsiteY4" fmla="*/ 1346200 h 2540000"/>
              <a:gd name="connsiteX5" fmla="*/ 1663700 w 2367088"/>
              <a:gd name="connsiteY5" fmla="*/ 1701800 h 2540000"/>
              <a:gd name="connsiteX6" fmla="*/ 1549400 w 2367088"/>
              <a:gd name="connsiteY6" fmla="*/ 1943100 h 2540000"/>
              <a:gd name="connsiteX7" fmla="*/ 1358900 w 2367088"/>
              <a:gd name="connsiteY7" fmla="*/ 2146300 h 2540000"/>
              <a:gd name="connsiteX8" fmla="*/ 1206500 w 2367088"/>
              <a:gd name="connsiteY8" fmla="*/ 2286000 h 2540000"/>
              <a:gd name="connsiteX9" fmla="*/ 889000 w 2367088"/>
              <a:gd name="connsiteY9" fmla="*/ 2413000 h 2540000"/>
              <a:gd name="connsiteX10" fmla="*/ 584200 w 2367088"/>
              <a:gd name="connsiteY10" fmla="*/ 2501900 h 2540000"/>
              <a:gd name="connsiteX11" fmla="*/ 241300 w 2367088"/>
              <a:gd name="connsiteY11" fmla="*/ 2527300 h 2540000"/>
              <a:gd name="connsiteX12" fmla="*/ 0 w 2367088"/>
              <a:gd name="connsiteY12" fmla="*/ 2540000 h 2540000"/>
              <a:gd name="connsiteX13" fmla="*/ 2362200 w 2367088"/>
              <a:gd name="connsiteY13" fmla="*/ 2540000 h 2540000"/>
              <a:gd name="connsiteX14" fmla="*/ 2362200 w 2367088"/>
              <a:gd name="connsiteY14" fmla="*/ 0 h 2540000"/>
              <a:gd name="connsiteX0" fmla="*/ 2616200 w 2621088"/>
              <a:gd name="connsiteY0" fmla="*/ 0 h 2552700"/>
              <a:gd name="connsiteX1" fmla="*/ 2540000 w 2621088"/>
              <a:gd name="connsiteY1" fmla="*/ 165100 h 2552700"/>
              <a:gd name="connsiteX2" fmla="*/ 2476500 w 2621088"/>
              <a:gd name="connsiteY2" fmla="*/ 469900 h 2552700"/>
              <a:gd name="connsiteX3" fmla="*/ 2273300 w 2621088"/>
              <a:gd name="connsiteY3" fmla="*/ 952500 h 2552700"/>
              <a:gd name="connsiteX4" fmla="*/ 2120900 w 2621088"/>
              <a:gd name="connsiteY4" fmla="*/ 1346200 h 2552700"/>
              <a:gd name="connsiteX5" fmla="*/ 1917700 w 2621088"/>
              <a:gd name="connsiteY5" fmla="*/ 1701800 h 2552700"/>
              <a:gd name="connsiteX6" fmla="*/ 1803400 w 2621088"/>
              <a:gd name="connsiteY6" fmla="*/ 1943100 h 2552700"/>
              <a:gd name="connsiteX7" fmla="*/ 1612900 w 2621088"/>
              <a:gd name="connsiteY7" fmla="*/ 2146300 h 2552700"/>
              <a:gd name="connsiteX8" fmla="*/ 1460500 w 2621088"/>
              <a:gd name="connsiteY8" fmla="*/ 2286000 h 2552700"/>
              <a:gd name="connsiteX9" fmla="*/ 1143000 w 2621088"/>
              <a:gd name="connsiteY9" fmla="*/ 2413000 h 2552700"/>
              <a:gd name="connsiteX10" fmla="*/ 838200 w 2621088"/>
              <a:gd name="connsiteY10" fmla="*/ 2501900 h 2552700"/>
              <a:gd name="connsiteX11" fmla="*/ 495300 w 2621088"/>
              <a:gd name="connsiteY11" fmla="*/ 2527300 h 2552700"/>
              <a:gd name="connsiteX12" fmla="*/ 0 w 2621088"/>
              <a:gd name="connsiteY12" fmla="*/ 2552700 h 2552700"/>
              <a:gd name="connsiteX13" fmla="*/ 2616200 w 2621088"/>
              <a:gd name="connsiteY13" fmla="*/ 2540000 h 2552700"/>
              <a:gd name="connsiteX14" fmla="*/ 2616200 w 2621088"/>
              <a:gd name="connsiteY1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1088" h="2552700">
                <a:moveTo>
                  <a:pt x="2616200" y="0"/>
                </a:moveTo>
                <a:lnTo>
                  <a:pt x="2540000" y="165100"/>
                </a:lnTo>
                <a:lnTo>
                  <a:pt x="2476500" y="469900"/>
                </a:lnTo>
                <a:lnTo>
                  <a:pt x="2273300" y="952500"/>
                </a:lnTo>
                <a:lnTo>
                  <a:pt x="2120900" y="1346200"/>
                </a:lnTo>
                <a:lnTo>
                  <a:pt x="1917700" y="1701800"/>
                </a:lnTo>
                <a:lnTo>
                  <a:pt x="1803400" y="1943100"/>
                </a:lnTo>
                <a:lnTo>
                  <a:pt x="1612900" y="2146300"/>
                </a:lnTo>
                <a:lnTo>
                  <a:pt x="1460500" y="2286000"/>
                </a:lnTo>
                <a:lnTo>
                  <a:pt x="1143000" y="2413000"/>
                </a:lnTo>
                <a:lnTo>
                  <a:pt x="838200" y="2501900"/>
                </a:lnTo>
                <a:lnTo>
                  <a:pt x="495300" y="2527300"/>
                </a:lnTo>
                <a:lnTo>
                  <a:pt x="0" y="2552700"/>
                </a:lnTo>
                <a:lnTo>
                  <a:pt x="2616200" y="2540000"/>
                </a:lnTo>
                <a:cubicBezTo>
                  <a:pt x="2620433" y="1697567"/>
                  <a:pt x="2624667" y="855133"/>
                  <a:pt x="261620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271ED7-18B9-0D8D-2691-9F362A1F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2" y="53630"/>
            <a:ext cx="5465763" cy="3375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C976B-3503-513C-6705-82261D76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" y="53630"/>
            <a:ext cx="5465763" cy="3375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64CD3B-D5A6-D88D-DA46-A4DAA0604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" y="3482629"/>
            <a:ext cx="5468101" cy="3375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BB7784-949F-6A6A-A6BD-35ED7778C8CB}"/>
              </a:ext>
            </a:extLst>
          </p:cNvPr>
          <p:cNvSpPr txBox="1"/>
          <p:nvPr/>
        </p:nvSpPr>
        <p:spPr>
          <a:xfrm>
            <a:off x="1397000" y="431800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conditions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23D15-F3EC-9B0B-8E81-AE3956E8B715}"/>
              </a:ext>
            </a:extLst>
          </p:cNvPr>
          <p:cNvSpPr txBox="1"/>
          <p:nvPr/>
        </p:nvSpPr>
        <p:spPr>
          <a:xfrm>
            <a:off x="7645400" y="431800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standard deviation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49B16-4BCC-D426-976C-C651B60DDE9C}"/>
              </a:ext>
            </a:extLst>
          </p:cNvPr>
          <p:cNvSpPr txBox="1"/>
          <p:nvPr/>
        </p:nvSpPr>
        <p:spPr>
          <a:xfrm>
            <a:off x="1397000" y="395810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starting population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CB30C4-1422-EADA-4F0E-5010CD253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418" y="3428999"/>
            <a:ext cx="5465763" cy="33726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3540A1-FE64-C2E6-F834-EEE4C1C440E7}"/>
              </a:ext>
            </a:extLst>
          </p:cNvPr>
          <p:cNvSpPr txBox="1"/>
          <p:nvPr/>
        </p:nvSpPr>
        <p:spPr>
          <a:xfrm>
            <a:off x="7645400" y="380717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lambda</a:t>
            </a:r>
          </a:p>
        </p:txBody>
      </p:sp>
    </p:spTree>
    <p:extLst>
      <p:ext uri="{BB962C8B-B14F-4D97-AF65-F5344CB8AC3E}">
        <p14:creationId xmlns:p14="http://schemas.microsoft.com/office/powerpoint/2010/main" val="154582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Fight to Save a Prairie Chicken - The New York Times">
            <a:extLst>
              <a:ext uri="{FF2B5EF4-FFF2-40B4-BE49-F238E27FC236}">
                <a16:creationId xmlns:a16="http://schemas.microsoft.com/office/drawing/2014/main" id="{6861859F-AF1B-40D9-FE04-4EE74011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66700"/>
            <a:ext cx="6592711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CFD35-ACD2-C4E9-E922-108D701A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30" y="1935077"/>
            <a:ext cx="6111770" cy="4656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628DD-CE3F-BDAA-5B6E-956BCBE60591}"/>
              </a:ext>
            </a:extLst>
          </p:cNvPr>
          <p:cNvSpPr txBox="1"/>
          <p:nvPr/>
        </p:nvSpPr>
        <p:spPr>
          <a:xfrm>
            <a:off x="1033514" y="3975100"/>
            <a:ext cx="43736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Attwater’s prairie-chicken</a:t>
            </a:r>
          </a:p>
          <a:p>
            <a:pPr algn="ctr"/>
            <a:r>
              <a:rPr lang="en-US" sz="2200" b="1" i="1" dirty="0"/>
              <a:t>(Tympanuchus </a:t>
            </a:r>
            <a:r>
              <a:rPr lang="en-US" sz="2200" b="1" i="1" dirty="0" err="1"/>
              <a:t>cupido</a:t>
            </a:r>
            <a:r>
              <a:rPr lang="en-US" sz="2200" b="1" i="1" dirty="0"/>
              <a:t> </a:t>
            </a:r>
            <a:r>
              <a:rPr lang="en-US" sz="2200" b="1" i="1" dirty="0" err="1"/>
              <a:t>attwateri</a:t>
            </a:r>
            <a:r>
              <a:rPr lang="en-US" sz="22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10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rctic Tern Identification, All About Birds, Cornell Lab of Ornithology">
            <a:extLst>
              <a:ext uri="{FF2B5EF4-FFF2-40B4-BE49-F238E27FC236}">
                <a16:creationId xmlns:a16="http://schemas.microsoft.com/office/drawing/2014/main" id="{F76E3251-9BB7-517A-2D91-6C91DA2F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41605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atton Island Trip Report - July 9, 2022 — Maine Young Birders Club">
            <a:extLst>
              <a:ext uri="{FF2B5EF4-FFF2-40B4-BE49-F238E27FC236}">
                <a16:creationId xmlns:a16="http://schemas.microsoft.com/office/drawing/2014/main" id="{3D4E6774-6D38-5983-EE60-8188F9F0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371600"/>
            <a:ext cx="4690533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BB377-25B2-5641-3402-D41FBF106FBB}"/>
              </a:ext>
            </a:extLst>
          </p:cNvPr>
          <p:cNvSpPr txBox="1"/>
          <p:nvPr/>
        </p:nvSpPr>
        <p:spPr>
          <a:xfrm>
            <a:off x="1216792" y="4845050"/>
            <a:ext cx="43736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Arctic Tern</a:t>
            </a:r>
          </a:p>
          <a:p>
            <a:pPr algn="ctr"/>
            <a:r>
              <a:rPr lang="en-US" sz="2200" b="1" i="1" dirty="0"/>
              <a:t>(Sterna </a:t>
            </a:r>
            <a:r>
              <a:rPr lang="en-US" sz="2200" b="1" i="1" dirty="0" err="1"/>
              <a:t>paradisaea</a:t>
            </a:r>
            <a:r>
              <a:rPr lang="en-US" sz="22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59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lack-crowned Night-Heron Identification, All About Birds, Cornell Lab of  Ornithology">
            <a:extLst>
              <a:ext uri="{FF2B5EF4-FFF2-40B4-BE49-F238E27FC236}">
                <a16:creationId xmlns:a16="http://schemas.microsoft.com/office/drawing/2014/main" id="{064B4B14-E5E8-84FA-6FBE-84E77BC4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66" y="254000"/>
            <a:ext cx="3716867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rctic Tern Identification, All About Birds, Cornell Lab of Ornithology">
            <a:extLst>
              <a:ext uri="{FF2B5EF4-FFF2-40B4-BE49-F238E27FC236}">
                <a16:creationId xmlns:a16="http://schemas.microsoft.com/office/drawing/2014/main" id="{01B2326B-33CB-5E2F-EE8C-67FAB128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66" y="34290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rctic Terns | beakingoff">
            <a:extLst>
              <a:ext uri="{FF2B5EF4-FFF2-40B4-BE49-F238E27FC236}">
                <a16:creationId xmlns:a16="http://schemas.microsoft.com/office/drawing/2014/main" id="{D4AF69C7-32E4-6C27-4D29-6F77F809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4290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2D01A-35E9-DCEE-078D-505F8733F35F}"/>
              </a:ext>
            </a:extLst>
          </p:cNvPr>
          <p:cNvSpPr txBox="1"/>
          <p:nvPr/>
        </p:nvSpPr>
        <p:spPr>
          <a:xfrm>
            <a:off x="7769991" y="1240021"/>
            <a:ext cx="43736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Black-crowned Night-Heron</a:t>
            </a:r>
          </a:p>
          <a:p>
            <a:pPr algn="ctr"/>
            <a:r>
              <a:rPr lang="en-US" sz="2200" b="1" i="1" dirty="0"/>
              <a:t>(</a:t>
            </a:r>
            <a:r>
              <a:rPr lang="en-US" sz="2200" b="1" i="1" dirty="0" err="1"/>
              <a:t>Nycticorax</a:t>
            </a:r>
            <a:r>
              <a:rPr lang="en-US" sz="2200" b="1" i="1" dirty="0"/>
              <a:t> </a:t>
            </a:r>
            <a:r>
              <a:rPr lang="en-US" sz="2200" b="1" i="1" dirty="0" err="1"/>
              <a:t>nycticorax</a:t>
            </a:r>
            <a:r>
              <a:rPr lang="en-US" sz="22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3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2BE9-869C-3396-B978-02872A94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manage to avoid stochastic extinction of populations?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94A-0A46-7B0A-C8BA-1557CF00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lambda high</a:t>
            </a:r>
          </a:p>
          <a:p>
            <a:pPr lvl="1"/>
            <a:r>
              <a:rPr lang="en-US" dirty="0"/>
              <a:t>Habitat quality, predator management, etc.</a:t>
            </a:r>
          </a:p>
          <a:p>
            <a:r>
              <a:rPr lang="en-US" dirty="0"/>
              <a:t>Maintain high population sizes</a:t>
            </a:r>
          </a:p>
          <a:p>
            <a:r>
              <a:rPr lang="en-US" dirty="0"/>
              <a:t>Allow immigration to reestablish populations</a:t>
            </a:r>
          </a:p>
          <a:p>
            <a:pPr lvl="1"/>
            <a:r>
              <a:rPr lang="en-US" dirty="0"/>
              <a:t>Population connectivity</a:t>
            </a:r>
          </a:p>
        </p:txBody>
      </p:sp>
    </p:spTree>
    <p:extLst>
      <p:ext uri="{BB962C8B-B14F-4D97-AF65-F5344CB8AC3E}">
        <p14:creationId xmlns:p14="http://schemas.microsoft.com/office/powerpoint/2010/main" val="5834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332</Words>
  <Application>Microsoft Office PowerPoint</Application>
  <PresentationFormat>Widescreen</PresentationFormat>
  <Paragraphs>88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2 – Exponential and Logistic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manage to avoid stochastic extinction of populations?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Akerlof Berigan</cp:lastModifiedBy>
  <cp:revision>1</cp:revision>
  <dcterms:created xsi:type="dcterms:W3CDTF">2023-09-24T16:34:59Z</dcterms:created>
  <dcterms:modified xsi:type="dcterms:W3CDTF">2023-09-25T15:40:59Z</dcterms:modified>
</cp:coreProperties>
</file>