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60" r:id="rId3"/>
    <p:sldId id="261" r:id="rId4"/>
    <p:sldId id="265" r:id="rId5"/>
    <p:sldId id="263" r:id="rId6"/>
    <p:sldId id="266" r:id="rId7"/>
    <p:sldId id="262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31B47B-2EEC-4B79-9300-236E686F7FBE}" v="540" dt="2023-09-17T20:10:39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990" autoAdjust="0"/>
  </p:normalViewPr>
  <p:slideViewPr>
    <p:cSldViewPr snapToGrid="0">
      <p:cViewPr varScale="1">
        <p:scale>
          <a:sx n="59" d="100"/>
          <a:sy n="59" d="100"/>
        </p:scale>
        <p:origin x="2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m Akerlof Berigan" userId="1a8d56fc-de3a-4c9a-bb6e-0d52f35feb29" providerId="ADAL" clId="{6D31B47B-2EEC-4B79-9300-236E686F7FBE}"/>
    <pc:docChg chg="undo custSel addSld modSld sldOrd">
      <pc:chgData name="Liam Akerlof Berigan" userId="1a8d56fc-de3a-4c9a-bb6e-0d52f35feb29" providerId="ADAL" clId="{6D31B47B-2EEC-4B79-9300-236E686F7FBE}" dt="2023-09-17T20:16:07.409" v="2737" actId="732"/>
      <pc:docMkLst>
        <pc:docMk/>
      </pc:docMkLst>
      <pc:sldChg chg="modSp mod">
        <pc:chgData name="Liam Akerlof Berigan" userId="1a8d56fc-de3a-4c9a-bb6e-0d52f35feb29" providerId="ADAL" clId="{6D31B47B-2EEC-4B79-9300-236E686F7FBE}" dt="2023-09-16T17:53:47.692" v="55" actId="20577"/>
        <pc:sldMkLst>
          <pc:docMk/>
          <pc:sldMk cId="415424106" sldId="259"/>
        </pc:sldMkLst>
        <pc:spChg chg="mod">
          <ac:chgData name="Liam Akerlof Berigan" userId="1a8d56fc-de3a-4c9a-bb6e-0d52f35feb29" providerId="ADAL" clId="{6D31B47B-2EEC-4B79-9300-236E686F7FBE}" dt="2023-09-16T17:53:43.482" v="53" actId="20577"/>
          <ac:spMkLst>
            <pc:docMk/>
            <pc:sldMk cId="415424106" sldId="259"/>
            <ac:spMk id="2" creationId="{D41E220F-D8EE-8096-67A2-D39439B379C9}"/>
          </ac:spMkLst>
        </pc:spChg>
        <pc:spChg chg="mod">
          <ac:chgData name="Liam Akerlof Berigan" userId="1a8d56fc-de3a-4c9a-bb6e-0d52f35feb29" providerId="ADAL" clId="{6D31B47B-2EEC-4B79-9300-236E686F7FBE}" dt="2023-09-16T17:53:47.692" v="55" actId="20577"/>
          <ac:spMkLst>
            <pc:docMk/>
            <pc:sldMk cId="415424106" sldId="259"/>
            <ac:spMk id="3" creationId="{DA33235C-B0F6-378C-1F2F-4224EC6C29DA}"/>
          </ac:spMkLst>
        </pc:spChg>
      </pc:sldChg>
      <pc:sldChg chg="modSp new mod modNotesTx">
        <pc:chgData name="Liam Akerlof Berigan" userId="1a8d56fc-de3a-4c9a-bb6e-0d52f35feb29" providerId="ADAL" clId="{6D31B47B-2EEC-4B79-9300-236E686F7FBE}" dt="2023-09-16T18:01:46.567" v="254" actId="20577"/>
        <pc:sldMkLst>
          <pc:docMk/>
          <pc:sldMk cId="347754648" sldId="260"/>
        </pc:sldMkLst>
        <pc:spChg chg="mod">
          <ac:chgData name="Liam Akerlof Berigan" userId="1a8d56fc-de3a-4c9a-bb6e-0d52f35feb29" providerId="ADAL" clId="{6D31B47B-2EEC-4B79-9300-236E686F7FBE}" dt="2023-09-16T17:55:25.272" v="80" actId="20577"/>
          <ac:spMkLst>
            <pc:docMk/>
            <pc:sldMk cId="347754648" sldId="260"/>
            <ac:spMk id="2" creationId="{8FF1AE0E-1498-AFA1-7A28-F28036A70F39}"/>
          </ac:spMkLst>
        </pc:spChg>
        <pc:spChg chg="mod">
          <ac:chgData name="Liam Akerlof Berigan" userId="1a8d56fc-de3a-4c9a-bb6e-0d52f35feb29" providerId="ADAL" clId="{6D31B47B-2EEC-4B79-9300-236E686F7FBE}" dt="2023-09-16T17:58:22.001" v="203" actId="20577"/>
          <ac:spMkLst>
            <pc:docMk/>
            <pc:sldMk cId="347754648" sldId="260"/>
            <ac:spMk id="3" creationId="{652C888A-7ECD-752A-3B84-FECFFC4270DB}"/>
          </ac:spMkLst>
        </pc:spChg>
      </pc:sldChg>
      <pc:sldChg chg="addSp modSp new mod modAnim">
        <pc:chgData name="Liam Akerlof Berigan" userId="1a8d56fc-de3a-4c9a-bb6e-0d52f35feb29" providerId="ADAL" clId="{6D31B47B-2EEC-4B79-9300-236E686F7FBE}" dt="2023-09-16T19:55:16.347" v="1189" actId="20577"/>
        <pc:sldMkLst>
          <pc:docMk/>
          <pc:sldMk cId="3755887484" sldId="261"/>
        </pc:sldMkLst>
        <pc:spChg chg="mod">
          <ac:chgData name="Liam Akerlof Berigan" userId="1a8d56fc-de3a-4c9a-bb6e-0d52f35feb29" providerId="ADAL" clId="{6D31B47B-2EEC-4B79-9300-236E686F7FBE}" dt="2023-09-16T19:22:48.143" v="598" actId="1076"/>
          <ac:spMkLst>
            <pc:docMk/>
            <pc:sldMk cId="3755887484" sldId="261"/>
            <ac:spMk id="2" creationId="{8AC4E7C9-09FF-72F2-20E8-E07E335969D7}"/>
          </ac:spMkLst>
        </pc:spChg>
        <pc:spChg chg="mod">
          <ac:chgData name="Liam Akerlof Berigan" userId="1a8d56fc-de3a-4c9a-bb6e-0d52f35feb29" providerId="ADAL" clId="{6D31B47B-2EEC-4B79-9300-236E686F7FBE}" dt="2023-09-16T19:55:16.347" v="1189" actId="20577"/>
          <ac:spMkLst>
            <pc:docMk/>
            <pc:sldMk cId="3755887484" sldId="261"/>
            <ac:spMk id="3" creationId="{B699360D-97A6-F934-61D8-66F39B466151}"/>
          </ac:spMkLst>
        </pc:spChg>
        <pc:spChg chg="add mod">
          <ac:chgData name="Liam Akerlof Berigan" userId="1a8d56fc-de3a-4c9a-bb6e-0d52f35feb29" providerId="ADAL" clId="{6D31B47B-2EEC-4B79-9300-236E686F7FBE}" dt="2023-09-16T19:20:44.073" v="486" actId="1076"/>
          <ac:spMkLst>
            <pc:docMk/>
            <pc:sldMk cId="3755887484" sldId="261"/>
            <ac:spMk id="4" creationId="{E69EC0FC-E3D2-DCEF-62CB-A71A184B8CB2}"/>
          </ac:spMkLst>
        </pc:spChg>
        <pc:spChg chg="add mod">
          <ac:chgData name="Liam Akerlof Berigan" userId="1a8d56fc-de3a-4c9a-bb6e-0d52f35feb29" providerId="ADAL" clId="{6D31B47B-2EEC-4B79-9300-236E686F7FBE}" dt="2023-09-16T19:20:48.856" v="487" actId="1076"/>
          <ac:spMkLst>
            <pc:docMk/>
            <pc:sldMk cId="3755887484" sldId="261"/>
            <ac:spMk id="5" creationId="{BA62904A-78D2-093F-E682-49C5E16AA91D}"/>
          </ac:spMkLst>
        </pc:spChg>
        <pc:spChg chg="add mod">
          <ac:chgData name="Liam Akerlof Berigan" userId="1a8d56fc-de3a-4c9a-bb6e-0d52f35feb29" providerId="ADAL" clId="{6D31B47B-2EEC-4B79-9300-236E686F7FBE}" dt="2023-09-16T19:21:44.097" v="564" actId="1076"/>
          <ac:spMkLst>
            <pc:docMk/>
            <pc:sldMk cId="3755887484" sldId="261"/>
            <ac:spMk id="6" creationId="{05737D43-E0B6-2D6A-E036-C5C84127C1DD}"/>
          </ac:spMkLst>
        </pc:spChg>
        <pc:spChg chg="add mod">
          <ac:chgData name="Liam Akerlof Berigan" userId="1a8d56fc-de3a-4c9a-bb6e-0d52f35feb29" providerId="ADAL" clId="{6D31B47B-2EEC-4B79-9300-236E686F7FBE}" dt="2023-09-16T19:23:12.652" v="611" actId="115"/>
          <ac:spMkLst>
            <pc:docMk/>
            <pc:sldMk cId="3755887484" sldId="261"/>
            <ac:spMk id="7" creationId="{733D3AC2-10F8-BEE7-BEED-14DB3328140C}"/>
          </ac:spMkLst>
        </pc:spChg>
        <pc:spChg chg="add mod">
          <ac:chgData name="Liam Akerlof Berigan" userId="1a8d56fc-de3a-4c9a-bb6e-0d52f35feb29" providerId="ADAL" clId="{6D31B47B-2EEC-4B79-9300-236E686F7FBE}" dt="2023-09-16T19:23:08.629" v="610" actId="115"/>
          <ac:spMkLst>
            <pc:docMk/>
            <pc:sldMk cId="3755887484" sldId="261"/>
            <ac:spMk id="8" creationId="{770DFB28-A691-8C23-27F6-71CB31A460FF}"/>
          </ac:spMkLst>
        </pc:spChg>
      </pc:sldChg>
      <pc:sldChg chg="addSp delSp modSp new mod">
        <pc:chgData name="Liam Akerlof Berigan" userId="1a8d56fc-de3a-4c9a-bb6e-0d52f35feb29" providerId="ADAL" clId="{6D31B47B-2EEC-4B79-9300-236E686F7FBE}" dt="2023-09-17T20:11:04.510" v="2733" actId="1036"/>
        <pc:sldMkLst>
          <pc:docMk/>
          <pc:sldMk cId="1623830072" sldId="262"/>
        </pc:sldMkLst>
        <pc:spChg chg="mod">
          <ac:chgData name="Liam Akerlof Berigan" userId="1a8d56fc-de3a-4c9a-bb6e-0d52f35feb29" providerId="ADAL" clId="{6D31B47B-2EEC-4B79-9300-236E686F7FBE}" dt="2023-09-17T20:10:22.079" v="2722" actId="20577"/>
          <ac:spMkLst>
            <pc:docMk/>
            <pc:sldMk cId="1623830072" sldId="262"/>
            <ac:spMk id="2" creationId="{C4133309-3312-4C9A-1DEF-4B894BA10AD2}"/>
          </ac:spMkLst>
        </pc:spChg>
        <pc:spChg chg="del mod">
          <ac:chgData name="Liam Akerlof Berigan" userId="1a8d56fc-de3a-4c9a-bb6e-0d52f35feb29" providerId="ADAL" clId="{6D31B47B-2EEC-4B79-9300-236E686F7FBE}" dt="2023-09-17T20:10:17.316" v="2711" actId="478"/>
          <ac:spMkLst>
            <pc:docMk/>
            <pc:sldMk cId="1623830072" sldId="262"/>
            <ac:spMk id="3" creationId="{B948DE77-4B58-3710-1512-A5291F0E9794}"/>
          </ac:spMkLst>
        </pc:spChg>
        <pc:spChg chg="add del mod">
          <ac:chgData name="Liam Akerlof Berigan" userId="1a8d56fc-de3a-4c9a-bb6e-0d52f35feb29" providerId="ADAL" clId="{6D31B47B-2EEC-4B79-9300-236E686F7FBE}" dt="2023-09-17T20:10:27.837" v="2723" actId="478"/>
          <ac:spMkLst>
            <pc:docMk/>
            <pc:sldMk cId="1623830072" sldId="262"/>
            <ac:spMk id="5" creationId="{BC9ECBBD-E5DB-9A81-B21F-1F899E1EE5FD}"/>
          </ac:spMkLst>
        </pc:spChg>
        <pc:picChg chg="add mod">
          <ac:chgData name="Liam Akerlof Berigan" userId="1a8d56fc-de3a-4c9a-bb6e-0d52f35feb29" providerId="ADAL" clId="{6D31B47B-2EEC-4B79-9300-236E686F7FBE}" dt="2023-09-17T20:11:04.510" v="2733" actId="1036"/>
          <ac:picMkLst>
            <pc:docMk/>
            <pc:sldMk cId="1623830072" sldId="262"/>
            <ac:picMk id="7" creationId="{5202DD09-5619-39EC-A5ED-9B63A2441043}"/>
          </ac:picMkLst>
        </pc:picChg>
      </pc:sldChg>
      <pc:sldChg chg="addSp delSp modSp add mod delAnim modAnim">
        <pc:chgData name="Liam Akerlof Berigan" userId="1a8d56fc-de3a-4c9a-bb6e-0d52f35feb29" providerId="ADAL" clId="{6D31B47B-2EEC-4B79-9300-236E686F7FBE}" dt="2023-09-16T19:53:58.192" v="1157" actId="20577"/>
        <pc:sldMkLst>
          <pc:docMk/>
          <pc:sldMk cId="3810913085" sldId="263"/>
        </pc:sldMkLst>
        <pc:spChg chg="mod">
          <ac:chgData name="Liam Akerlof Berigan" userId="1a8d56fc-de3a-4c9a-bb6e-0d52f35feb29" providerId="ADAL" clId="{6D31B47B-2EEC-4B79-9300-236E686F7FBE}" dt="2023-09-16T19:36:02.494" v="671" actId="20577"/>
          <ac:spMkLst>
            <pc:docMk/>
            <pc:sldMk cId="3810913085" sldId="263"/>
            <ac:spMk id="2" creationId="{8AC4E7C9-09FF-72F2-20E8-E07E335969D7}"/>
          </ac:spMkLst>
        </pc:spChg>
        <pc:spChg chg="mod">
          <ac:chgData name="Liam Akerlof Berigan" userId="1a8d56fc-de3a-4c9a-bb6e-0d52f35feb29" providerId="ADAL" clId="{6D31B47B-2EEC-4B79-9300-236E686F7FBE}" dt="2023-09-16T19:50:46.066" v="1048" actId="20577"/>
          <ac:spMkLst>
            <pc:docMk/>
            <pc:sldMk cId="3810913085" sldId="263"/>
            <ac:spMk id="3" creationId="{B699360D-97A6-F934-61D8-66F39B466151}"/>
          </ac:spMkLst>
        </pc:spChg>
        <pc:spChg chg="mod">
          <ac:chgData name="Liam Akerlof Berigan" userId="1a8d56fc-de3a-4c9a-bb6e-0d52f35feb29" providerId="ADAL" clId="{6D31B47B-2EEC-4B79-9300-236E686F7FBE}" dt="2023-09-16T19:51:37.966" v="1049" actId="1076"/>
          <ac:spMkLst>
            <pc:docMk/>
            <pc:sldMk cId="3810913085" sldId="263"/>
            <ac:spMk id="4" creationId="{E69EC0FC-E3D2-DCEF-62CB-A71A184B8CB2}"/>
          </ac:spMkLst>
        </pc:spChg>
        <pc:spChg chg="del">
          <ac:chgData name="Liam Akerlof Berigan" userId="1a8d56fc-de3a-4c9a-bb6e-0d52f35feb29" providerId="ADAL" clId="{6D31B47B-2EEC-4B79-9300-236E686F7FBE}" dt="2023-09-16T19:39:12.283" v="689" actId="478"/>
          <ac:spMkLst>
            <pc:docMk/>
            <pc:sldMk cId="3810913085" sldId="263"/>
            <ac:spMk id="5" creationId="{BA62904A-78D2-093F-E682-49C5E16AA91D}"/>
          </ac:spMkLst>
        </pc:spChg>
        <pc:spChg chg="del">
          <ac:chgData name="Liam Akerlof Berigan" userId="1a8d56fc-de3a-4c9a-bb6e-0d52f35feb29" providerId="ADAL" clId="{6D31B47B-2EEC-4B79-9300-236E686F7FBE}" dt="2023-09-16T19:39:15.385" v="690" actId="478"/>
          <ac:spMkLst>
            <pc:docMk/>
            <pc:sldMk cId="3810913085" sldId="263"/>
            <ac:spMk id="6" creationId="{05737D43-E0B6-2D6A-E036-C5C84127C1DD}"/>
          </ac:spMkLst>
        </pc:spChg>
        <pc:spChg chg="del">
          <ac:chgData name="Liam Akerlof Berigan" userId="1a8d56fc-de3a-4c9a-bb6e-0d52f35feb29" providerId="ADAL" clId="{6D31B47B-2EEC-4B79-9300-236E686F7FBE}" dt="2023-09-16T19:39:03.754" v="687" actId="478"/>
          <ac:spMkLst>
            <pc:docMk/>
            <pc:sldMk cId="3810913085" sldId="263"/>
            <ac:spMk id="7" creationId="{733D3AC2-10F8-BEE7-BEED-14DB3328140C}"/>
          </ac:spMkLst>
        </pc:spChg>
        <pc:spChg chg="del">
          <ac:chgData name="Liam Akerlof Berigan" userId="1a8d56fc-de3a-4c9a-bb6e-0d52f35feb29" providerId="ADAL" clId="{6D31B47B-2EEC-4B79-9300-236E686F7FBE}" dt="2023-09-16T19:39:09.463" v="688" actId="478"/>
          <ac:spMkLst>
            <pc:docMk/>
            <pc:sldMk cId="3810913085" sldId="263"/>
            <ac:spMk id="8" creationId="{770DFB28-A691-8C23-27F6-71CB31A460FF}"/>
          </ac:spMkLst>
        </pc:spChg>
        <pc:spChg chg="add mod">
          <ac:chgData name="Liam Akerlof Berigan" userId="1a8d56fc-de3a-4c9a-bb6e-0d52f35feb29" providerId="ADAL" clId="{6D31B47B-2EEC-4B79-9300-236E686F7FBE}" dt="2023-09-16T19:53:58.192" v="1157" actId="20577"/>
          <ac:spMkLst>
            <pc:docMk/>
            <pc:sldMk cId="3810913085" sldId="263"/>
            <ac:spMk id="9" creationId="{52E62863-7EC6-5822-AB99-FFC896078771}"/>
          </ac:spMkLst>
        </pc:spChg>
      </pc:sldChg>
      <pc:sldChg chg="modSp new mod ord">
        <pc:chgData name="Liam Akerlof Berigan" userId="1a8d56fc-de3a-4c9a-bb6e-0d52f35feb29" providerId="ADAL" clId="{6D31B47B-2EEC-4B79-9300-236E686F7FBE}" dt="2023-09-16T20:03:33.621" v="1971" actId="20577"/>
        <pc:sldMkLst>
          <pc:docMk/>
          <pc:sldMk cId="357474198" sldId="264"/>
        </pc:sldMkLst>
        <pc:spChg chg="mod">
          <ac:chgData name="Liam Akerlof Berigan" userId="1a8d56fc-de3a-4c9a-bb6e-0d52f35feb29" providerId="ADAL" clId="{6D31B47B-2EEC-4B79-9300-236E686F7FBE}" dt="2023-09-16T20:02:51.346" v="1835" actId="20577"/>
          <ac:spMkLst>
            <pc:docMk/>
            <pc:sldMk cId="357474198" sldId="264"/>
            <ac:spMk id="2" creationId="{589D50F2-1BCC-6F11-BF1E-4C449EB235BF}"/>
          </ac:spMkLst>
        </pc:spChg>
        <pc:spChg chg="mod">
          <ac:chgData name="Liam Akerlof Berigan" userId="1a8d56fc-de3a-4c9a-bb6e-0d52f35feb29" providerId="ADAL" clId="{6D31B47B-2EEC-4B79-9300-236E686F7FBE}" dt="2023-09-16T20:03:33.621" v="1971" actId="20577"/>
          <ac:spMkLst>
            <pc:docMk/>
            <pc:sldMk cId="357474198" sldId="264"/>
            <ac:spMk id="3" creationId="{2BCD6756-B714-5CED-0866-AF9BABD567D3}"/>
          </ac:spMkLst>
        </pc:spChg>
      </pc:sldChg>
      <pc:sldChg chg="addSp delSp modSp new mod modNotesTx">
        <pc:chgData name="Liam Akerlof Berigan" userId="1a8d56fc-de3a-4c9a-bb6e-0d52f35feb29" providerId="ADAL" clId="{6D31B47B-2EEC-4B79-9300-236E686F7FBE}" dt="2023-09-16T20:15:36.612" v="1989" actId="1076"/>
        <pc:sldMkLst>
          <pc:docMk/>
          <pc:sldMk cId="166020701" sldId="265"/>
        </pc:sldMkLst>
        <pc:spChg chg="mod">
          <ac:chgData name="Liam Akerlof Berigan" userId="1a8d56fc-de3a-4c9a-bb6e-0d52f35feb29" providerId="ADAL" clId="{6D31B47B-2EEC-4B79-9300-236E686F7FBE}" dt="2023-09-16T19:57:15.668" v="1233" actId="20577"/>
          <ac:spMkLst>
            <pc:docMk/>
            <pc:sldMk cId="166020701" sldId="265"/>
            <ac:spMk id="2" creationId="{B1781EEE-51F1-A5D5-E2CC-24289DD7D22D}"/>
          </ac:spMkLst>
        </pc:spChg>
        <pc:spChg chg="del mod">
          <ac:chgData name="Liam Akerlof Berigan" userId="1a8d56fc-de3a-4c9a-bb6e-0d52f35feb29" providerId="ADAL" clId="{6D31B47B-2EEC-4B79-9300-236E686F7FBE}" dt="2023-09-16T20:15:12.772" v="1981" actId="478"/>
          <ac:spMkLst>
            <pc:docMk/>
            <pc:sldMk cId="166020701" sldId="265"/>
            <ac:spMk id="3" creationId="{3154816A-886C-DD27-E22D-7E68A0162B14}"/>
          </ac:spMkLst>
        </pc:spChg>
        <pc:spChg chg="add del mod">
          <ac:chgData name="Liam Akerlof Berigan" userId="1a8d56fc-de3a-4c9a-bb6e-0d52f35feb29" providerId="ADAL" clId="{6D31B47B-2EEC-4B79-9300-236E686F7FBE}" dt="2023-09-16T20:15:15.329" v="1982" actId="478"/>
          <ac:spMkLst>
            <pc:docMk/>
            <pc:sldMk cId="166020701" sldId="265"/>
            <ac:spMk id="6" creationId="{37D3124D-B6B3-A33B-790D-5770551F121C}"/>
          </ac:spMkLst>
        </pc:spChg>
        <pc:graphicFrameChg chg="add mod">
          <ac:chgData name="Liam Akerlof Berigan" userId="1a8d56fc-de3a-4c9a-bb6e-0d52f35feb29" providerId="ADAL" clId="{6D31B47B-2EEC-4B79-9300-236E686F7FBE}" dt="2023-09-16T20:15:36.612" v="1989" actId="1076"/>
          <ac:graphicFrameMkLst>
            <pc:docMk/>
            <pc:sldMk cId="166020701" sldId="265"/>
            <ac:graphicFrameMk id="4" creationId="{A0FC3BEF-B78B-EEC1-57D9-D9F947426919}"/>
          </ac:graphicFrameMkLst>
        </pc:graphicFrameChg>
      </pc:sldChg>
      <pc:sldChg chg="addSp delSp modSp new mod modAnim modNotesTx">
        <pc:chgData name="Liam Akerlof Berigan" userId="1a8d56fc-de3a-4c9a-bb6e-0d52f35feb29" providerId="ADAL" clId="{6D31B47B-2EEC-4B79-9300-236E686F7FBE}" dt="2023-09-16T20:29:13.726" v="2710"/>
        <pc:sldMkLst>
          <pc:docMk/>
          <pc:sldMk cId="9777231" sldId="266"/>
        </pc:sldMkLst>
        <pc:spChg chg="mod">
          <ac:chgData name="Liam Akerlof Berigan" userId="1a8d56fc-de3a-4c9a-bb6e-0d52f35feb29" providerId="ADAL" clId="{6D31B47B-2EEC-4B79-9300-236E686F7FBE}" dt="2023-09-16T19:58:45.659" v="1395" actId="20577"/>
          <ac:spMkLst>
            <pc:docMk/>
            <pc:sldMk cId="9777231" sldId="266"/>
            <ac:spMk id="2" creationId="{47D8E684-E5BD-3508-D4F1-C3E110D2D785}"/>
          </ac:spMkLst>
        </pc:spChg>
        <pc:spChg chg="del mod">
          <ac:chgData name="Liam Akerlof Berigan" userId="1a8d56fc-de3a-4c9a-bb6e-0d52f35feb29" providerId="ADAL" clId="{6D31B47B-2EEC-4B79-9300-236E686F7FBE}" dt="2023-09-16T20:17:04.345" v="2022" actId="478"/>
          <ac:spMkLst>
            <pc:docMk/>
            <pc:sldMk cId="9777231" sldId="266"/>
            <ac:spMk id="3" creationId="{E6F567C7-3141-AB1C-304E-8B2411E39927}"/>
          </ac:spMkLst>
        </pc:spChg>
        <pc:spChg chg="add mod">
          <ac:chgData name="Liam Akerlof Berigan" userId="1a8d56fc-de3a-4c9a-bb6e-0d52f35feb29" providerId="ADAL" clId="{6D31B47B-2EEC-4B79-9300-236E686F7FBE}" dt="2023-09-16T20:25:56.719" v="2317" actId="1035"/>
          <ac:spMkLst>
            <pc:docMk/>
            <pc:sldMk cId="9777231" sldId="266"/>
            <ac:spMk id="11" creationId="{67AC3CCD-2874-326C-0933-127C57B1EA76}"/>
          </ac:spMkLst>
        </pc:spChg>
        <pc:spChg chg="add mod">
          <ac:chgData name="Liam Akerlof Berigan" userId="1a8d56fc-de3a-4c9a-bb6e-0d52f35feb29" providerId="ADAL" clId="{6D31B47B-2EEC-4B79-9300-236E686F7FBE}" dt="2023-09-16T20:28:12.642" v="2663" actId="1038"/>
          <ac:spMkLst>
            <pc:docMk/>
            <pc:sldMk cId="9777231" sldId="266"/>
            <ac:spMk id="12" creationId="{549A72FB-8D8C-347E-A4EE-C9BAE905A957}"/>
          </ac:spMkLst>
        </pc:spChg>
        <pc:spChg chg="add mod">
          <ac:chgData name="Liam Akerlof Berigan" userId="1a8d56fc-de3a-4c9a-bb6e-0d52f35feb29" providerId="ADAL" clId="{6D31B47B-2EEC-4B79-9300-236E686F7FBE}" dt="2023-09-16T20:25:23.882" v="2298" actId="1037"/>
          <ac:spMkLst>
            <pc:docMk/>
            <pc:sldMk cId="9777231" sldId="266"/>
            <ac:spMk id="14" creationId="{0DB7A49C-5951-92F5-A0AA-6F400E7AFAB9}"/>
          </ac:spMkLst>
        </pc:spChg>
        <pc:spChg chg="add mod">
          <ac:chgData name="Liam Akerlof Berigan" userId="1a8d56fc-de3a-4c9a-bb6e-0d52f35feb29" providerId="ADAL" clId="{6D31B47B-2EEC-4B79-9300-236E686F7FBE}" dt="2023-09-16T20:28:01.120" v="2644" actId="1037"/>
          <ac:spMkLst>
            <pc:docMk/>
            <pc:sldMk cId="9777231" sldId="266"/>
            <ac:spMk id="21" creationId="{E0164BD7-2B04-0185-F230-B6BB7D00865B}"/>
          </ac:spMkLst>
        </pc:spChg>
        <pc:graphicFrameChg chg="add mod">
          <ac:chgData name="Liam Akerlof Berigan" userId="1a8d56fc-de3a-4c9a-bb6e-0d52f35feb29" providerId="ADAL" clId="{6D31B47B-2EEC-4B79-9300-236E686F7FBE}" dt="2023-09-16T20:20:30.826" v="2082" actId="14100"/>
          <ac:graphicFrameMkLst>
            <pc:docMk/>
            <pc:sldMk cId="9777231" sldId="266"/>
            <ac:graphicFrameMk id="4" creationId="{BAB5725B-40A5-2878-4DFF-A829293851F4}"/>
          </ac:graphicFrameMkLst>
        </pc:graphicFrameChg>
        <pc:graphicFrameChg chg="add mod">
          <ac:chgData name="Liam Akerlof Berigan" userId="1a8d56fc-de3a-4c9a-bb6e-0d52f35feb29" providerId="ADAL" clId="{6D31B47B-2EEC-4B79-9300-236E686F7FBE}" dt="2023-09-16T20:19:56.786" v="2079" actId="1076"/>
          <ac:graphicFrameMkLst>
            <pc:docMk/>
            <pc:sldMk cId="9777231" sldId="266"/>
            <ac:graphicFrameMk id="5" creationId="{B872E892-B7F9-318A-7339-4407359BDA5F}"/>
          </ac:graphicFrameMkLst>
        </pc:graphicFrameChg>
        <pc:cxnChg chg="add mod">
          <ac:chgData name="Liam Akerlof Berigan" userId="1a8d56fc-de3a-4c9a-bb6e-0d52f35feb29" providerId="ADAL" clId="{6D31B47B-2EEC-4B79-9300-236E686F7FBE}" dt="2023-09-16T20:22:07.811" v="2089" actId="1582"/>
          <ac:cxnSpMkLst>
            <pc:docMk/>
            <pc:sldMk cId="9777231" sldId="266"/>
            <ac:cxnSpMk id="7" creationId="{CBE6720E-1F70-9B47-34B0-529D8FE31786}"/>
          </ac:cxnSpMkLst>
        </pc:cxnChg>
        <pc:cxnChg chg="add mod">
          <ac:chgData name="Liam Akerlof Berigan" userId="1a8d56fc-de3a-4c9a-bb6e-0d52f35feb29" providerId="ADAL" clId="{6D31B47B-2EEC-4B79-9300-236E686F7FBE}" dt="2023-09-16T20:25:07.218" v="2255" actId="208"/>
          <ac:cxnSpMkLst>
            <pc:docMk/>
            <pc:sldMk cId="9777231" sldId="266"/>
            <ac:cxnSpMk id="8" creationId="{50334C20-A6B2-CB90-D28F-4185EBBBAD33}"/>
          </ac:cxnSpMkLst>
        </pc:cxnChg>
        <pc:cxnChg chg="add mod">
          <ac:chgData name="Liam Akerlof Berigan" userId="1a8d56fc-de3a-4c9a-bb6e-0d52f35feb29" providerId="ADAL" clId="{6D31B47B-2EEC-4B79-9300-236E686F7FBE}" dt="2023-09-16T20:24:41.267" v="2254"/>
          <ac:cxnSpMkLst>
            <pc:docMk/>
            <pc:sldMk cId="9777231" sldId="266"/>
            <ac:cxnSpMk id="13" creationId="{6385E85A-A1AD-1E61-7DB6-F1496E972DB2}"/>
          </ac:cxnSpMkLst>
        </pc:cxnChg>
        <pc:cxnChg chg="add mod">
          <ac:chgData name="Liam Akerlof Berigan" userId="1a8d56fc-de3a-4c9a-bb6e-0d52f35feb29" providerId="ADAL" clId="{6D31B47B-2EEC-4B79-9300-236E686F7FBE}" dt="2023-09-16T20:27:22.851" v="2387" actId="14100"/>
          <ac:cxnSpMkLst>
            <pc:docMk/>
            <pc:sldMk cId="9777231" sldId="266"/>
            <ac:cxnSpMk id="15" creationId="{0D3EDAC3-7F0D-6648-4366-F10965BF10F9}"/>
          </ac:cxnSpMkLst>
        </pc:cxnChg>
      </pc:sldChg>
      <pc:sldChg chg="addSp modSp new mod">
        <pc:chgData name="Liam Akerlof Berigan" userId="1a8d56fc-de3a-4c9a-bb6e-0d52f35feb29" providerId="ADAL" clId="{6D31B47B-2EEC-4B79-9300-236E686F7FBE}" dt="2023-09-17T20:16:07.409" v="2737" actId="732"/>
        <pc:sldMkLst>
          <pc:docMk/>
          <pc:sldMk cId="3009554702" sldId="267"/>
        </pc:sldMkLst>
        <pc:picChg chg="add mod modCrop">
          <ac:chgData name="Liam Akerlof Berigan" userId="1a8d56fc-de3a-4c9a-bb6e-0d52f35feb29" providerId="ADAL" clId="{6D31B47B-2EEC-4B79-9300-236E686F7FBE}" dt="2023-09-17T20:16:07.409" v="2737" actId="732"/>
          <ac:picMkLst>
            <pc:docMk/>
            <pc:sldMk cId="3009554702" sldId="267"/>
            <ac:picMk id="3" creationId="{8C441501-1B01-8A93-CA36-97D731C1A252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ttps://umainesystem-my.sharepoint.com/personal/liam_berigan_maine_edu/Documents/MaineAnalysis/WLE411/week%204_5%20(Lab%202-%20Growth%20models)/growth_solved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https://umainesystem-my.sharepoint.com/personal/liam_berigan_maine_edu/Documents/MaineAnalysis/WLE411/week%204_5%20(Lab%202-%20Growth%20models)/growth_solved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https://umainesystem-my.sharepoint.com/personal/liam_berigan_maine_edu/Documents/MaineAnalysis/WLE411/week%204_5%20(Lab%202-%20Growth%20models)/growth_solved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108908525531136"/>
          <c:y val="0.10868864468864468"/>
          <c:w val="0.83956174759683211"/>
          <c:h val="0.72369738398084871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Exponential!$B$6:$B$15</c:f>
              <c:numCache>
                <c:formatCode>General</c:formatCode>
                <c:ptCount val="10"/>
                <c:pt idx="0">
                  <c:v>24.596031111569495</c:v>
                </c:pt>
                <c:pt idx="1">
                  <c:v>60.496474644129449</c:v>
                </c:pt>
                <c:pt idx="2">
                  <c:v>148.79731724872829</c:v>
                </c:pt>
                <c:pt idx="3">
                  <c:v>365.98234443677973</c:v>
                </c:pt>
                <c:pt idx="4">
                  <c:v>900.17131300521805</c:v>
                </c:pt>
                <c:pt idx="5">
                  <c:v>2214.0641620418696</c:v>
                </c:pt>
                <c:pt idx="6">
                  <c:v>5445.7191012592839</c:v>
                </c:pt>
                <c:pt idx="7">
                  <c:v>13394.307643944168</c:v>
                </c:pt>
                <c:pt idx="8">
                  <c:v>32944.680752838402</c:v>
                </c:pt>
                <c:pt idx="9">
                  <c:v>81030.839275753839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5E-4FCB-A326-A5D17D6B05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9746143"/>
        <c:axId val="1"/>
      </c:lineChart>
      <c:catAx>
        <c:axId val="549746143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 b="0" i="0" u="none" strike="noStrike" baseline="0">
                    <a:solidFill>
                      <a:srgbClr val="333333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333333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200" b="0" i="0" u="none" strike="noStrike" baseline="0">
                    <a:solidFill>
                      <a:srgbClr val="333333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Abundance (N)</a:t>
                </a:r>
              </a:p>
            </c:rich>
          </c:tx>
          <c:layout>
            <c:manualLayout>
              <c:xMode val="edge"/>
              <c:yMode val="edge"/>
              <c:x val="1.7229482198630183E-2"/>
              <c:y val="0.3022881370597905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333333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49746143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754396325459316"/>
          <c:y val="5.1400554097404488E-2"/>
          <c:w val="0.83263188976377955"/>
          <c:h val="0.75391586468358118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cat>
            <c:numRef>
              <c:f>Logistic!$A$9:$A$49</c:f>
              <c:numCache>
                <c:formatCode>General</c:formatCode>
                <c:ptCount val="4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</c:numCache>
            </c:numRef>
          </c:cat>
          <c:val>
            <c:numRef>
              <c:f>Logistic!$B$9:$B$49</c:f>
              <c:numCache>
                <c:formatCode>General</c:formatCode>
                <c:ptCount val="41"/>
                <c:pt idx="0">
                  <c:v>0</c:v>
                </c:pt>
                <c:pt idx="1">
                  <c:v>2.4375</c:v>
                </c:pt>
                <c:pt idx="2">
                  <c:v>4.75</c:v>
                </c:pt>
                <c:pt idx="3">
                  <c:v>6.9375</c:v>
                </c:pt>
                <c:pt idx="4">
                  <c:v>9</c:v>
                </c:pt>
                <c:pt idx="5">
                  <c:v>10.9375</c:v>
                </c:pt>
                <c:pt idx="6">
                  <c:v>12.75</c:v>
                </c:pt>
                <c:pt idx="7">
                  <c:v>14.4375</c:v>
                </c:pt>
                <c:pt idx="8">
                  <c:v>16</c:v>
                </c:pt>
                <c:pt idx="9">
                  <c:v>17.4375</c:v>
                </c:pt>
                <c:pt idx="10">
                  <c:v>18.75</c:v>
                </c:pt>
                <c:pt idx="11">
                  <c:v>19.9375</c:v>
                </c:pt>
                <c:pt idx="12">
                  <c:v>21</c:v>
                </c:pt>
                <c:pt idx="13">
                  <c:v>21.9375</c:v>
                </c:pt>
                <c:pt idx="14">
                  <c:v>22.75</c:v>
                </c:pt>
                <c:pt idx="15">
                  <c:v>23.4375</c:v>
                </c:pt>
                <c:pt idx="16">
                  <c:v>24</c:v>
                </c:pt>
                <c:pt idx="17">
                  <c:v>24.437499999999996</c:v>
                </c:pt>
                <c:pt idx="18">
                  <c:v>24.750000000000004</c:v>
                </c:pt>
                <c:pt idx="19">
                  <c:v>24.9375</c:v>
                </c:pt>
                <c:pt idx="20">
                  <c:v>25</c:v>
                </c:pt>
                <c:pt idx="21">
                  <c:v>24.9375</c:v>
                </c:pt>
                <c:pt idx="22">
                  <c:v>24.749999999999996</c:v>
                </c:pt>
                <c:pt idx="23">
                  <c:v>24.437500000000004</c:v>
                </c:pt>
                <c:pt idx="24">
                  <c:v>24</c:v>
                </c:pt>
                <c:pt idx="25">
                  <c:v>23.4375</c:v>
                </c:pt>
                <c:pt idx="26">
                  <c:v>22.75</c:v>
                </c:pt>
                <c:pt idx="27">
                  <c:v>21.937499999999996</c:v>
                </c:pt>
                <c:pt idx="28">
                  <c:v>21.000000000000004</c:v>
                </c:pt>
                <c:pt idx="29">
                  <c:v>19.9375</c:v>
                </c:pt>
                <c:pt idx="30">
                  <c:v>18.75</c:v>
                </c:pt>
                <c:pt idx="31">
                  <c:v>17.4375</c:v>
                </c:pt>
                <c:pt idx="32">
                  <c:v>15.999999999999996</c:v>
                </c:pt>
                <c:pt idx="33">
                  <c:v>14.437500000000004</c:v>
                </c:pt>
                <c:pt idx="34">
                  <c:v>12.750000000000002</c:v>
                </c:pt>
                <c:pt idx="35">
                  <c:v>10.9375</c:v>
                </c:pt>
                <c:pt idx="36">
                  <c:v>8.9999999999999982</c:v>
                </c:pt>
                <c:pt idx="37">
                  <c:v>6.9374999999999956</c:v>
                </c:pt>
                <c:pt idx="38">
                  <c:v>4.7500000000000044</c:v>
                </c:pt>
                <c:pt idx="39">
                  <c:v>2.4375000000000022</c:v>
                </c:pt>
                <c:pt idx="4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31-4C3B-9D15-E6B890C7C5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9982831"/>
        <c:axId val="1"/>
      </c:lineChart>
      <c:catAx>
        <c:axId val="909982831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b="0" dirty="0"/>
                  <a:t>Abundance (N)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b="0" dirty="0" err="1"/>
                  <a:t>dN</a:t>
                </a:r>
                <a:r>
                  <a:rPr lang="en-US" b="0" dirty="0"/>
                  <a:t>/dt</a:t>
                </a:r>
              </a:p>
            </c:rich>
          </c:tx>
          <c:layout>
            <c:manualLayout>
              <c:xMode val="edge"/>
              <c:yMode val="edge"/>
              <c:x val="1.6097112860892389E-2"/>
              <c:y val="0.3564251968503937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909982831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664274504017493"/>
          <c:y val="0.10868864468864468"/>
          <c:w val="0.8140080126270417"/>
          <c:h val="0.72369738398084871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Logistic!$E$9:$E$34</c:f>
              <c:numCache>
                <c:formatCode>General</c:formatCode>
                <c:ptCount val="26"/>
                <c:pt idx="0">
                  <c:v>50</c:v>
                </c:pt>
                <c:pt idx="1">
                  <c:v>72.749570730910065</c:v>
                </c:pt>
                <c:pt idx="2">
                  <c:v>99.997889283553889</c:v>
                </c:pt>
                <c:pt idx="3">
                  <c:v>128.40050899608735</c:v>
                </c:pt>
                <c:pt idx="4">
                  <c:v>153.56947690525388</c:v>
                </c:pt>
                <c:pt idx="5">
                  <c:v>172.47104902356352</c:v>
                </c:pt>
                <c:pt idx="6">
                  <c:v>184.75890668913476</c:v>
                </c:pt>
                <c:pt idx="7">
                  <c:v>191.93456398443115</c:v>
                </c:pt>
                <c:pt idx="8">
                  <c:v>195.84393487088045</c:v>
                </c:pt>
                <c:pt idx="9">
                  <c:v>197.88939316289367</c:v>
                </c:pt>
                <c:pt idx="10">
                  <c:v>198.93631956190379</c:v>
                </c:pt>
                <c:pt idx="11">
                  <c:v>199.46603523886972</c:v>
                </c:pt>
                <c:pt idx="12">
                  <c:v>199.7324826258465</c:v>
                </c:pt>
                <c:pt idx="13">
                  <c:v>199.86610707765698</c:v>
                </c:pt>
                <c:pt idx="14">
                  <c:v>199.9330199188619</c:v>
                </c:pt>
                <c:pt idx="15">
                  <c:v>199.96650154677724</c:v>
                </c:pt>
                <c:pt idx="16">
                  <c:v>199.98324866926629</c:v>
                </c:pt>
                <c:pt idx="17">
                  <c:v>199.99162380848261</c:v>
                </c:pt>
                <c:pt idx="18">
                  <c:v>199.99581177268871</c:v>
                </c:pt>
                <c:pt idx="19">
                  <c:v>199.99790585345431</c:v>
                </c:pt>
                <c:pt idx="20">
                  <c:v>199.99895291850441</c:v>
                </c:pt>
                <c:pt idx="21">
                  <c:v>199.99947645719647</c:v>
                </c:pt>
                <c:pt idx="22">
                  <c:v>199.99973822808431</c:v>
                </c:pt>
                <c:pt idx="23">
                  <c:v>199.99986911391366</c:v>
                </c:pt>
                <c:pt idx="24">
                  <c:v>199.9999345569247</c:v>
                </c:pt>
                <c:pt idx="25">
                  <c:v>199.99996727845431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D1-4EE8-A69B-FF658D5F7F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95202191"/>
        <c:axId val="1"/>
      </c:lineChart>
      <c:catAx>
        <c:axId val="1695202191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 b="0" i="0" u="none" strike="noStrike" baseline="0">
                    <a:solidFill>
                      <a:srgbClr val="333333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333333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200" b="0" i="0" u="none" strike="noStrike" baseline="0">
                    <a:solidFill>
                      <a:srgbClr val="333333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Abundance (N)</a:t>
                </a:r>
              </a:p>
            </c:rich>
          </c:tx>
          <c:layout>
            <c:manualLayout>
              <c:xMode val="edge"/>
              <c:yMode val="edge"/>
              <c:x val="1.7229711957647085E-2"/>
              <c:y val="0.30228833671240196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333333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695202191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AF08C-4F80-419C-B33A-1FE82E733427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E1FB8-3744-4D19-B8E5-76DFBAA4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9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Philosophy of statistics and parameter estimation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E1FB8-3744-4D19-B8E5-76DFBAA41D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18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Unrealistic over large time scales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E1FB8-3744-4D19-B8E5-76DFBAA41D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56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dN</a:t>
            </a:r>
            <a:r>
              <a:rPr lang="en-US" dirty="0"/>
              <a:t>/dt represent?</a:t>
            </a:r>
          </a:p>
          <a:p>
            <a:r>
              <a:rPr lang="en-US" dirty="0"/>
              <a:t>At what point in this graph is the population growing fastest?</a:t>
            </a:r>
          </a:p>
          <a:p>
            <a:r>
              <a:rPr lang="en-US" dirty="0"/>
              <a:t>In harvest management, K/2 is an important 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E1FB8-3744-4D19-B8E5-76DFBAA41D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13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5623B-AB9D-3303-7A98-2FE0B22F2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2988C-1518-9CC6-A88E-B1FF73F60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0572F-733C-D77F-7C07-CBE8164C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04CF-0448-4CDC-B77A-FC16942C0461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1818D-8992-226D-BF12-DFDA855D7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B268B-8918-52D1-7D06-3ECC9B52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7B60-E68D-4C57-A4D2-64685639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3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769C-2AC2-6B29-5FB3-CD01F6A4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A4C06-B16A-5360-F9E6-298103C22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9D035-C70A-27BD-4893-0B7418889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04CF-0448-4CDC-B77A-FC16942C0461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523C9-8FBD-A416-2566-0BFB6D79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2829F-24EC-33CA-2334-BE68CCC7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7B60-E68D-4C57-A4D2-64685639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3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05C78-5E18-3179-A723-750EF353A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FC017-0629-52D1-35C8-1EB410055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43E7A-A540-0D68-46C1-2EACEF0C1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04CF-0448-4CDC-B77A-FC16942C0461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0CBE6-8173-BC34-7A69-0505D01B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81FBA-A103-0EC3-185E-275E33885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7B60-E68D-4C57-A4D2-64685639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1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AD8A-5C55-F3DB-3889-CE830B30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EAB6D-68A6-7168-E51D-E59D48589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90507-D1CD-46B3-3775-D7B7E4AB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04CF-0448-4CDC-B77A-FC16942C0461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720AF-E1E4-07FA-5007-9A4879F4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6B71E-E643-A7F6-B056-1BE7A669B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7B60-E68D-4C57-A4D2-64685639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1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F49C1-BBC3-68C6-648B-20C57614D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21C4-75FA-9B00-E0D8-BF6108FF6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68BA1-DACC-1973-D9D7-E81904C3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04CF-0448-4CDC-B77A-FC16942C0461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300F6-22B6-C943-B384-0BFFEA06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13F26-1264-91F8-7BCB-8C0D471C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7B60-E68D-4C57-A4D2-64685639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3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FD3B-58E4-5F42-FA8F-38D88FF5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F37E-DE07-6EFA-FE6B-46C93F334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66D02-E594-9288-AD15-F33F96591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9A249-565F-E833-B8E8-97F7DDDB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04CF-0448-4CDC-B77A-FC16942C0461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32C09-3DCA-C562-0FBC-3F1C2FBC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232DF-74F2-E541-E9CA-9C5A5534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7B60-E68D-4C57-A4D2-64685639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5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425A0-DBF7-A407-5EA6-7E636FB7C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1B6BC-FFFB-D1B8-C18B-62BE630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003B1-05F9-58FA-649C-3445B2BED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65684-1AA3-C80A-4730-2F3773069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A68B1-B1D5-707F-8530-028F5D471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F424C9-8221-E195-969B-5D871C30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04CF-0448-4CDC-B77A-FC16942C0461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6E78B-2FD4-986B-BD85-03133951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1EF7E3-5267-C039-8D35-F55F3586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7B60-E68D-4C57-A4D2-64685639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B67C-ABAD-2C4B-A4CC-A15593E8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8AD88-0037-110D-2D6F-A607CBC9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04CF-0448-4CDC-B77A-FC16942C0461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1A769-8070-9798-9079-7EDA8C81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CA3E1-29DD-0ED4-5297-65E60FF9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7B60-E68D-4C57-A4D2-64685639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1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2CB4D-157F-73F7-7F21-6B092FA43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04CF-0448-4CDC-B77A-FC16942C0461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F73DAB-2DE1-D59A-3303-344DC05A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24A64-E6D7-D62B-1C1F-AA34B581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7B60-E68D-4C57-A4D2-64685639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1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87FD4-24DF-B24A-B402-B544109D1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0AE5C-3431-2F89-203C-91E9D4D90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AC1FB-65EC-8F2C-27B1-CA6CA787C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8A0E9-AF4A-F2EB-273C-3ED0C7F9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04CF-0448-4CDC-B77A-FC16942C0461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18023-DCE2-8D21-1712-733C40A0A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777E4-C6E3-27C0-DA76-72027B76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7B60-E68D-4C57-A4D2-64685639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5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DEAE9-6B2E-DC17-A7A7-4253844F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C84B3-901C-2288-C6C4-68BF66962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918AF-6C98-0A1F-9FDB-5A9D443AB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BC6FA-FAE1-93BB-6315-2E350176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04CF-0448-4CDC-B77A-FC16942C0461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0F1AC-6DC4-5A6E-B107-CCEC3FEC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99AB5-3F16-14C3-FACC-F03799EA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7B60-E68D-4C57-A4D2-64685639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FCD724-3575-318C-A133-32D2C4080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97E72-048E-7DFC-5734-341FF57CC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7C6C1-847F-A464-2F62-1AECA9856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204CF-0448-4CDC-B77A-FC16942C0461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7192D-06E8-2661-36BF-8FC9F9B25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C024A-3A36-55FC-17DA-7E1864606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47B60-E68D-4C57-A4D2-64685639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7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Population Biology of Isle Royale Wolves and Moose: An Overview | The  Wolves and Moose of Isle Royale">
            <a:extLst>
              <a:ext uri="{FF2B5EF4-FFF2-40B4-BE49-F238E27FC236}">
                <a16:creationId xmlns:a16="http://schemas.microsoft.com/office/drawing/2014/main" id="{8C3C3CE1-CCFD-C0FF-BFD5-C68233537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71450"/>
            <a:ext cx="11687175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1E220F-D8EE-8096-67A2-D39439B37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697" y="2578797"/>
            <a:ext cx="7664604" cy="1023241"/>
          </a:xfrm>
          <a:solidFill>
            <a:schemeClr val="bg1">
              <a:alpha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Lab 2 – Exponential and Logistic Growth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3235C-B0F6-378C-1F2F-4224EC6C2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9014" y="3602038"/>
            <a:ext cx="5093970" cy="581342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US" i="1" dirty="0"/>
              <a:t>WLE 411, Week 4</a:t>
            </a:r>
          </a:p>
        </p:txBody>
      </p:sp>
    </p:spTree>
    <p:extLst>
      <p:ext uri="{BB962C8B-B14F-4D97-AF65-F5344CB8AC3E}">
        <p14:creationId xmlns:p14="http://schemas.microsoft.com/office/powerpoint/2010/main" val="41542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1AE0E-1498-AFA1-7A28-F28036A7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 and deadlines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C888A-7ECD-752A-3B84-FECFFC427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1 assignment due at the start of class</a:t>
            </a:r>
          </a:p>
          <a:p>
            <a:r>
              <a:rPr lang="en-US" dirty="0"/>
              <a:t>Readings for this lab:</a:t>
            </a:r>
          </a:p>
          <a:p>
            <a:pPr lvl="1"/>
            <a:r>
              <a:rPr lang="en-US" dirty="0"/>
              <a:t>Chapter 2- Context and Inference</a:t>
            </a:r>
          </a:p>
        </p:txBody>
      </p:sp>
    </p:spTree>
    <p:extLst>
      <p:ext uri="{BB962C8B-B14F-4D97-AF65-F5344CB8AC3E}">
        <p14:creationId xmlns:p14="http://schemas.microsoft.com/office/powerpoint/2010/main" val="347754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4E7C9-09FF-72F2-20E8-E07E33596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3"/>
            <a:ext cx="10515600" cy="1325563"/>
          </a:xfrm>
        </p:spPr>
        <p:txBody>
          <a:bodyPr/>
          <a:lstStyle/>
          <a:p>
            <a:r>
              <a:rPr lang="en-US" dirty="0"/>
              <a:t>Exponential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9360D-97A6-F934-61D8-66F39B466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78680"/>
            <a:ext cx="10515600" cy="2014855"/>
          </a:xfrm>
        </p:spPr>
        <p:txBody>
          <a:bodyPr>
            <a:normAutofit/>
          </a:bodyPr>
          <a:lstStyle/>
          <a:p>
            <a:r>
              <a:rPr lang="en-US" dirty="0"/>
              <a:t>In what circumstances do we expect exponential growth to occur?</a:t>
            </a:r>
          </a:p>
          <a:p>
            <a:pPr lvl="1"/>
            <a:r>
              <a:rPr lang="en-US" dirty="0"/>
              <a:t>Abundant resources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Bacteria in a petri dish</a:t>
            </a:r>
          </a:p>
          <a:p>
            <a:pPr lvl="2"/>
            <a:r>
              <a:rPr lang="en-US" dirty="0"/>
              <a:t>Invasive species (ex. rabbits in Australia)</a:t>
            </a:r>
          </a:p>
          <a:p>
            <a:pPr lvl="2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9EC0FC-E3D2-DCEF-62CB-A71A184B8CB2}"/>
                  </a:ext>
                </a:extLst>
              </p:cNvPr>
              <p:cNvSpPr txBox="1"/>
              <p:nvPr/>
            </p:nvSpPr>
            <p:spPr>
              <a:xfrm>
                <a:off x="2384965" y="2626908"/>
                <a:ext cx="266137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9EC0FC-E3D2-DCEF-62CB-A71A184B8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965" y="2626908"/>
                <a:ext cx="2661370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62904A-78D2-093F-E682-49C5E16AA91D}"/>
                  </a:ext>
                </a:extLst>
              </p:cNvPr>
              <p:cNvSpPr txBox="1"/>
              <p:nvPr/>
            </p:nvSpPr>
            <p:spPr>
              <a:xfrm>
                <a:off x="7145667" y="2626907"/>
                <a:ext cx="258045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sz="4000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62904A-78D2-093F-E682-49C5E16AA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667" y="2626907"/>
                <a:ext cx="258045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737D43-E0B6-2D6A-E036-C5C84127C1DD}"/>
              </a:ext>
            </a:extLst>
          </p:cNvPr>
          <p:cNvSpPr txBox="1">
            <a:spLocks/>
          </p:cNvSpPr>
          <p:nvPr/>
        </p:nvSpPr>
        <p:spPr>
          <a:xfrm>
            <a:off x="5737860" y="2587276"/>
            <a:ext cx="716280" cy="749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i="1" dirty="0"/>
              <a:t>or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3D3AC2-10F8-BEE7-BEED-14DB3328140C}"/>
              </a:ext>
            </a:extLst>
          </p:cNvPr>
          <p:cNvSpPr txBox="1">
            <a:spLocks/>
          </p:cNvSpPr>
          <p:nvPr/>
        </p:nvSpPr>
        <p:spPr>
          <a:xfrm>
            <a:off x="2858863" y="2169224"/>
            <a:ext cx="1688823" cy="418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u="sng" dirty="0"/>
              <a:t>Continuous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70DFB28-A691-8C23-27F6-71CB31A460FF}"/>
              </a:ext>
            </a:extLst>
          </p:cNvPr>
          <p:cNvSpPr txBox="1">
            <a:spLocks/>
          </p:cNvSpPr>
          <p:nvPr/>
        </p:nvSpPr>
        <p:spPr>
          <a:xfrm>
            <a:off x="7591480" y="2151681"/>
            <a:ext cx="1688823" cy="418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500" u="sng" dirty="0"/>
              <a:t>Discrete</a:t>
            </a:r>
          </a:p>
        </p:txBody>
      </p:sp>
    </p:spTree>
    <p:extLst>
      <p:ext uri="{BB962C8B-B14F-4D97-AF65-F5344CB8AC3E}">
        <p14:creationId xmlns:p14="http://schemas.microsoft.com/office/powerpoint/2010/main" val="375588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1EEE-51F1-A5D5-E2CC-24289DD7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exponential growth look like?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0FC3BEF-B78B-EEC1-57D9-D9F9474269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6060236"/>
              </p:ext>
            </p:extLst>
          </p:nvPr>
        </p:nvGraphicFramePr>
        <p:xfrm>
          <a:off x="2155556" y="1690688"/>
          <a:ext cx="7880887" cy="4543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602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4E7C9-09FF-72F2-20E8-E07E33596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3"/>
            <a:ext cx="10515600" cy="1325563"/>
          </a:xfrm>
        </p:spPr>
        <p:txBody>
          <a:bodyPr/>
          <a:lstStyle/>
          <a:p>
            <a:r>
              <a:rPr lang="en-US" dirty="0"/>
              <a:t>Logistic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9360D-97A6-F934-61D8-66F39B466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78680"/>
            <a:ext cx="10515600" cy="2014855"/>
          </a:xfrm>
        </p:spPr>
        <p:txBody>
          <a:bodyPr>
            <a:normAutofit/>
          </a:bodyPr>
          <a:lstStyle/>
          <a:p>
            <a:r>
              <a:rPr lang="en-US" dirty="0"/>
              <a:t>In what circumstances do we expect logistic growth to occur?</a:t>
            </a:r>
          </a:p>
          <a:p>
            <a:pPr lvl="1"/>
            <a:r>
              <a:rPr lang="en-US" dirty="0"/>
              <a:t>Limited resources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Large herbivores</a:t>
            </a:r>
          </a:p>
          <a:p>
            <a:pPr lvl="2"/>
            <a:r>
              <a:rPr lang="en-US" dirty="0"/>
              <a:t>Marine predators (e.g. harbor seals)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9EC0FC-E3D2-DCEF-62CB-A71A184B8CB2}"/>
                  </a:ext>
                </a:extLst>
              </p:cNvPr>
              <p:cNvSpPr txBox="1"/>
              <p:nvPr/>
            </p:nvSpPr>
            <p:spPr>
              <a:xfrm>
                <a:off x="6215986" y="2250151"/>
                <a:ext cx="4587858" cy="1178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box>
                            <m:box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sSup>
                                <m:sSup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𝑟𝑡</m:t>
                                  </m:r>
                                </m:sup>
                              </m:sSup>
                            </m:e>
                          </m:box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9EC0FC-E3D2-DCEF-62CB-A71A184B8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986" y="2250151"/>
                <a:ext cx="4587858" cy="1178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E62863-7EC6-5822-AB99-FFC896078771}"/>
                  </a:ext>
                </a:extLst>
              </p:cNvPr>
              <p:cNvSpPr txBox="1"/>
              <p:nvPr/>
            </p:nvSpPr>
            <p:spPr>
              <a:xfrm>
                <a:off x="1388156" y="2250151"/>
                <a:ext cx="3807774" cy="1168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𝑟𝑁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(1−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E62863-7EC6-5822-AB99-FFC896078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156" y="2250151"/>
                <a:ext cx="3807774" cy="11687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91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E684-E5BD-3508-D4F1-C3E110D2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logistic growth look like?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AB5725B-40A5-2878-4DFF-A829293851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7013789"/>
              </p:ext>
            </p:extLst>
          </p:nvPr>
        </p:nvGraphicFramePr>
        <p:xfrm>
          <a:off x="6243145" y="1967958"/>
          <a:ext cx="5552090" cy="3838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872E892-B7F9-318A-7339-4407359BDA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4117436"/>
              </p:ext>
            </p:extLst>
          </p:nvPr>
        </p:nvGraphicFramePr>
        <p:xfrm>
          <a:off x="614855" y="1852447"/>
          <a:ext cx="5205553" cy="3838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E6720E-1F70-9B47-34B0-529D8FE31786}"/>
              </a:ext>
            </a:extLst>
          </p:cNvPr>
          <p:cNvCxnSpPr/>
          <p:nvPr/>
        </p:nvCxnSpPr>
        <p:spPr>
          <a:xfrm flipH="1">
            <a:off x="1450429" y="2806262"/>
            <a:ext cx="4256689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334C20-A6B2-CB90-D28F-4185EBBBAD33}"/>
              </a:ext>
            </a:extLst>
          </p:cNvPr>
          <p:cNvCxnSpPr>
            <a:cxnSpLocks/>
          </p:cNvCxnSpPr>
          <p:nvPr/>
        </p:nvCxnSpPr>
        <p:spPr>
          <a:xfrm flipV="1">
            <a:off x="9238588" y="2238703"/>
            <a:ext cx="0" cy="2774731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AC3CCD-2874-326C-0933-127C57B1EA76}"/>
              </a:ext>
            </a:extLst>
          </p:cNvPr>
          <p:cNvSpPr txBox="1"/>
          <p:nvPr/>
        </p:nvSpPr>
        <p:spPr>
          <a:xfrm>
            <a:off x="8894373" y="1747338"/>
            <a:ext cx="8802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/>
                </a:solidFill>
              </a:rPr>
              <a:t>K/2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9A72FB-8D8C-347E-A4EE-C9BAE905A957}"/>
              </a:ext>
            </a:extLst>
          </p:cNvPr>
          <p:cNvSpPr txBox="1"/>
          <p:nvPr/>
        </p:nvSpPr>
        <p:spPr>
          <a:xfrm>
            <a:off x="4937234" y="2256572"/>
            <a:ext cx="4414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85E85A-A1AD-1E61-7DB6-F1496E972DB2}"/>
              </a:ext>
            </a:extLst>
          </p:cNvPr>
          <p:cNvCxnSpPr>
            <a:cxnSpLocks/>
          </p:cNvCxnSpPr>
          <p:nvPr/>
        </p:nvCxnSpPr>
        <p:spPr>
          <a:xfrm flipV="1">
            <a:off x="11524593" y="2238703"/>
            <a:ext cx="0" cy="277473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DB7A49C-5951-92F5-A0AA-6F400E7AFAB9}"/>
              </a:ext>
            </a:extLst>
          </p:cNvPr>
          <p:cNvSpPr txBox="1"/>
          <p:nvPr/>
        </p:nvSpPr>
        <p:spPr>
          <a:xfrm>
            <a:off x="11338034" y="1810402"/>
            <a:ext cx="4414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3EDAC3-7F0D-6648-4366-F10965BF10F9}"/>
              </a:ext>
            </a:extLst>
          </p:cNvPr>
          <p:cNvCxnSpPr>
            <a:cxnSpLocks/>
          </p:cNvCxnSpPr>
          <p:nvPr/>
        </p:nvCxnSpPr>
        <p:spPr>
          <a:xfrm flipH="1">
            <a:off x="1450429" y="3918941"/>
            <a:ext cx="4256689" cy="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164BD7-2B04-0185-F230-B6BB7D00865B}"/>
              </a:ext>
            </a:extLst>
          </p:cNvPr>
          <p:cNvSpPr txBox="1"/>
          <p:nvPr/>
        </p:nvSpPr>
        <p:spPr>
          <a:xfrm>
            <a:off x="4947752" y="3397462"/>
            <a:ext cx="8802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/>
                </a:solidFill>
              </a:rPr>
              <a:t>K/2</a:t>
            </a:r>
          </a:p>
        </p:txBody>
      </p:sp>
    </p:spTree>
    <p:extLst>
      <p:ext uri="{BB962C8B-B14F-4D97-AF65-F5344CB8AC3E}">
        <p14:creationId xmlns:p14="http://schemas.microsoft.com/office/powerpoint/2010/main" val="977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3309-3312-4C9A-1DEF-4B894BA1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Stochasticity</a:t>
            </a:r>
          </a:p>
        </p:txBody>
      </p:sp>
      <p:pic>
        <p:nvPicPr>
          <p:cNvPr id="7" name="Picture 6" descr="A graph of a number of years&#10;&#10;Description automatically generated">
            <a:extLst>
              <a:ext uri="{FF2B5EF4-FFF2-40B4-BE49-F238E27FC236}">
                <a16:creationId xmlns:a16="http://schemas.microsoft.com/office/drawing/2014/main" id="{5202DD09-5619-39EC-A5ED-9B63A2441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303" y="1302363"/>
            <a:ext cx="7631393" cy="526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30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D50F2-1BCC-6F11-BF1E-4C449EB2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for this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D6756-B714-5CED-0866-AF9BABD56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2 weeks to do the lab</a:t>
            </a:r>
          </a:p>
          <a:p>
            <a:r>
              <a:rPr lang="en-US" dirty="0"/>
              <a:t>Pace yourself- try and get sections 1 and 2 done today, and 3 done next week</a:t>
            </a:r>
          </a:p>
        </p:txBody>
      </p:sp>
    </p:spTree>
    <p:extLst>
      <p:ext uri="{BB962C8B-B14F-4D97-AF65-F5344CB8AC3E}">
        <p14:creationId xmlns:p14="http://schemas.microsoft.com/office/powerpoint/2010/main" val="35747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441501-1B01-8A93-CA36-97D731C1A2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8"/>
          <a:stretch/>
        </p:blipFill>
        <p:spPr>
          <a:xfrm>
            <a:off x="1710946" y="0"/>
            <a:ext cx="87001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54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229</Words>
  <Application>Microsoft Office PowerPoint</Application>
  <PresentationFormat>Widescreen</PresentationFormat>
  <Paragraphs>49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Lab 2 – Exponential and Logistic Growth</vt:lpstr>
      <vt:lpstr>Readings and deadlines</vt:lpstr>
      <vt:lpstr>Exponential growth</vt:lpstr>
      <vt:lpstr>What does exponential growth look like?</vt:lpstr>
      <vt:lpstr>Logistic growth</vt:lpstr>
      <vt:lpstr>What does logistic growth look like?</vt:lpstr>
      <vt:lpstr>Stochasticity</vt:lpstr>
      <vt:lpstr>Strategy for this lab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 – Exponential and Logistic Growth</dc:title>
  <dc:creator>Liam Berigan</dc:creator>
  <cp:lastModifiedBy>Liam Berigan</cp:lastModifiedBy>
  <cp:revision>1</cp:revision>
  <dcterms:created xsi:type="dcterms:W3CDTF">2023-09-16T17:50:51Z</dcterms:created>
  <dcterms:modified xsi:type="dcterms:W3CDTF">2023-09-17T20:16:16Z</dcterms:modified>
</cp:coreProperties>
</file>