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57" r:id="rId4"/>
    <p:sldId id="258" r:id="rId5"/>
    <p:sldId id="260" r:id="rId6"/>
    <p:sldId id="261" r:id="rId7"/>
    <p:sldId id="262" r:id="rId8"/>
    <p:sldId id="265" r:id="rId9"/>
    <p:sldId id="266" r:id="rId10"/>
    <p:sldId id="259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D3C225-8085-4BC6-908D-3B2F7C740365}" v="944" dt="2023-10-29T20:26:39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m Akerlof Berigan" userId="1a8d56fc-de3a-4c9a-bb6e-0d52f35feb29" providerId="ADAL" clId="{8376C445-67F7-4324-8C56-C2F9E9D99DE5}"/>
    <pc:docChg chg="modSld">
      <pc:chgData name="Liam Akerlof Berigan" userId="1a8d56fc-de3a-4c9a-bb6e-0d52f35feb29" providerId="ADAL" clId="{8376C445-67F7-4324-8C56-C2F9E9D99DE5}" dt="2023-10-30T15:53:36.804" v="16" actId="20577"/>
      <pc:docMkLst>
        <pc:docMk/>
      </pc:docMkLst>
      <pc:sldChg chg="modSp mod">
        <pc:chgData name="Liam Akerlof Berigan" userId="1a8d56fc-de3a-4c9a-bb6e-0d52f35feb29" providerId="ADAL" clId="{8376C445-67F7-4324-8C56-C2F9E9D99DE5}" dt="2023-10-30T15:53:36.804" v="16" actId="20577"/>
        <pc:sldMkLst>
          <pc:docMk/>
          <pc:sldMk cId="961085499" sldId="263"/>
        </pc:sldMkLst>
        <pc:spChg chg="mod">
          <ac:chgData name="Liam Akerlof Berigan" userId="1a8d56fc-de3a-4c9a-bb6e-0d52f35feb29" providerId="ADAL" clId="{8376C445-67F7-4324-8C56-C2F9E9D99DE5}" dt="2023-10-30T15:53:36.804" v="16" actId="20577"/>
          <ac:spMkLst>
            <pc:docMk/>
            <pc:sldMk cId="961085499" sldId="263"/>
            <ac:spMk id="3" creationId="{3CDF8151-7E70-AB74-DCB1-E76DAE035369}"/>
          </ac:spMkLst>
        </pc:spChg>
      </pc:sldChg>
    </pc:docChg>
  </pc:docChgLst>
  <pc:docChgLst>
    <pc:chgData name="Liam Akerlof Berigan" userId="1a8d56fc-de3a-4c9a-bb6e-0d52f35feb29" providerId="ADAL" clId="{54D3C225-8085-4BC6-908D-3B2F7C740365}"/>
    <pc:docChg chg="undo custSel addSld delSld modSld">
      <pc:chgData name="Liam Akerlof Berigan" userId="1a8d56fc-de3a-4c9a-bb6e-0d52f35feb29" providerId="ADAL" clId="{54D3C225-8085-4BC6-908D-3B2F7C740365}" dt="2023-10-29T20:26:39.110" v="2790"/>
      <pc:docMkLst>
        <pc:docMk/>
      </pc:docMkLst>
      <pc:sldChg chg="del">
        <pc:chgData name="Liam Akerlof Berigan" userId="1a8d56fc-de3a-4c9a-bb6e-0d52f35feb29" providerId="ADAL" clId="{54D3C225-8085-4BC6-908D-3B2F7C740365}" dt="2023-10-29T19:23:16.584" v="1586" actId="47"/>
        <pc:sldMkLst>
          <pc:docMk/>
          <pc:sldMk cId="2346331820" sldId="256"/>
        </pc:sldMkLst>
      </pc:sldChg>
      <pc:sldChg chg="addSp delSp modSp new mod modAnim">
        <pc:chgData name="Liam Akerlof Berigan" userId="1a8d56fc-de3a-4c9a-bb6e-0d52f35feb29" providerId="ADAL" clId="{54D3C225-8085-4BC6-908D-3B2F7C740365}" dt="2023-10-29T18:48:35.159" v="355"/>
        <pc:sldMkLst>
          <pc:docMk/>
          <pc:sldMk cId="1307254115" sldId="257"/>
        </pc:sldMkLst>
        <pc:spChg chg="mod">
          <ac:chgData name="Liam Akerlof Berigan" userId="1a8d56fc-de3a-4c9a-bb6e-0d52f35feb29" providerId="ADAL" clId="{54D3C225-8085-4BC6-908D-3B2F7C740365}" dt="2023-10-29T18:36:59.571" v="21" actId="20577"/>
          <ac:spMkLst>
            <pc:docMk/>
            <pc:sldMk cId="1307254115" sldId="257"/>
            <ac:spMk id="2" creationId="{51B8CBE0-A663-BDAA-280A-8642A9D3CE1B}"/>
          </ac:spMkLst>
        </pc:spChg>
        <pc:spChg chg="del">
          <ac:chgData name="Liam Akerlof Berigan" userId="1a8d56fc-de3a-4c9a-bb6e-0d52f35feb29" providerId="ADAL" clId="{54D3C225-8085-4BC6-908D-3B2F7C740365}" dt="2023-10-29T18:37:15.762" v="22" actId="478"/>
          <ac:spMkLst>
            <pc:docMk/>
            <pc:sldMk cId="1307254115" sldId="257"/>
            <ac:spMk id="3" creationId="{DAE7CC5E-5B35-D222-49B0-CEE4E7927A1F}"/>
          </ac:spMkLst>
        </pc:spChg>
        <pc:spChg chg="add del mod">
          <ac:chgData name="Liam Akerlof Berigan" userId="1a8d56fc-de3a-4c9a-bb6e-0d52f35feb29" providerId="ADAL" clId="{54D3C225-8085-4BC6-908D-3B2F7C740365}" dt="2023-10-29T18:37:59.706" v="25"/>
          <ac:spMkLst>
            <pc:docMk/>
            <pc:sldMk cId="1307254115" sldId="257"/>
            <ac:spMk id="4" creationId="{83C3D461-184C-E819-29DC-CEF699376A8B}"/>
          </ac:spMkLst>
        </pc:spChg>
        <pc:spChg chg="add mod">
          <ac:chgData name="Liam Akerlof Berigan" userId="1a8d56fc-de3a-4c9a-bb6e-0d52f35feb29" providerId="ADAL" clId="{54D3C225-8085-4BC6-908D-3B2F7C740365}" dt="2023-10-29T18:48:15.029" v="353" actId="6549"/>
          <ac:spMkLst>
            <pc:docMk/>
            <pc:sldMk cId="1307254115" sldId="257"/>
            <ac:spMk id="5" creationId="{2CD5DE00-CB2B-0BE2-02D9-D4DEDB08FE47}"/>
          </ac:spMkLst>
        </pc:spChg>
        <pc:spChg chg="add mod">
          <ac:chgData name="Liam Akerlof Berigan" userId="1a8d56fc-de3a-4c9a-bb6e-0d52f35feb29" providerId="ADAL" clId="{54D3C225-8085-4BC6-908D-3B2F7C740365}" dt="2023-10-29T18:40:45.266" v="71" actId="255"/>
          <ac:spMkLst>
            <pc:docMk/>
            <pc:sldMk cId="1307254115" sldId="257"/>
            <ac:spMk id="6" creationId="{5D9D8194-F2A5-543A-BEEF-06E1B0F02463}"/>
          </ac:spMkLst>
        </pc:spChg>
        <pc:spChg chg="add mod">
          <ac:chgData name="Liam Akerlof Berigan" userId="1a8d56fc-de3a-4c9a-bb6e-0d52f35feb29" providerId="ADAL" clId="{54D3C225-8085-4BC6-908D-3B2F7C740365}" dt="2023-10-29T18:41:19.447" v="113" actId="1076"/>
          <ac:spMkLst>
            <pc:docMk/>
            <pc:sldMk cId="1307254115" sldId="257"/>
            <ac:spMk id="7" creationId="{E4B1685A-461B-7198-2569-0CF7BA148A46}"/>
          </ac:spMkLst>
        </pc:spChg>
        <pc:spChg chg="add mod">
          <ac:chgData name="Liam Akerlof Berigan" userId="1a8d56fc-de3a-4c9a-bb6e-0d52f35feb29" providerId="ADAL" clId="{54D3C225-8085-4BC6-908D-3B2F7C740365}" dt="2023-10-29T18:41:44.538" v="161" actId="20577"/>
          <ac:spMkLst>
            <pc:docMk/>
            <pc:sldMk cId="1307254115" sldId="257"/>
            <ac:spMk id="8" creationId="{1F3308C2-685F-B0F2-5478-BF9331741D2C}"/>
          </ac:spMkLst>
        </pc:spChg>
      </pc:sldChg>
      <pc:sldChg chg="addSp delSp modSp add mod delAnim modAnim">
        <pc:chgData name="Liam Akerlof Berigan" userId="1a8d56fc-de3a-4c9a-bb6e-0d52f35feb29" providerId="ADAL" clId="{54D3C225-8085-4BC6-908D-3B2F7C740365}" dt="2023-10-29T19:34:12.851" v="1668" actId="1076"/>
        <pc:sldMkLst>
          <pc:docMk/>
          <pc:sldMk cId="6753871" sldId="258"/>
        </pc:sldMkLst>
        <pc:spChg chg="mod">
          <ac:chgData name="Liam Akerlof Berigan" userId="1a8d56fc-de3a-4c9a-bb6e-0d52f35feb29" providerId="ADAL" clId="{54D3C225-8085-4BC6-908D-3B2F7C740365}" dt="2023-10-29T18:42:18.535" v="180" actId="20577"/>
          <ac:spMkLst>
            <pc:docMk/>
            <pc:sldMk cId="6753871" sldId="258"/>
            <ac:spMk id="2" creationId="{51B8CBE0-A663-BDAA-280A-8642A9D3CE1B}"/>
          </ac:spMkLst>
        </pc:spChg>
        <pc:spChg chg="add del mod">
          <ac:chgData name="Liam Akerlof Berigan" userId="1a8d56fc-de3a-4c9a-bb6e-0d52f35feb29" providerId="ADAL" clId="{54D3C225-8085-4BC6-908D-3B2F7C740365}" dt="2023-10-29T19:31:11.263" v="1630" actId="478"/>
          <ac:spMkLst>
            <pc:docMk/>
            <pc:sldMk cId="6753871" sldId="258"/>
            <ac:spMk id="3" creationId="{D1EF0745-89F4-3162-5A44-2967F730AC67}"/>
          </ac:spMkLst>
        </pc:spChg>
        <pc:spChg chg="add del mod">
          <ac:chgData name="Liam Akerlof Berigan" userId="1a8d56fc-de3a-4c9a-bb6e-0d52f35feb29" providerId="ADAL" clId="{54D3C225-8085-4BC6-908D-3B2F7C740365}" dt="2023-10-29T19:32:01.190" v="1666" actId="478"/>
          <ac:spMkLst>
            <pc:docMk/>
            <pc:sldMk cId="6753871" sldId="258"/>
            <ac:spMk id="4" creationId="{D40DA741-2D4B-7DEC-A814-B12434B9517C}"/>
          </ac:spMkLst>
        </pc:spChg>
        <pc:spChg chg="mod">
          <ac:chgData name="Liam Akerlof Berigan" userId="1a8d56fc-de3a-4c9a-bb6e-0d52f35feb29" providerId="ADAL" clId="{54D3C225-8085-4BC6-908D-3B2F7C740365}" dt="2023-10-29T19:34:12.851" v="1668" actId="1076"/>
          <ac:spMkLst>
            <pc:docMk/>
            <pc:sldMk cId="6753871" sldId="258"/>
            <ac:spMk id="5" creationId="{2CD5DE00-CB2B-0BE2-02D9-D4DEDB08FE47}"/>
          </ac:spMkLst>
        </pc:spChg>
        <pc:spChg chg="del">
          <ac:chgData name="Liam Akerlof Berigan" userId="1a8d56fc-de3a-4c9a-bb6e-0d52f35feb29" providerId="ADAL" clId="{54D3C225-8085-4BC6-908D-3B2F7C740365}" dt="2023-10-29T19:31:16.127" v="1631" actId="478"/>
          <ac:spMkLst>
            <pc:docMk/>
            <pc:sldMk cId="6753871" sldId="258"/>
            <ac:spMk id="6" creationId="{5D9D8194-F2A5-543A-BEEF-06E1B0F02463}"/>
          </ac:spMkLst>
        </pc:spChg>
        <pc:spChg chg="mod">
          <ac:chgData name="Liam Akerlof Berigan" userId="1a8d56fc-de3a-4c9a-bb6e-0d52f35feb29" providerId="ADAL" clId="{54D3C225-8085-4BC6-908D-3B2F7C740365}" dt="2023-10-29T19:34:12.851" v="1668" actId="1076"/>
          <ac:spMkLst>
            <pc:docMk/>
            <pc:sldMk cId="6753871" sldId="258"/>
            <ac:spMk id="7" creationId="{E4B1685A-461B-7198-2569-0CF7BA148A46}"/>
          </ac:spMkLst>
        </pc:spChg>
        <pc:spChg chg="del">
          <ac:chgData name="Liam Akerlof Berigan" userId="1a8d56fc-de3a-4c9a-bb6e-0d52f35feb29" providerId="ADAL" clId="{54D3C225-8085-4BC6-908D-3B2F7C740365}" dt="2023-10-29T19:31:18.189" v="1632" actId="478"/>
          <ac:spMkLst>
            <pc:docMk/>
            <pc:sldMk cId="6753871" sldId="258"/>
            <ac:spMk id="8" creationId="{1F3308C2-685F-B0F2-5478-BF9331741D2C}"/>
          </ac:spMkLst>
        </pc:spChg>
      </pc:sldChg>
      <pc:sldChg chg="addSp delSp modSp new mod delAnim modAnim">
        <pc:chgData name="Liam Akerlof Berigan" userId="1a8d56fc-de3a-4c9a-bb6e-0d52f35feb29" providerId="ADAL" clId="{54D3C225-8085-4BC6-908D-3B2F7C740365}" dt="2023-10-29T20:25:59.778" v="2784"/>
        <pc:sldMkLst>
          <pc:docMk/>
          <pc:sldMk cId="1134304323" sldId="259"/>
        </pc:sldMkLst>
        <pc:spChg chg="mod">
          <ac:chgData name="Liam Akerlof Berigan" userId="1a8d56fc-de3a-4c9a-bb6e-0d52f35feb29" providerId="ADAL" clId="{54D3C225-8085-4BC6-908D-3B2F7C740365}" dt="2023-10-29T19:36:48.354" v="1741" actId="114"/>
          <ac:spMkLst>
            <pc:docMk/>
            <pc:sldMk cId="1134304323" sldId="259"/>
            <ac:spMk id="2" creationId="{F0A63C58-2B08-ECA2-07A3-052720D2B641}"/>
          </ac:spMkLst>
        </pc:spChg>
        <pc:spChg chg="del">
          <ac:chgData name="Liam Akerlof Berigan" userId="1a8d56fc-de3a-4c9a-bb6e-0d52f35feb29" providerId="ADAL" clId="{54D3C225-8085-4BC6-908D-3B2F7C740365}" dt="2023-10-29T19:26:08.340" v="1612" actId="478"/>
          <ac:spMkLst>
            <pc:docMk/>
            <pc:sldMk cId="1134304323" sldId="259"/>
            <ac:spMk id="3" creationId="{BA4D6380-3EC6-C5C2-2D34-A1D5DF7DF2B8}"/>
          </ac:spMkLst>
        </pc:spChg>
        <pc:spChg chg="add mod">
          <ac:chgData name="Liam Akerlof Berigan" userId="1a8d56fc-de3a-4c9a-bb6e-0d52f35feb29" providerId="ADAL" clId="{54D3C225-8085-4BC6-908D-3B2F7C740365}" dt="2023-10-29T19:26:12.455" v="1613" actId="1076"/>
          <ac:spMkLst>
            <pc:docMk/>
            <pc:sldMk cId="1134304323" sldId="259"/>
            <ac:spMk id="4" creationId="{AA245673-F6D9-21BB-3779-4CAF259BBBE2}"/>
          </ac:spMkLst>
        </pc:spChg>
        <pc:spChg chg="add mod">
          <ac:chgData name="Liam Akerlof Berigan" userId="1a8d56fc-de3a-4c9a-bb6e-0d52f35feb29" providerId="ADAL" clId="{54D3C225-8085-4BC6-908D-3B2F7C740365}" dt="2023-10-29T19:41:28.125" v="1818" actId="1076"/>
          <ac:spMkLst>
            <pc:docMk/>
            <pc:sldMk cId="1134304323" sldId="259"/>
            <ac:spMk id="5" creationId="{FCAAF66F-14FC-F57A-DD0B-C8F78694813C}"/>
          </ac:spMkLst>
        </pc:spChg>
        <pc:spChg chg="add mod">
          <ac:chgData name="Liam Akerlof Berigan" userId="1a8d56fc-de3a-4c9a-bb6e-0d52f35feb29" providerId="ADAL" clId="{54D3C225-8085-4BC6-908D-3B2F7C740365}" dt="2023-10-29T19:41:28.125" v="1818" actId="1076"/>
          <ac:spMkLst>
            <pc:docMk/>
            <pc:sldMk cId="1134304323" sldId="259"/>
            <ac:spMk id="10" creationId="{A3E1D510-2626-86CA-5931-48696F90854F}"/>
          </ac:spMkLst>
        </pc:spChg>
        <pc:spChg chg="add del mod">
          <ac:chgData name="Liam Akerlof Berigan" userId="1a8d56fc-de3a-4c9a-bb6e-0d52f35feb29" providerId="ADAL" clId="{54D3C225-8085-4BC6-908D-3B2F7C740365}" dt="2023-10-29T19:44:16.138" v="1872" actId="478"/>
          <ac:spMkLst>
            <pc:docMk/>
            <pc:sldMk cId="1134304323" sldId="259"/>
            <ac:spMk id="12" creationId="{5BD8FFEF-3BF2-0AA2-A2DE-9F2F6C961E3C}"/>
          </ac:spMkLst>
        </pc:spChg>
        <pc:spChg chg="add del mod">
          <ac:chgData name="Liam Akerlof Berigan" userId="1a8d56fc-de3a-4c9a-bb6e-0d52f35feb29" providerId="ADAL" clId="{54D3C225-8085-4BC6-908D-3B2F7C740365}" dt="2023-10-29T19:44:37.034" v="1877" actId="478"/>
          <ac:spMkLst>
            <pc:docMk/>
            <pc:sldMk cId="1134304323" sldId="259"/>
            <ac:spMk id="14" creationId="{6727E513-FDB8-4142-6A42-0A3E3CC5A09D}"/>
          </ac:spMkLst>
        </pc:spChg>
        <pc:cxnChg chg="add mod">
          <ac:chgData name="Liam Akerlof Berigan" userId="1a8d56fc-de3a-4c9a-bb6e-0d52f35feb29" providerId="ADAL" clId="{54D3C225-8085-4BC6-908D-3B2F7C740365}" dt="2023-10-29T19:41:28.125" v="1818" actId="1076"/>
          <ac:cxnSpMkLst>
            <pc:docMk/>
            <pc:sldMk cId="1134304323" sldId="259"/>
            <ac:cxnSpMk id="7" creationId="{358D1F0D-55F3-BBE2-DE54-31C4B5CD7365}"/>
          </ac:cxnSpMkLst>
        </pc:cxnChg>
        <pc:cxnChg chg="add del mod">
          <ac:chgData name="Liam Akerlof Berigan" userId="1a8d56fc-de3a-4c9a-bb6e-0d52f35feb29" providerId="ADAL" clId="{54D3C225-8085-4BC6-908D-3B2F7C740365}" dt="2023-10-29T19:44:18.535" v="1873" actId="478"/>
          <ac:cxnSpMkLst>
            <pc:docMk/>
            <pc:sldMk cId="1134304323" sldId="259"/>
            <ac:cxnSpMk id="11" creationId="{D09B025A-5A19-7627-D191-1F85C0411E38}"/>
          </ac:cxnSpMkLst>
        </pc:cxnChg>
        <pc:cxnChg chg="add del mod">
          <ac:chgData name="Liam Akerlof Berigan" userId="1a8d56fc-de3a-4c9a-bb6e-0d52f35feb29" providerId="ADAL" clId="{54D3C225-8085-4BC6-908D-3B2F7C740365}" dt="2023-10-29T19:44:37.034" v="1877" actId="478"/>
          <ac:cxnSpMkLst>
            <pc:docMk/>
            <pc:sldMk cId="1134304323" sldId="259"/>
            <ac:cxnSpMk id="13" creationId="{601E33D0-6080-663A-B531-F344E6370F3A}"/>
          </ac:cxnSpMkLst>
        </pc:cxnChg>
      </pc:sldChg>
      <pc:sldChg chg="modSp new mod modAnim">
        <pc:chgData name="Liam Akerlof Berigan" userId="1a8d56fc-de3a-4c9a-bb6e-0d52f35feb29" providerId="ADAL" clId="{54D3C225-8085-4BC6-908D-3B2F7C740365}" dt="2023-10-29T19:35:26.071" v="1738" actId="20577"/>
        <pc:sldMkLst>
          <pc:docMk/>
          <pc:sldMk cId="3601719026" sldId="260"/>
        </pc:sldMkLst>
        <pc:spChg chg="mod">
          <ac:chgData name="Liam Akerlof Berigan" userId="1a8d56fc-de3a-4c9a-bb6e-0d52f35feb29" providerId="ADAL" clId="{54D3C225-8085-4BC6-908D-3B2F7C740365}" dt="2023-10-29T19:35:26.071" v="1738" actId="20577"/>
          <ac:spMkLst>
            <pc:docMk/>
            <pc:sldMk cId="3601719026" sldId="260"/>
            <ac:spMk id="2" creationId="{657D8BD4-E397-7255-A685-1B6FB666A312}"/>
          </ac:spMkLst>
        </pc:spChg>
        <pc:spChg chg="mod">
          <ac:chgData name="Liam Akerlof Berigan" userId="1a8d56fc-de3a-4c9a-bb6e-0d52f35feb29" providerId="ADAL" clId="{54D3C225-8085-4BC6-908D-3B2F7C740365}" dt="2023-10-29T18:56:44.339" v="517" actId="20577"/>
          <ac:spMkLst>
            <pc:docMk/>
            <pc:sldMk cId="3601719026" sldId="260"/>
            <ac:spMk id="3" creationId="{20E112DB-96E6-85C1-542D-31AB8C8A4437}"/>
          </ac:spMkLst>
        </pc:spChg>
      </pc:sldChg>
      <pc:sldChg chg="addSp delSp modSp new mod addAnim delAnim modAnim">
        <pc:chgData name="Liam Akerlof Berigan" userId="1a8d56fc-de3a-4c9a-bb6e-0d52f35feb29" providerId="ADAL" clId="{54D3C225-8085-4BC6-908D-3B2F7C740365}" dt="2023-10-29T20:25:46.336" v="2783"/>
        <pc:sldMkLst>
          <pc:docMk/>
          <pc:sldMk cId="2078924712" sldId="261"/>
        </pc:sldMkLst>
        <pc:spChg chg="mod">
          <ac:chgData name="Liam Akerlof Berigan" userId="1a8d56fc-de3a-4c9a-bb6e-0d52f35feb29" providerId="ADAL" clId="{54D3C225-8085-4BC6-908D-3B2F7C740365}" dt="2023-10-29T18:59:08.158" v="569" actId="20577"/>
          <ac:spMkLst>
            <pc:docMk/>
            <pc:sldMk cId="2078924712" sldId="261"/>
            <ac:spMk id="2" creationId="{4450F14D-8849-6B2E-E86E-268DCDD1DE4B}"/>
          </ac:spMkLst>
        </pc:spChg>
        <pc:spChg chg="del mod">
          <ac:chgData name="Liam Akerlof Berigan" userId="1a8d56fc-de3a-4c9a-bb6e-0d52f35feb29" providerId="ADAL" clId="{54D3C225-8085-4BC6-908D-3B2F7C740365}" dt="2023-10-29T19:00:55.298" v="574" actId="478"/>
          <ac:spMkLst>
            <pc:docMk/>
            <pc:sldMk cId="2078924712" sldId="261"/>
            <ac:spMk id="3" creationId="{720613A3-9D0F-FF4D-832E-9D1DC0FE435C}"/>
          </ac:spMkLst>
        </pc:spChg>
        <pc:spChg chg="add del mod">
          <ac:chgData name="Liam Akerlof Berigan" userId="1a8d56fc-de3a-4c9a-bb6e-0d52f35feb29" providerId="ADAL" clId="{54D3C225-8085-4BC6-908D-3B2F7C740365}" dt="2023-10-29T19:00:57.373" v="575" actId="478"/>
          <ac:spMkLst>
            <pc:docMk/>
            <pc:sldMk cId="2078924712" sldId="261"/>
            <ac:spMk id="5" creationId="{6EF95538-C7FA-B164-990F-E6B57390A868}"/>
          </ac:spMkLst>
        </pc:spChg>
        <pc:spChg chg="add mod">
          <ac:chgData name="Liam Akerlof Berigan" userId="1a8d56fc-de3a-4c9a-bb6e-0d52f35feb29" providerId="ADAL" clId="{54D3C225-8085-4BC6-908D-3B2F7C740365}" dt="2023-10-29T19:01:37.237" v="590" actId="255"/>
          <ac:spMkLst>
            <pc:docMk/>
            <pc:sldMk cId="2078924712" sldId="261"/>
            <ac:spMk id="6" creationId="{C5B2A056-F45A-6B9A-DEC2-165AF6E905EC}"/>
          </ac:spMkLst>
        </pc:spChg>
        <pc:spChg chg="add mod">
          <ac:chgData name="Liam Akerlof Berigan" userId="1a8d56fc-de3a-4c9a-bb6e-0d52f35feb29" providerId="ADAL" clId="{54D3C225-8085-4BC6-908D-3B2F7C740365}" dt="2023-10-29T19:02:06.105" v="609" actId="1076"/>
          <ac:spMkLst>
            <pc:docMk/>
            <pc:sldMk cId="2078924712" sldId="261"/>
            <ac:spMk id="7" creationId="{D7094E04-0367-E04D-3EAF-D818E5B1B54C}"/>
          </ac:spMkLst>
        </pc:spChg>
        <pc:spChg chg="add del mod">
          <ac:chgData name="Liam Akerlof Berigan" userId="1a8d56fc-de3a-4c9a-bb6e-0d52f35feb29" providerId="ADAL" clId="{54D3C225-8085-4BC6-908D-3B2F7C740365}" dt="2023-10-29T19:07:51.182" v="744" actId="478"/>
          <ac:spMkLst>
            <pc:docMk/>
            <pc:sldMk cId="2078924712" sldId="261"/>
            <ac:spMk id="8" creationId="{AB97C97A-2E9F-9F28-7E20-D07837A2739F}"/>
          </ac:spMkLst>
        </pc:spChg>
        <pc:spChg chg="add mod">
          <ac:chgData name="Liam Akerlof Berigan" userId="1a8d56fc-de3a-4c9a-bb6e-0d52f35feb29" providerId="ADAL" clId="{54D3C225-8085-4BC6-908D-3B2F7C740365}" dt="2023-10-29T19:05:32.472" v="686" actId="1076"/>
          <ac:spMkLst>
            <pc:docMk/>
            <pc:sldMk cId="2078924712" sldId="261"/>
            <ac:spMk id="9" creationId="{D9BEEE7F-A7BD-10E4-A0EA-6BAFC6574D66}"/>
          </ac:spMkLst>
        </pc:spChg>
        <pc:spChg chg="add mod">
          <ac:chgData name="Liam Akerlof Berigan" userId="1a8d56fc-de3a-4c9a-bb6e-0d52f35feb29" providerId="ADAL" clId="{54D3C225-8085-4BC6-908D-3B2F7C740365}" dt="2023-10-29T19:07:03.410" v="728" actId="1076"/>
          <ac:spMkLst>
            <pc:docMk/>
            <pc:sldMk cId="2078924712" sldId="261"/>
            <ac:spMk id="10" creationId="{A53F82F9-FD99-BAE6-2734-39E2AB254352}"/>
          </ac:spMkLst>
        </pc:spChg>
        <pc:spChg chg="add mod">
          <ac:chgData name="Liam Akerlof Berigan" userId="1a8d56fc-de3a-4c9a-bb6e-0d52f35feb29" providerId="ADAL" clId="{54D3C225-8085-4BC6-908D-3B2F7C740365}" dt="2023-10-29T19:07:26.359" v="740" actId="20577"/>
          <ac:spMkLst>
            <pc:docMk/>
            <pc:sldMk cId="2078924712" sldId="261"/>
            <ac:spMk id="11" creationId="{46E9B2F5-6707-D5D6-D271-85EB67F5EE37}"/>
          </ac:spMkLst>
        </pc:spChg>
        <pc:spChg chg="add mod">
          <ac:chgData name="Liam Akerlof Berigan" userId="1a8d56fc-de3a-4c9a-bb6e-0d52f35feb29" providerId="ADAL" clId="{54D3C225-8085-4BC6-908D-3B2F7C740365}" dt="2023-10-29T19:12:36.594" v="1015" actId="1076"/>
          <ac:spMkLst>
            <pc:docMk/>
            <pc:sldMk cId="2078924712" sldId="261"/>
            <ac:spMk id="12" creationId="{E99FAAD6-A9D7-5D85-EA7D-BB43E2730EDD}"/>
          </ac:spMkLst>
        </pc:spChg>
        <pc:spChg chg="add del mod">
          <ac:chgData name="Liam Akerlof Berigan" userId="1a8d56fc-de3a-4c9a-bb6e-0d52f35feb29" providerId="ADAL" clId="{54D3C225-8085-4BC6-908D-3B2F7C740365}" dt="2023-10-29T19:07:50.788" v="743" actId="478"/>
          <ac:spMkLst>
            <pc:docMk/>
            <pc:sldMk cId="2078924712" sldId="261"/>
            <ac:spMk id="13" creationId="{43679670-78CB-8C7D-9B09-2A9474746FB4}"/>
          </ac:spMkLst>
        </pc:spChg>
        <pc:spChg chg="add mod">
          <ac:chgData name="Liam Akerlof Berigan" userId="1a8d56fc-de3a-4c9a-bb6e-0d52f35feb29" providerId="ADAL" clId="{54D3C225-8085-4BC6-908D-3B2F7C740365}" dt="2023-10-29T19:08:51.098" v="773" actId="20577"/>
          <ac:spMkLst>
            <pc:docMk/>
            <pc:sldMk cId="2078924712" sldId="261"/>
            <ac:spMk id="14" creationId="{F893C534-6E08-F9C9-66DA-C99C17643911}"/>
          </ac:spMkLst>
        </pc:spChg>
        <pc:spChg chg="add mod">
          <ac:chgData name="Liam Akerlof Berigan" userId="1a8d56fc-de3a-4c9a-bb6e-0d52f35feb29" providerId="ADAL" clId="{54D3C225-8085-4BC6-908D-3B2F7C740365}" dt="2023-10-29T19:14:04.642" v="1133" actId="20577"/>
          <ac:spMkLst>
            <pc:docMk/>
            <pc:sldMk cId="2078924712" sldId="261"/>
            <ac:spMk id="15" creationId="{96C1150F-F09D-5927-15AB-4D2CA75A24C6}"/>
          </ac:spMkLst>
        </pc:spChg>
        <pc:spChg chg="add mod">
          <ac:chgData name="Liam Akerlof Berigan" userId="1a8d56fc-de3a-4c9a-bb6e-0d52f35feb29" providerId="ADAL" clId="{54D3C225-8085-4BC6-908D-3B2F7C740365}" dt="2023-10-29T19:12:22.094" v="983" actId="1038"/>
          <ac:spMkLst>
            <pc:docMk/>
            <pc:sldMk cId="2078924712" sldId="261"/>
            <ac:spMk id="16" creationId="{FFC51A93-CE00-B1EE-EF38-E71A59AE5ED1}"/>
          </ac:spMkLst>
        </pc:spChg>
        <pc:spChg chg="add mod">
          <ac:chgData name="Liam Akerlof Berigan" userId="1a8d56fc-de3a-4c9a-bb6e-0d52f35feb29" providerId="ADAL" clId="{54D3C225-8085-4BC6-908D-3B2F7C740365}" dt="2023-10-29T19:12:53.608" v="1052" actId="1038"/>
          <ac:spMkLst>
            <pc:docMk/>
            <pc:sldMk cId="2078924712" sldId="261"/>
            <ac:spMk id="17" creationId="{5D8D1A6F-CE3D-DB67-B4EE-F141CF31AD2F}"/>
          </ac:spMkLst>
        </pc:spChg>
        <pc:spChg chg="add mod">
          <ac:chgData name="Liam Akerlof Berigan" userId="1a8d56fc-de3a-4c9a-bb6e-0d52f35feb29" providerId="ADAL" clId="{54D3C225-8085-4BC6-908D-3B2F7C740365}" dt="2023-10-29T19:12:59.434" v="1095" actId="1038"/>
          <ac:spMkLst>
            <pc:docMk/>
            <pc:sldMk cId="2078924712" sldId="261"/>
            <ac:spMk id="18" creationId="{23E93AA9-C7C8-37E6-69A2-A5935EACA3B6}"/>
          </ac:spMkLst>
        </pc:spChg>
        <pc:spChg chg="add mod">
          <ac:chgData name="Liam Akerlof Berigan" userId="1a8d56fc-de3a-4c9a-bb6e-0d52f35feb29" providerId="ADAL" clId="{54D3C225-8085-4BC6-908D-3B2F7C740365}" dt="2023-10-29T19:13:01.883" v="1096"/>
          <ac:spMkLst>
            <pc:docMk/>
            <pc:sldMk cId="2078924712" sldId="261"/>
            <ac:spMk id="19" creationId="{7496F285-F6E6-DAA6-AB0B-C93288803883}"/>
          </ac:spMkLst>
        </pc:spChg>
      </pc:sldChg>
      <pc:sldChg chg="addSp delSp modSp new mod">
        <pc:chgData name="Liam Akerlof Berigan" userId="1a8d56fc-de3a-4c9a-bb6e-0d52f35feb29" providerId="ADAL" clId="{54D3C225-8085-4BC6-908D-3B2F7C740365}" dt="2023-10-29T19:24:52.604" v="1609"/>
        <pc:sldMkLst>
          <pc:docMk/>
          <pc:sldMk cId="2753422821" sldId="262"/>
        </pc:sldMkLst>
        <pc:spChg chg="mod">
          <ac:chgData name="Liam Akerlof Berigan" userId="1a8d56fc-de3a-4c9a-bb6e-0d52f35feb29" providerId="ADAL" clId="{54D3C225-8085-4BC6-908D-3B2F7C740365}" dt="2023-10-29T19:17:34.134" v="1192" actId="20577"/>
          <ac:spMkLst>
            <pc:docMk/>
            <pc:sldMk cId="2753422821" sldId="262"/>
            <ac:spMk id="2" creationId="{7CCF2219-53DD-F6E6-E5BA-0815431E7AE0}"/>
          </ac:spMkLst>
        </pc:spChg>
        <pc:spChg chg="del">
          <ac:chgData name="Liam Akerlof Berigan" userId="1a8d56fc-de3a-4c9a-bb6e-0d52f35feb29" providerId="ADAL" clId="{54D3C225-8085-4BC6-908D-3B2F7C740365}" dt="2023-10-29T19:24:50.786" v="1608" actId="478"/>
          <ac:spMkLst>
            <pc:docMk/>
            <pc:sldMk cId="2753422821" sldId="262"/>
            <ac:spMk id="3" creationId="{64ADC6E0-87DF-6C65-831C-5856C4E27EB6}"/>
          </ac:spMkLst>
        </pc:spChg>
        <pc:spChg chg="add mod">
          <ac:chgData name="Liam Akerlof Berigan" userId="1a8d56fc-de3a-4c9a-bb6e-0d52f35feb29" providerId="ADAL" clId="{54D3C225-8085-4BC6-908D-3B2F7C740365}" dt="2023-10-29T19:24:52.604" v="1609"/>
          <ac:spMkLst>
            <pc:docMk/>
            <pc:sldMk cId="2753422821" sldId="262"/>
            <ac:spMk id="4" creationId="{DD090F33-033E-8E4E-ABAE-5145AC391FF4}"/>
          </ac:spMkLst>
        </pc:spChg>
        <pc:spChg chg="add mod">
          <ac:chgData name="Liam Akerlof Berigan" userId="1a8d56fc-de3a-4c9a-bb6e-0d52f35feb29" providerId="ADAL" clId="{54D3C225-8085-4BC6-908D-3B2F7C740365}" dt="2023-10-29T19:24:52.604" v="1609"/>
          <ac:spMkLst>
            <pc:docMk/>
            <pc:sldMk cId="2753422821" sldId="262"/>
            <ac:spMk id="5" creationId="{A7E1C4E2-BE00-114D-F16A-46DA1B76BB86}"/>
          </ac:spMkLst>
        </pc:spChg>
      </pc:sldChg>
      <pc:sldChg chg="modSp new mod">
        <pc:chgData name="Liam Akerlof Berigan" userId="1a8d56fc-de3a-4c9a-bb6e-0d52f35feb29" providerId="ADAL" clId="{54D3C225-8085-4BC6-908D-3B2F7C740365}" dt="2023-10-29T19:21:53.412" v="1585" actId="20577"/>
        <pc:sldMkLst>
          <pc:docMk/>
          <pc:sldMk cId="961085499" sldId="263"/>
        </pc:sldMkLst>
        <pc:spChg chg="mod">
          <ac:chgData name="Liam Akerlof Berigan" userId="1a8d56fc-de3a-4c9a-bb6e-0d52f35feb29" providerId="ADAL" clId="{54D3C225-8085-4BC6-908D-3B2F7C740365}" dt="2023-10-29T19:18:53.982" v="1206" actId="20577"/>
          <ac:spMkLst>
            <pc:docMk/>
            <pc:sldMk cId="961085499" sldId="263"/>
            <ac:spMk id="2" creationId="{1FF1C568-B218-536E-A3E1-C6AD22722F6B}"/>
          </ac:spMkLst>
        </pc:spChg>
        <pc:spChg chg="mod">
          <ac:chgData name="Liam Akerlof Berigan" userId="1a8d56fc-de3a-4c9a-bb6e-0d52f35feb29" providerId="ADAL" clId="{54D3C225-8085-4BC6-908D-3B2F7C740365}" dt="2023-10-29T19:21:53.412" v="1585" actId="20577"/>
          <ac:spMkLst>
            <pc:docMk/>
            <pc:sldMk cId="961085499" sldId="263"/>
            <ac:spMk id="3" creationId="{3CDF8151-7E70-AB74-DCB1-E76DAE035369}"/>
          </ac:spMkLst>
        </pc:spChg>
      </pc:sldChg>
      <pc:sldChg chg="modSp mod">
        <pc:chgData name="Liam Akerlof Berigan" userId="1a8d56fc-de3a-4c9a-bb6e-0d52f35feb29" providerId="ADAL" clId="{54D3C225-8085-4BC6-908D-3B2F7C740365}" dt="2023-10-29T19:24:02.102" v="1607" actId="20577"/>
        <pc:sldMkLst>
          <pc:docMk/>
          <pc:sldMk cId="415424106" sldId="264"/>
        </pc:sldMkLst>
        <pc:spChg chg="mod">
          <ac:chgData name="Liam Akerlof Berigan" userId="1a8d56fc-de3a-4c9a-bb6e-0d52f35feb29" providerId="ADAL" clId="{54D3C225-8085-4BC6-908D-3B2F7C740365}" dt="2023-10-29T19:24:02.102" v="1607" actId="20577"/>
          <ac:spMkLst>
            <pc:docMk/>
            <pc:sldMk cId="415424106" sldId="264"/>
            <ac:spMk id="2" creationId="{D41E220F-D8EE-8096-67A2-D39439B379C9}"/>
          </ac:spMkLst>
        </pc:spChg>
        <pc:spChg chg="mod">
          <ac:chgData name="Liam Akerlof Berigan" userId="1a8d56fc-de3a-4c9a-bb6e-0d52f35feb29" providerId="ADAL" clId="{54D3C225-8085-4BC6-908D-3B2F7C740365}" dt="2023-10-29T19:23:21.831" v="1593" actId="20577"/>
          <ac:spMkLst>
            <pc:docMk/>
            <pc:sldMk cId="415424106" sldId="264"/>
            <ac:spMk id="3" creationId="{DA33235C-B0F6-378C-1F2F-4224EC6C29DA}"/>
          </ac:spMkLst>
        </pc:spChg>
      </pc:sldChg>
      <pc:sldChg chg="add">
        <pc:chgData name="Liam Akerlof Berigan" userId="1a8d56fc-de3a-4c9a-bb6e-0d52f35feb29" providerId="ADAL" clId="{54D3C225-8085-4BC6-908D-3B2F7C740365}" dt="2023-10-29T19:25:41.936" v="1610"/>
        <pc:sldMkLst>
          <pc:docMk/>
          <pc:sldMk cId="3912068978" sldId="265"/>
        </pc:sldMkLst>
      </pc:sldChg>
      <pc:sldChg chg="add">
        <pc:chgData name="Liam Akerlof Berigan" userId="1a8d56fc-de3a-4c9a-bb6e-0d52f35feb29" providerId="ADAL" clId="{54D3C225-8085-4BC6-908D-3B2F7C740365}" dt="2023-10-29T19:25:41.936" v="1610"/>
        <pc:sldMkLst>
          <pc:docMk/>
          <pc:sldMk cId="3110955469" sldId="266"/>
        </pc:sldMkLst>
      </pc:sldChg>
      <pc:sldChg chg="delSp add mod delAnim modAnim">
        <pc:chgData name="Liam Akerlof Berigan" userId="1a8d56fc-de3a-4c9a-bb6e-0d52f35feb29" providerId="ADAL" clId="{54D3C225-8085-4BC6-908D-3B2F7C740365}" dt="2023-10-29T20:26:03.524" v="2785"/>
        <pc:sldMkLst>
          <pc:docMk/>
          <pc:sldMk cId="1851145537" sldId="267"/>
        </pc:sldMkLst>
        <pc:spChg chg="del">
          <ac:chgData name="Liam Akerlof Berigan" userId="1a8d56fc-de3a-4c9a-bb6e-0d52f35feb29" providerId="ADAL" clId="{54D3C225-8085-4BC6-908D-3B2F7C740365}" dt="2023-10-29T19:44:30.072" v="1876" actId="478"/>
          <ac:spMkLst>
            <pc:docMk/>
            <pc:sldMk cId="1851145537" sldId="267"/>
            <ac:spMk id="10" creationId="{A3E1D510-2626-86CA-5931-48696F90854F}"/>
          </ac:spMkLst>
        </pc:spChg>
        <pc:cxnChg chg="del">
          <ac:chgData name="Liam Akerlof Berigan" userId="1a8d56fc-de3a-4c9a-bb6e-0d52f35feb29" providerId="ADAL" clId="{54D3C225-8085-4BC6-908D-3B2F7C740365}" dt="2023-10-29T19:44:30.072" v="1876" actId="478"/>
          <ac:cxnSpMkLst>
            <pc:docMk/>
            <pc:sldMk cId="1851145537" sldId="267"/>
            <ac:cxnSpMk id="7" creationId="{358D1F0D-55F3-BBE2-DE54-31C4B5CD7365}"/>
          </ac:cxnSpMkLst>
        </pc:cxnChg>
      </pc:sldChg>
      <pc:sldChg chg="delSp modSp add mod delAnim modAnim">
        <pc:chgData name="Liam Akerlof Berigan" userId="1a8d56fc-de3a-4c9a-bb6e-0d52f35feb29" providerId="ADAL" clId="{54D3C225-8085-4BC6-908D-3B2F7C740365}" dt="2023-10-29T20:26:07.956" v="2786"/>
        <pc:sldMkLst>
          <pc:docMk/>
          <pc:sldMk cId="4174605666" sldId="268"/>
        </pc:sldMkLst>
        <pc:spChg chg="mod">
          <ac:chgData name="Liam Akerlof Berigan" userId="1a8d56fc-de3a-4c9a-bb6e-0d52f35feb29" providerId="ADAL" clId="{54D3C225-8085-4BC6-908D-3B2F7C740365}" dt="2023-10-29T19:45:41.062" v="1929" actId="20577"/>
          <ac:spMkLst>
            <pc:docMk/>
            <pc:sldMk cId="4174605666" sldId="268"/>
            <ac:spMk id="10" creationId="{A3E1D510-2626-86CA-5931-48696F90854F}"/>
          </ac:spMkLst>
        </pc:spChg>
        <pc:spChg chg="del">
          <ac:chgData name="Liam Akerlof Berigan" userId="1a8d56fc-de3a-4c9a-bb6e-0d52f35feb29" providerId="ADAL" clId="{54D3C225-8085-4BC6-908D-3B2F7C740365}" dt="2023-10-29T19:45:18.601" v="1878" actId="478"/>
          <ac:spMkLst>
            <pc:docMk/>
            <pc:sldMk cId="4174605666" sldId="268"/>
            <ac:spMk id="14" creationId="{6727E513-FDB8-4142-6A42-0A3E3CC5A09D}"/>
          </ac:spMkLst>
        </pc:spChg>
        <pc:cxnChg chg="mod">
          <ac:chgData name="Liam Akerlof Berigan" userId="1a8d56fc-de3a-4c9a-bb6e-0d52f35feb29" providerId="ADAL" clId="{54D3C225-8085-4BC6-908D-3B2F7C740365}" dt="2023-10-29T19:45:26.526" v="1879" actId="1076"/>
          <ac:cxnSpMkLst>
            <pc:docMk/>
            <pc:sldMk cId="4174605666" sldId="268"/>
            <ac:cxnSpMk id="7" creationId="{358D1F0D-55F3-BBE2-DE54-31C4B5CD7365}"/>
          </ac:cxnSpMkLst>
        </pc:cxnChg>
        <pc:cxnChg chg="del">
          <ac:chgData name="Liam Akerlof Berigan" userId="1a8d56fc-de3a-4c9a-bb6e-0d52f35feb29" providerId="ADAL" clId="{54D3C225-8085-4BC6-908D-3B2F7C740365}" dt="2023-10-29T19:45:18.601" v="1878" actId="478"/>
          <ac:cxnSpMkLst>
            <pc:docMk/>
            <pc:sldMk cId="4174605666" sldId="268"/>
            <ac:cxnSpMk id="13" creationId="{601E33D0-6080-663A-B531-F344E6370F3A}"/>
          </ac:cxnSpMkLst>
        </pc:cxnChg>
      </pc:sldChg>
      <pc:sldChg chg="modSp add mod modAnim">
        <pc:chgData name="Liam Akerlof Berigan" userId="1a8d56fc-de3a-4c9a-bb6e-0d52f35feb29" providerId="ADAL" clId="{54D3C225-8085-4BC6-908D-3B2F7C740365}" dt="2023-10-29T20:26:11.453" v="2787"/>
        <pc:sldMkLst>
          <pc:docMk/>
          <pc:sldMk cId="2668165012" sldId="269"/>
        </pc:sldMkLst>
        <pc:spChg chg="mod">
          <ac:chgData name="Liam Akerlof Berigan" userId="1a8d56fc-de3a-4c9a-bb6e-0d52f35feb29" providerId="ADAL" clId="{54D3C225-8085-4BC6-908D-3B2F7C740365}" dt="2023-10-29T19:46:12.029" v="1967" actId="20577"/>
          <ac:spMkLst>
            <pc:docMk/>
            <pc:sldMk cId="2668165012" sldId="269"/>
            <ac:spMk id="10" creationId="{A3E1D510-2626-86CA-5931-48696F90854F}"/>
          </ac:spMkLst>
        </pc:spChg>
        <pc:cxnChg chg="mod">
          <ac:chgData name="Liam Akerlof Berigan" userId="1a8d56fc-de3a-4c9a-bb6e-0d52f35feb29" providerId="ADAL" clId="{54D3C225-8085-4BC6-908D-3B2F7C740365}" dt="2023-10-29T19:46:01.737" v="1931" actId="1076"/>
          <ac:cxnSpMkLst>
            <pc:docMk/>
            <pc:sldMk cId="2668165012" sldId="269"/>
            <ac:cxnSpMk id="7" creationId="{358D1F0D-55F3-BBE2-DE54-31C4B5CD7365}"/>
          </ac:cxnSpMkLst>
        </pc:cxnChg>
      </pc:sldChg>
      <pc:sldChg chg="addSp delSp modSp add mod delAnim modAnim">
        <pc:chgData name="Liam Akerlof Berigan" userId="1a8d56fc-de3a-4c9a-bb6e-0d52f35feb29" providerId="ADAL" clId="{54D3C225-8085-4BC6-908D-3B2F7C740365}" dt="2023-10-29T20:26:39.110" v="2790"/>
        <pc:sldMkLst>
          <pc:docMk/>
          <pc:sldMk cId="3443137124" sldId="270"/>
        </pc:sldMkLst>
        <pc:spChg chg="mod">
          <ac:chgData name="Liam Akerlof Berigan" userId="1a8d56fc-de3a-4c9a-bb6e-0d52f35feb29" providerId="ADAL" clId="{54D3C225-8085-4BC6-908D-3B2F7C740365}" dt="2023-10-29T19:52:24.876" v="2041" actId="1076"/>
          <ac:spMkLst>
            <pc:docMk/>
            <pc:sldMk cId="3443137124" sldId="270"/>
            <ac:spMk id="2" creationId="{F0A63C58-2B08-ECA2-07A3-052720D2B641}"/>
          </ac:spMkLst>
        </pc:spChg>
        <pc:spChg chg="add mod">
          <ac:chgData name="Liam Akerlof Berigan" userId="1a8d56fc-de3a-4c9a-bb6e-0d52f35feb29" providerId="ADAL" clId="{54D3C225-8085-4BC6-908D-3B2F7C740365}" dt="2023-10-29T19:54:50.600" v="2119" actId="1076"/>
          <ac:spMkLst>
            <pc:docMk/>
            <pc:sldMk cId="3443137124" sldId="270"/>
            <ac:spMk id="3" creationId="{395FCE32-178A-24A7-265F-F4C8E48E19F6}"/>
          </ac:spMkLst>
        </pc:spChg>
        <pc:spChg chg="del">
          <ac:chgData name="Liam Akerlof Berigan" userId="1a8d56fc-de3a-4c9a-bb6e-0d52f35feb29" providerId="ADAL" clId="{54D3C225-8085-4BC6-908D-3B2F7C740365}" dt="2023-10-29T19:50:12.687" v="2000" actId="478"/>
          <ac:spMkLst>
            <pc:docMk/>
            <pc:sldMk cId="3443137124" sldId="270"/>
            <ac:spMk id="4" creationId="{AA245673-F6D9-21BB-3779-4CAF259BBBE2}"/>
          </ac:spMkLst>
        </pc:spChg>
        <pc:spChg chg="mod">
          <ac:chgData name="Liam Akerlof Berigan" userId="1a8d56fc-de3a-4c9a-bb6e-0d52f35feb29" providerId="ADAL" clId="{54D3C225-8085-4BC6-908D-3B2F7C740365}" dt="2023-10-29T19:54:50.600" v="2119" actId="1076"/>
          <ac:spMkLst>
            <pc:docMk/>
            <pc:sldMk cId="3443137124" sldId="270"/>
            <ac:spMk id="5" creationId="{FCAAF66F-14FC-F57A-DD0B-C8F78694813C}"/>
          </ac:spMkLst>
        </pc:spChg>
        <pc:spChg chg="add mod">
          <ac:chgData name="Liam Akerlof Berigan" userId="1a8d56fc-de3a-4c9a-bb6e-0d52f35feb29" providerId="ADAL" clId="{54D3C225-8085-4BC6-908D-3B2F7C740365}" dt="2023-10-29T19:54:50.600" v="2119" actId="1076"/>
          <ac:spMkLst>
            <pc:docMk/>
            <pc:sldMk cId="3443137124" sldId="270"/>
            <ac:spMk id="6" creationId="{8EAA386E-1F98-72AE-21F4-0ACA31DBB590}"/>
          </ac:spMkLst>
        </pc:spChg>
        <pc:spChg chg="add mod">
          <ac:chgData name="Liam Akerlof Berigan" userId="1a8d56fc-de3a-4c9a-bb6e-0d52f35feb29" providerId="ADAL" clId="{54D3C225-8085-4BC6-908D-3B2F7C740365}" dt="2023-10-29T19:59:14.797" v="2397" actId="1076"/>
          <ac:spMkLst>
            <pc:docMk/>
            <pc:sldMk cId="3443137124" sldId="270"/>
            <ac:spMk id="8" creationId="{56F47520-6580-9DD8-1034-2F41420EF61A}"/>
          </ac:spMkLst>
        </pc:spChg>
        <pc:spChg chg="add mod">
          <ac:chgData name="Liam Akerlof Berigan" userId="1a8d56fc-de3a-4c9a-bb6e-0d52f35feb29" providerId="ADAL" clId="{54D3C225-8085-4BC6-908D-3B2F7C740365}" dt="2023-10-29T19:55:06.660" v="2127" actId="20577"/>
          <ac:spMkLst>
            <pc:docMk/>
            <pc:sldMk cId="3443137124" sldId="270"/>
            <ac:spMk id="9" creationId="{5D1B4B40-B265-1807-3FAF-5F6436D1FE47}"/>
          </ac:spMkLst>
        </pc:spChg>
        <pc:spChg chg="del">
          <ac:chgData name="Liam Akerlof Berigan" userId="1a8d56fc-de3a-4c9a-bb6e-0d52f35feb29" providerId="ADAL" clId="{54D3C225-8085-4BC6-908D-3B2F7C740365}" dt="2023-10-29T19:50:09.452" v="1999" actId="478"/>
          <ac:spMkLst>
            <pc:docMk/>
            <pc:sldMk cId="3443137124" sldId="270"/>
            <ac:spMk id="10" creationId="{A3E1D510-2626-86CA-5931-48696F90854F}"/>
          </ac:spMkLst>
        </pc:spChg>
        <pc:spChg chg="add mod">
          <ac:chgData name="Liam Akerlof Berigan" userId="1a8d56fc-de3a-4c9a-bb6e-0d52f35feb29" providerId="ADAL" clId="{54D3C225-8085-4BC6-908D-3B2F7C740365}" dt="2023-10-29T19:55:58.562" v="2146" actId="1076"/>
          <ac:spMkLst>
            <pc:docMk/>
            <pc:sldMk cId="3443137124" sldId="270"/>
            <ac:spMk id="11" creationId="{97419C8B-E875-8C24-DF3C-D02625792EAE}"/>
          </ac:spMkLst>
        </pc:spChg>
        <pc:cxnChg chg="del">
          <ac:chgData name="Liam Akerlof Berigan" userId="1a8d56fc-de3a-4c9a-bb6e-0d52f35feb29" providerId="ADAL" clId="{54D3C225-8085-4BC6-908D-3B2F7C740365}" dt="2023-10-29T19:50:09.452" v="1999" actId="478"/>
          <ac:cxnSpMkLst>
            <pc:docMk/>
            <pc:sldMk cId="3443137124" sldId="270"/>
            <ac:cxnSpMk id="7" creationId="{358D1F0D-55F3-BBE2-DE54-31C4B5CD7365}"/>
          </ac:cxnSpMkLst>
        </pc:cxnChg>
      </pc:sldChg>
      <pc:sldChg chg="modSp new mod modAnim">
        <pc:chgData name="Liam Akerlof Berigan" userId="1a8d56fc-de3a-4c9a-bb6e-0d52f35feb29" providerId="ADAL" clId="{54D3C225-8085-4BC6-908D-3B2F7C740365}" dt="2023-10-29T20:24:39.331" v="2778"/>
        <pc:sldMkLst>
          <pc:docMk/>
          <pc:sldMk cId="2390186047" sldId="271"/>
        </pc:sldMkLst>
        <pc:spChg chg="mod">
          <ac:chgData name="Liam Akerlof Berigan" userId="1a8d56fc-de3a-4c9a-bb6e-0d52f35feb29" providerId="ADAL" clId="{54D3C225-8085-4BC6-908D-3B2F7C740365}" dt="2023-10-29T19:58:30.887" v="2344" actId="20577"/>
          <ac:spMkLst>
            <pc:docMk/>
            <pc:sldMk cId="2390186047" sldId="271"/>
            <ac:spMk id="2" creationId="{29B44AAA-7FEB-4978-8C0B-E2D246D3B22E}"/>
          </ac:spMkLst>
        </pc:spChg>
        <pc:spChg chg="mod">
          <ac:chgData name="Liam Akerlof Berigan" userId="1a8d56fc-de3a-4c9a-bb6e-0d52f35feb29" providerId="ADAL" clId="{54D3C225-8085-4BC6-908D-3B2F7C740365}" dt="2023-10-29T20:23:42.356" v="2777" actId="20577"/>
          <ac:spMkLst>
            <pc:docMk/>
            <pc:sldMk cId="2390186047" sldId="271"/>
            <ac:spMk id="3" creationId="{36560579-933D-508F-39BD-9F6DFA6389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4EEC-104D-1A17-AC9C-1995D56B1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C7E3D-1AE7-FE27-9E7F-84C08BDD3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A3F0C-D863-DD59-BF14-04A17B0C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C73B-0D4C-4B98-95B1-3BC8F812953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4F8B5-D05F-C38F-A467-CD1DAB08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B5E06-6936-6FCA-BE42-292FC322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5BF5-349F-4B69-B744-FC485D90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8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1D6F-B120-7D68-6ECB-2A7906F2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7ED07-BEE1-6208-2807-5187E4CFA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063C-FCCD-CA8D-D4B4-E1678171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C73B-0D4C-4B98-95B1-3BC8F812953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2682A-6F3E-F2C2-C74D-255CF540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08F23-9BD4-5AFF-5BA8-EAE6C0C6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5BF5-349F-4B69-B744-FC485D90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3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1A02B4-58FF-348C-8C4C-EA7567C81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164D8-4466-71FC-462F-6AC6AD95C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74FB9-D10B-487B-456B-3EC12E58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C73B-0D4C-4B98-95B1-3BC8F812953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4F2CE-B1E0-8CFE-943C-A8832321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6980A-97D0-98E0-7998-DB5D3E7B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5BF5-349F-4B69-B744-FC485D90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6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237C-8C2E-68B1-705D-5F45F40E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1B371-A28E-97D5-A819-4D4458DC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7AE52-EAAF-A28A-F8F7-AEF84A77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C73B-0D4C-4B98-95B1-3BC8F812953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FFD4F-A1A4-84C4-47BC-19C4E0B2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233D1-12DB-8E04-F57F-2A7943E9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5BF5-349F-4B69-B744-FC485D90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3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4CA0-F319-16BA-0531-11F43E8A4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3C5D3-4994-E0F1-0DDD-81B46FA1A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83861-6210-4E2C-DF54-0F1BE38F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C73B-0D4C-4B98-95B1-3BC8F812953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CEF82-7426-D4C8-89CE-E3F057F2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2D8CF-403B-FB74-939D-50373F11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5BF5-349F-4B69-B744-FC485D90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8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BAE85-C6B7-25F8-09E1-42D5730D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35BD1-BAC1-AA5C-CA3A-099BED2D3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65481-3877-3716-3618-870F4E329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A71E6-A563-7135-9650-5C2FF9A2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C73B-0D4C-4B98-95B1-3BC8F812953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E8E4A-BEBE-F465-EC84-89F5A0E4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44428-BC6A-76D7-E453-236948FA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5BF5-349F-4B69-B744-FC485D90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7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50F8-0F89-63C4-D8C6-CCD25531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21F9F-B33B-7D17-6755-D4EDFB628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A9399-F4D1-3EF3-4428-6C1EA1ED3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2403B3-EC5C-E788-554B-D4D705DB3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9045E-C20D-A80D-794D-E2FD24066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875F48-6C21-CA36-BC4E-74C70824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C73B-0D4C-4B98-95B1-3BC8F812953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8C300-B13C-7F5B-7C75-E5658AFB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BB35A9-8255-30F0-9B0A-70CD3F9A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5BF5-349F-4B69-B744-FC485D90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9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9FE53-EA36-BB38-33D4-07CCE480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57714-25F2-8B28-945D-382F38F8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C73B-0D4C-4B98-95B1-3BC8F812953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26D65-715C-8025-2E93-D24140CB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F6FB7-AE1B-6E7D-F692-CBE75AD6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5BF5-349F-4B69-B744-FC485D90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0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56AF40-0E81-27A2-CA55-13F643BB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C73B-0D4C-4B98-95B1-3BC8F812953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19890-4F93-141B-FF66-C6F14344D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B23CF-A163-1B41-5537-DDCC4576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5BF5-349F-4B69-B744-FC485D90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7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15988-D157-E029-2F8E-7537FEB4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9326-A931-35EB-0BE6-F229E96B6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A67E7-1FC2-39F4-2F10-6E475CCBD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6864C-C3B3-C807-F2B7-0359D49B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C73B-0D4C-4B98-95B1-3BC8F812953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3D15F-4020-68F2-4D43-B2B83885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9FDB4-79CE-1966-CB69-78F6D566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5BF5-349F-4B69-B744-FC485D90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7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BC39-2844-D31A-84DD-AE0E35CC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3FA3CA-4DA9-7942-6C55-DDB3C1725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18AFA-1832-6EDD-D9FB-A00C5FB4C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BE114-99EB-3EC9-4151-1802F9D8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C73B-0D4C-4B98-95B1-3BC8F812953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46E7C-055D-271A-8D0D-C7E28501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D6C62-5A4C-D960-C436-C2E25A50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5BF5-349F-4B69-B744-FC485D90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2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F1A5BC-F9E1-4C6B-45BB-7944D1C07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BAA73-2483-89FB-715E-93F4481B2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27AB8-7F31-B3E9-90E3-F8A9BA252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CC73B-0D4C-4B98-95B1-3BC8F812953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55DC0-16C7-679A-42A3-49EEBBA35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BD951-FB85-9D24-487F-9C7096575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B5BF5-349F-4B69-B744-FC485D90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6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Population Biology of Isle Royale Wolves and Moose: An Overview | The  Wolves and Moose of Isle Royale">
            <a:extLst>
              <a:ext uri="{FF2B5EF4-FFF2-40B4-BE49-F238E27FC236}">
                <a16:creationId xmlns:a16="http://schemas.microsoft.com/office/drawing/2014/main" id="{8C3C3CE1-CCFD-C0FF-BFD5-C68233537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71450"/>
            <a:ext cx="11687175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1E220F-D8EE-8096-67A2-D39439B37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697" y="1856509"/>
            <a:ext cx="7664604" cy="1745529"/>
          </a:xfrm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Lab 6 – Known Fate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3235C-B0F6-378C-1F2F-4224EC6C2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9014" y="3602038"/>
            <a:ext cx="5093970" cy="581342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US" i="1" dirty="0"/>
              <a:t>WLE 411, Week 10</a:t>
            </a:r>
          </a:p>
        </p:txBody>
      </p:sp>
    </p:spTree>
    <p:extLst>
      <p:ext uri="{BB962C8B-B14F-4D97-AF65-F5344CB8AC3E}">
        <p14:creationId xmlns:p14="http://schemas.microsoft.com/office/powerpoint/2010/main" val="41542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63C58-2B08-ECA2-07A3-052720D2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add parameters to describe </a:t>
            </a:r>
            <a:r>
              <a:rPr lang="en-US" i="1" dirty="0"/>
              <a:t>S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245673-F6D9-21BB-3779-4CAF259BBBE2}"/>
                  </a:ext>
                </a:extLst>
              </p:cNvPr>
              <p:cNvSpPr txBox="1"/>
              <p:nvPr/>
            </p:nvSpPr>
            <p:spPr>
              <a:xfrm>
                <a:off x="4789328" y="2780455"/>
                <a:ext cx="2613343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5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245673-F6D9-21BB-3779-4CAF259BB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328" y="2780455"/>
                <a:ext cx="2613343" cy="5386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AAF66F-14FC-F57A-DD0B-C8F78694813C}"/>
                  </a:ext>
                </a:extLst>
              </p:cNvPr>
              <p:cNvSpPr txBox="1"/>
              <p:nvPr/>
            </p:nvSpPr>
            <p:spPr>
              <a:xfrm>
                <a:off x="3175520" y="3692941"/>
                <a:ext cx="5214441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35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𝑆𝑒𝑥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𝑆𝑒𝑥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AAF66F-14FC-F57A-DD0B-C8F786948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520" y="3692941"/>
                <a:ext cx="5214441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8D1F0D-55F3-BBE2-DE54-31C4B5CD7365}"/>
              </a:ext>
            </a:extLst>
          </p:cNvPr>
          <p:cNvCxnSpPr>
            <a:cxnSpLocks/>
          </p:cNvCxnSpPr>
          <p:nvPr/>
        </p:nvCxnSpPr>
        <p:spPr>
          <a:xfrm flipV="1">
            <a:off x="3901863" y="4320074"/>
            <a:ext cx="0" cy="653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E1D510-2626-86CA-5931-48696F90854F}"/>
              </a:ext>
            </a:extLst>
          </p:cNvPr>
          <p:cNvSpPr txBox="1"/>
          <p:nvPr/>
        </p:nvSpPr>
        <p:spPr>
          <a:xfrm>
            <a:off x="2760351" y="5061741"/>
            <a:ext cx="212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Interval survival, transformed by a link function</a:t>
            </a:r>
          </a:p>
        </p:txBody>
      </p:sp>
    </p:spTree>
    <p:extLst>
      <p:ext uri="{BB962C8B-B14F-4D97-AF65-F5344CB8AC3E}">
        <p14:creationId xmlns:p14="http://schemas.microsoft.com/office/powerpoint/2010/main" val="1134304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63C58-2B08-ECA2-07A3-052720D2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add parameters to describe </a:t>
            </a:r>
            <a:r>
              <a:rPr lang="en-US" i="1" dirty="0"/>
              <a:t>S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245673-F6D9-21BB-3779-4CAF259BBBE2}"/>
                  </a:ext>
                </a:extLst>
              </p:cNvPr>
              <p:cNvSpPr txBox="1"/>
              <p:nvPr/>
            </p:nvSpPr>
            <p:spPr>
              <a:xfrm>
                <a:off x="4789328" y="2780455"/>
                <a:ext cx="2613343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5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245673-F6D9-21BB-3779-4CAF259BB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328" y="2780455"/>
                <a:ext cx="2613343" cy="5386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AAF66F-14FC-F57A-DD0B-C8F78694813C}"/>
                  </a:ext>
                </a:extLst>
              </p:cNvPr>
              <p:cNvSpPr txBox="1"/>
              <p:nvPr/>
            </p:nvSpPr>
            <p:spPr>
              <a:xfrm>
                <a:off x="3175520" y="3692941"/>
                <a:ext cx="5214441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35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𝑆𝑒𝑥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𝑆𝑒𝑥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AAF66F-14FC-F57A-DD0B-C8F786948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520" y="3692941"/>
                <a:ext cx="5214441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1E33D0-6080-663A-B531-F344E6370F3A}"/>
              </a:ext>
            </a:extLst>
          </p:cNvPr>
          <p:cNvCxnSpPr>
            <a:cxnSpLocks/>
          </p:cNvCxnSpPr>
          <p:nvPr/>
        </p:nvCxnSpPr>
        <p:spPr>
          <a:xfrm flipV="1">
            <a:off x="8058539" y="4320074"/>
            <a:ext cx="0" cy="653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27E513-FDB8-4142-6A42-0A3E3CC5A09D}"/>
              </a:ext>
            </a:extLst>
          </p:cNvPr>
          <p:cNvSpPr txBox="1"/>
          <p:nvPr/>
        </p:nvSpPr>
        <p:spPr>
          <a:xfrm>
            <a:off x="6994849" y="5157077"/>
            <a:ext cx="2127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Intercept (baseline survival)</a:t>
            </a:r>
          </a:p>
        </p:txBody>
      </p:sp>
    </p:spTree>
    <p:extLst>
      <p:ext uri="{BB962C8B-B14F-4D97-AF65-F5344CB8AC3E}">
        <p14:creationId xmlns:p14="http://schemas.microsoft.com/office/powerpoint/2010/main" val="1851145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63C58-2B08-ECA2-07A3-052720D2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add parameters to describe </a:t>
            </a:r>
            <a:r>
              <a:rPr lang="en-US" i="1" dirty="0"/>
              <a:t>S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245673-F6D9-21BB-3779-4CAF259BBBE2}"/>
                  </a:ext>
                </a:extLst>
              </p:cNvPr>
              <p:cNvSpPr txBox="1"/>
              <p:nvPr/>
            </p:nvSpPr>
            <p:spPr>
              <a:xfrm>
                <a:off x="4789328" y="2780455"/>
                <a:ext cx="2613343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5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245673-F6D9-21BB-3779-4CAF259BB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328" y="2780455"/>
                <a:ext cx="2613343" cy="5386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AAF66F-14FC-F57A-DD0B-C8F78694813C}"/>
                  </a:ext>
                </a:extLst>
              </p:cNvPr>
              <p:cNvSpPr txBox="1"/>
              <p:nvPr/>
            </p:nvSpPr>
            <p:spPr>
              <a:xfrm>
                <a:off x="3175520" y="3692941"/>
                <a:ext cx="5214441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35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𝑆𝑒𝑥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𝑆𝑒𝑥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AAF66F-14FC-F57A-DD0B-C8F786948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520" y="3692941"/>
                <a:ext cx="5214441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8D1F0D-55F3-BBE2-DE54-31C4B5CD7365}"/>
              </a:ext>
            </a:extLst>
          </p:cNvPr>
          <p:cNvCxnSpPr>
            <a:cxnSpLocks/>
          </p:cNvCxnSpPr>
          <p:nvPr/>
        </p:nvCxnSpPr>
        <p:spPr>
          <a:xfrm flipV="1">
            <a:off x="6999626" y="4366727"/>
            <a:ext cx="0" cy="653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E1D510-2626-86CA-5931-48696F90854F}"/>
              </a:ext>
            </a:extLst>
          </p:cNvPr>
          <p:cNvSpPr txBox="1"/>
          <p:nvPr/>
        </p:nvSpPr>
        <p:spPr>
          <a:xfrm>
            <a:off x="5858114" y="5108394"/>
            <a:ext cx="212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Sex (categorical variables expressed as 0s and 1s)</a:t>
            </a:r>
          </a:p>
        </p:txBody>
      </p:sp>
    </p:spTree>
    <p:extLst>
      <p:ext uri="{BB962C8B-B14F-4D97-AF65-F5344CB8AC3E}">
        <p14:creationId xmlns:p14="http://schemas.microsoft.com/office/powerpoint/2010/main" val="4174605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63C58-2B08-ECA2-07A3-052720D2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add parameters to describe </a:t>
            </a:r>
            <a:r>
              <a:rPr lang="en-US" i="1" dirty="0"/>
              <a:t>S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245673-F6D9-21BB-3779-4CAF259BBBE2}"/>
                  </a:ext>
                </a:extLst>
              </p:cNvPr>
              <p:cNvSpPr txBox="1"/>
              <p:nvPr/>
            </p:nvSpPr>
            <p:spPr>
              <a:xfrm>
                <a:off x="4789328" y="2780455"/>
                <a:ext cx="2613343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5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245673-F6D9-21BB-3779-4CAF259BB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328" y="2780455"/>
                <a:ext cx="2613343" cy="5386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AAF66F-14FC-F57A-DD0B-C8F78694813C}"/>
                  </a:ext>
                </a:extLst>
              </p:cNvPr>
              <p:cNvSpPr txBox="1"/>
              <p:nvPr/>
            </p:nvSpPr>
            <p:spPr>
              <a:xfrm>
                <a:off x="3175520" y="3692941"/>
                <a:ext cx="5214441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35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𝑆𝑒𝑥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𝑆𝑒𝑥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AAF66F-14FC-F57A-DD0B-C8F786948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520" y="3692941"/>
                <a:ext cx="5214441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8D1F0D-55F3-BBE2-DE54-31C4B5CD7365}"/>
              </a:ext>
            </a:extLst>
          </p:cNvPr>
          <p:cNvCxnSpPr>
            <a:cxnSpLocks/>
          </p:cNvCxnSpPr>
          <p:nvPr/>
        </p:nvCxnSpPr>
        <p:spPr>
          <a:xfrm flipV="1">
            <a:off x="5930840" y="4404049"/>
            <a:ext cx="0" cy="653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E1D510-2626-86CA-5931-48696F90854F}"/>
              </a:ext>
            </a:extLst>
          </p:cNvPr>
          <p:cNvSpPr txBox="1"/>
          <p:nvPr/>
        </p:nvSpPr>
        <p:spPr>
          <a:xfrm>
            <a:off x="4789328" y="5145716"/>
            <a:ext cx="212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Difference in survival between sexes</a:t>
            </a:r>
          </a:p>
        </p:txBody>
      </p:sp>
    </p:spTree>
    <p:extLst>
      <p:ext uri="{BB962C8B-B14F-4D97-AF65-F5344CB8AC3E}">
        <p14:creationId xmlns:p14="http://schemas.microsoft.com/office/powerpoint/2010/main" val="2668165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63C58-2B08-ECA2-07A3-052720D2B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US" dirty="0"/>
              <a:t>Example survival calculation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AAF66F-14FC-F57A-DD0B-C8F78694813C}"/>
                  </a:ext>
                </a:extLst>
              </p:cNvPr>
              <p:cNvSpPr txBox="1"/>
              <p:nvPr/>
            </p:nvSpPr>
            <p:spPr>
              <a:xfrm>
                <a:off x="3152878" y="2196656"/>
                <a:ext cx="5929637" cy="58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𝑙𝑜𝑔𝑖𝑡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𝑓𝑒𝑚𝑎𝑙𝑒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5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𝑆𝑒𝑥</m:t>
                          </m:r>
                        </m:sub>
                      </m:sSub>
                      <m:r>
                        <a:rPr lang="en-US" sz="3500" i="1">
                          <a:latin typeface="Cambria Math" panose="02040503050406030204" pitchFamily="18" charset="0"/>
                        </a:rPr>
                        <m:t>∗0+</m:t>
                      </m:r>
                      <m:sSub>
                        <m:sSub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AAF66F-14FC-F57A-DD0B-C8F786948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878" y="2196656"/>
                <a:ext cx="5929637" cy="581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95FCE32-178A-24A7-265F-F4C8E48E19F6}"/>
              </a:ext>
            </a:extLst>
          </p:cNvPr>
          <p:cNvSpPr txBox="1"/>
          <p:nvPr/>
        </p:nvSpPr>
        <p:spPr>
          <a:xfrm>
            <a:off x="4208106" y="1527046"/>
            <a:ext cx="37757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Females (represented as 0):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AA386E-1F98-72AE-21F4-0ACA31DBB590}"/>
                  </a:ext>
                </a:extLst>
              </p:cNvPr>
              <p:cNvSpPr txBox="1"/>
              <p:nvPr/>
            </p:nvSpPr>
            <p:spPr>
              <a:xfrm>
                <a:off x="3152878" y="3007334"/>
                <a:ext cx="3918958" cy="58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𝑙𝑜𝑔𝑖𝑡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𝑓𝑒𝑚𝑎𝑙𝑒</m:t>
                          </m:r>
                        </m:sub>
                      </m:sSub>
                      <m:r>
                        <a:rPr lang="en-US" sz="3500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5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AA386E-1F98-72AE-21F4-0ACA31DBB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878" y="3007334"/>
                <a:ext cx="3918958" cy="581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F47520-6580-9DD8-1034-2F41420EF61A}"/>
                  </a:ext>
                </a:extLst>
              </p:cNvPr>
              <p:cNvSpPr txBox="1"/>
              <p:nvPr/>
            </p:nvSpPr>
            <p:spPr>
              <a:xfrm>
                <a:off x="3152878" y="4666797"/>
                <a:ext cx="5554534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𝑙𝑜𝑔𝑖𝑡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𝑚𝑎𝑙𝑒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5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𝑆𝑒𝑥</m:t>
                          </m:r>
                        </m:sub>
                      </m:sSub>
                      <m:r>
                        <a:rPr lang="en-US" sz="3500" i="1">
                          <a:latin typeface="Cambria Math" panose="02040503050406030204" pitchFamily="18" charset="0"/>
                        </a:rPr>
                        <m:t>∗1+</m:t>
                      </m:r>
                      <m:sSub>
                        <m:sSub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5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F47520-6580-9DD8-1034-2F41420EF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878" y="4666797"/>
                <a:ext cx="5554534" cy="5386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D1B4B40-B265-1807-3FAF-5F6436D1FE47}"/>
              </a:ext>
            </a:extLst>
          </p:cNvPr>
          <p:cNvSpPr txBox="1"/>
          <p:nvPr/>
        </p:nvSpPr>
        <p:spPr>
          <a:xfrm>
            <a:off x="4208106" y="4002768"/>
            <a:ext cx="37757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Males (represented as 1):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419C8B-E875-8C24-DF3C-D02625792EAE}"/>
                  </a:ext>
                </a:extLst>
              </p:cNvPr>
              <p:cNvSpPr txBox="1"/>
              <p:nvPr/>
            </p:nvSpPr>
            <p:spPr>
              <a:xfrm>
                <a:off x="3093773" y="5477475"/>
                <a:ext cx="4890121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𝑙𝑜𝑔𝑖𝑡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𝑚𝑎𝑙𝑒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5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𝑆𝑒𝑥</m:t>
                              </m:r>
                            </m:sub>
                          </m:sSub>
                          <m:r>
                            <a:rPr lang="en-US" sz="3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5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419C8B-E875-8C24-DF3C-D02625792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773" y="5477475"/>
                <a:ext cx="4890121" cy="5386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13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4AAA-7FEB-4978-8C0B-E2D246D3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advice for this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60579-933D-508F-39BD-9F6DFA638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functions are a common sticking point</a:t>
            </a:r>
          </a:p>
          <a:p>
            <a:pPr lvl="1"/>
            <a:r>
              <a:rPr lang="en-US" dirty="0"/>
              <a:t>Converts results from a linear framework (y = mx + b) into survival probabilities</a:t>
            </a:r>
          </a:p>
          <a:p>
            <a:r>
              <a:rPr lang="en-US" dirty="0"/>
              <a:t>Take your time on the conceptual background</a:t>
            </a:r>
          </a:p>
          <a:p>
            <a:pPr lvl="1"/>
            <a:r>
              <a:rPr lang="en-US" dirty="0"/>
              <a:t>Dummy variables, multiple groups, etc.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C568-B218-536E-A3E1-C6AD22722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F8151-7E70-AB74-DCB1-E76DAE035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four labs left (including this one)</a:t>
            </a:r>
          </a:p>
          <a:p>
            <a:r>
              <a:rPr lang="en-US" dirty="0"/>
              <a:t>Good time to check your grades</a:t>
            </a:r>
          </a:p>
          <a:p>
            <a:r>
              <a:rPr lang="en-US" dirty="0"/>
              <a:t>If you have unsubmitted lab assignments, consider submitting them as revisions</a:t>
            </a:r>
          </a:p>
          <a:p>
            <a:r>
              <a:rPr lang="en-US" dirty="0"/>
              <a:t>No lab next week</a:t>
            </a:r>
          </a:p>
        </p:txBody>
      </p:sp>
    </p:spTree>
    <p:extLst>
      <p:ext uri="{BB962C8B-B14F-4D97-AF65-F5344CB8AC3E}">
        <p14:creationId xmlns:p14="http://schemas.microsoft.com/office/powerpoint/2010/main" val="96108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CBE0-A663-BDAA-280A-8642A9D3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week- CJS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D5DE00-CB2B-0BE2-02D9-D4DEDB08FE47}"/>
                  </a:ext>
                </a:extLst>
              </p:cNvPr>
              <p:cNvSpPr txBox="1"/>
              <p:nvPr/>
            </p:nvSpPr>
            <p:spPr>
              <a:xfrm>
                <a:off x="3552611" y="2813447"/>
                <a:ext cx="583493" cy="692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 sz="4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D5DE00-CB2B-0BE2-02D9-D4DEDB08F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611" y="2813447"/>
                <a:ext cx="583493" cy="6924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9D8194-F2A5-543A-BEEF-06E1B0F02463}"/>
                  </a:ext>
                </a:extLst>
              </p:cNvPr>
              <p:cNvSpPr txBox="1"/>
              <p:nvPr/>
            </p:nvSpPr>
            <p:spPr>
              <a:xfrm>
                <a:off x="7838472" y="2813447"/>
                <a:ext cx="459100" cy="692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4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9D8194-F2A5-543A-BEEF-06E1B0F02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472" y="2813447"/>
                <a:ext cx="459100" cy="6924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4B1685A-461B-7198-2569-0CF7BA148A46}"/>
              </a:ext>
            </a:extLst>
          </p:cNvPr>
          <p:cNvSpPr txBox="1"/>
          <p:nvPr/>
        </p:nvSpPr>
        <p:spPr>
          <a:xfrm>
            <a:off x="2755596" y="3704253"/>
            <a:ext cx="2127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Apparent survival between intervals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3308C2-685F-B0F2-5478-BF9331741D2C}"/>
              </a:ext>
            </a:extLst>
          </p:cNvPr>
          <p:cNvSpPr txBox="1"/>
          <p:nvPr/>
        </p:nvSpPr>
        <p:spPr>
          <a:xfrm>
            <a:off x="7004332" y="3704253"/>
            <a:ext cx="212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Detection/recapture probability in an interval</a:t>
            </a:r>
          </a:p>
        </p:txBody>
      </p:sp>
    </p:spTree>
    <p:extLst>
      <p:ext uri="{BB962C8B-B14F-4D97-AF65-F5344CB8AC3E}">
        <p14:creationId xmlns:p14="http://schemas.microsoft.com/office/powerpoint/2010/main" val="130725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CBE0-A663-BDAA-280A-8642A9D3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week- Known Fate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D5DE00-CB2B-0BE2-02D9-D4DEDB08FE47}"/>
                  </a:ext>
                </a:extLst>
              </p:cNvPr>
              <p:cNvSpPr txBox="1"/>
              <p:nvPr/>
            </p:nvSpPr>
            <p:spPr>
              <a:xfrm>
                <a:off x="5829325" y="2766793"/>
                <a:ext cx="447302" cy="692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5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4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D5DE00-CB2B-0BE2-02D9-D4DEDB08F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25" y="2766793"/>
                <a:ext cx="447302" cy="6924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4B1685A-461B-7198-2569-0CF7BA148A46}"/>
              </a:ext>
            </a:extLst>
          </p:cNvPr>
          <p:cNvSpPr txBox="1"/>
          <p:nvPr/>
        </p:nvSpPr>
        <p:spPr>
          <a:xfrm>
            <a:off x="5032310" y="3657599"/>
            <a:ext cx="2127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Survival within each interval</a:t>
            </a:r>
          </a:p>
        </p:txBody>
      </p:sp>
    </p:spTree>
    <p:extLst>
      <p:ext uri="{BB962C8B-B14F-4D97-AF65-F5344CB8AC3E}">
        <p14:creationId xmlns:p14="http://schemas.microsoft.com/office/powerpoint/2010/main" val="675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D8BD4-E397-7255-A685-1B6FB666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Known Fate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112DB-96E6-85C1-542D-31AB8C8A4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presumed to be perfect</a:t>
            </a:r>
          </a:p>
          <a:p>
            <a:r>
              <a:rPr lang="en-US" dirty="0"/>
              <a:t>Animals can be found dead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Radio-tracked deer</a:t>
            </a:r>
          </a:p>
          <a:p>
            <a:pPr lvl="1"/>
            <a:r>
              <a:rPr lang="en-US" dirty="0"/>
              <a:t>Bird nests</a:t>
            </a:r>
          </a:p>
        </p:txBody>
      </p:sp>
    </p:spTree>
    <p:extLst>
      <p:ext uri="{BB962C8B-B14F-4D97-AF65-F5344CB8AC3E}">
        <p14:creationId xmlns:p14="http://schemas.microsoft.com/office/powerpoint/2010/main" val="360171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F14D-8849-6B2E-E86E-268DCDD1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in capture history format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2A056-F45A-6B9A-DEC2-165AF6E905EC}"/>
              </a:ext>
            </a:extLst>
          </p:cNvPr>
          <p:cNvSpPr txBox="1"/>
          <p:nvPr/>
        </p:nvSpPr>
        <p:spPr>
          <a:xfrm>
            <a:off x="4537743" y="1959429"/>
            <a:ext cx="21273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CJS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094E04-0367-E04D-3EAF-D818E5B1B54C}"/>
              </a:ext>
            </a:extLst>
          </p:cNvPr>
          <p:cNvSpPr txBox="1"/>
          <p:nvPr/>
        </p:nvSpPr>
        <p:spPr>
          <a:xfrm>
            <a:off x="4251582" y="2436483"/>
            <a:ext cx="26997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1 0 1 1 0 1 0 0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97C97A-2E9F-9F28-7E20-D07837A2739F}"/>
              </a:ext>
            </a:extLst>
          </p:cNvPr>
          <p:cNvSpPr txBox="1"/>
          <p:nvPr/>
        </p:nvSpPr>
        <p:spPr>
          <a:xfrm>
            <a:off x="2124202" y="2390316"/>
            <a:ext cx="2127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Rows represent individuals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BEEE7F-A7BD-10E4-A0EA-6BAFC6574D66}"/>
              </a:ext>
            </a:extLst>
          </p:cNvPr>
          <p:cNvSpPr txBox="1"/>
          <p:nvPr/>
        </p:nvSpPr>
        <p:spPr>
          <a:xfrm>
            <a:off x="4537743" y="3089945"/>
            <a:ext cx="2127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Columns represent capture intervals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3F82F9-FD99-BAE6-2734-39E2AB254352}"/>
              </a:ext>
            </a:extLst>
          </p:cNvPr>
          <p:cNvSpPr txBox="1"/>
          <p:nvPr/>
        </p:nvSpPr>
        <p:spPr>
          <a:xfrm>
            <a:off x="7940420" y="2390315"/>
            <a:ext cx="1726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1: Observed </a:t>
            </a:r>
          </a:p>
          <a:p>
            <a:r>
              <a:rPr lang="en-US" i="1" dirty="0"/>
              <a:t>0: Unobserved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E9B2F5-6707-D5D6-D271-85EB67F5EE37}"/>
              </a:ext>
            </a:extLst>
          </p:cNvPr>
          <p:cNvSpPr txBox="1"/>
          <p:nvPr/>
        </p:nvSpPr>
        <p:spPr>
          <a:xfrm>
            <a:off x="4537743" y="3996612"/>
            <a:ext cx="21273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Known Fate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9FAAD6-A9D7-5D85-EA7D-BB43E2730EDD}"/>
              </a:ext>
            </a:extLst>
          </p:cNvPr>
          <p:cNvSpPr txBox="1"/>
          <p:nvPr/>
        </p:nvSpPr>
        <p:spPr>
          <a:xfrm>
            <a:off x="4251582" y="4473666"/>
            <a:ext cx="26997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10 10 11 00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679670-78CB-8C7D-9B09-2A9474746FB4}"/>
              </a:ext>
            </a:extLst>
          </p:cNvPr>
          <p:cNvSpPr txBox="1"/>
          <p:nvPr/>
        </p:nvSpPr>
        <p:spPr>
          <a:xfrm>
            <a:off x="2124202" y="4427499"/>
            <a:ext cx="2127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Rows represent individuals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93C534-6E08-F9C9-66DA-C99C17643911}"/>
              </a:ext>
            </a:extLst>
          </p:cNvPr>
          <p:cNvSpPr txBox="1"/>
          <p:nvPr/>
        </p:nvSpPr>
        <p:spPr>
          <a:xfrm>
            <a:off x="4537743" y="5355909"/>
            <a:ext cx="212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Clusters of two represent capture intervals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C1150F-F09D-5927-15AB-4D2CA75A24C6}"/>
              </a:ext>
            </a:extLst>
          </p:cNvPr>
          <p:cNvSpPr txBox="1"/>
          <p:nvPr/>
        </p:nvSpPr>
        <p:spPr>
          <a:xfrm>
            <a:off x="7940420" y="4427498"/>
            <a:ext cx="3601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10: Alive during the interval</a:t>
            </a:r>
          </a:p>
          <a:p>
            <a:r>
              <a:rPr lang="en-US" i="1" dirty="0"/>
              <a:t>11: Died during the interval</a:t>
            </a:r>
          </a:p>
          <a:p>
            <a:r>
              <a:rPr lang="en-US" i="1" dirty="0"/>
              <a:t>00: Not tracked during the interval</a:t>
            </a:r>
          </a:p>
          <a:p>
            <a:r>
              <a:rPr lang="en-US" i="1" dirty="0"/>
              <a:t>      (censored)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FC51A93-CE00-B1EE-EF38-E71A59AE5ED1}"/>
              </a:ext>
            </a:extLst>
          </p:cNvPr>
          <p:cNvSpPr/>
          <p:nvPr/>
        </p:nvSpPr>
        <p:spPr>
          <a:xfrm rot="5400000">
            <a:off x="4865079" y="4825665"/>
            <a:ext cx="67058" cy="3171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D8D1A6F-CE3D-DB67-B4EE-F141CF31AD2F}"/>
              </a:ext>
            </a:extLst>
          </p:cNvPr>
          <p:cNvSpPr/>
          <p:nvPr/>
        </p:nvSpPr>
        <p:spPr>
          <a:xfrm rot="5400000">
            <a:off x="5810580" y="4828775"/>
            <a:ext cx="67058" cy="3171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23E93AA9-C7C8-37E6-69A2-A5935EACA3B6}"/>
              </a:ext>
            </a:extLst>
          </p:cNvPr>
          <p:cNvSpPr/>
          <p:nvPr/>
        </p:nvSpPr>
        <p:spPr>
          <a:xfrm rot="5400000">
            <a:off x="6277113" y="4828775"/>
            <a:ext cx="67058" cy="3171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7496F285-F6E6-DAA6-AB0B-C93288803883}"/>
              </a:ext>
            </a:extLst>
          </p:cNvPr>
          <p:cNvSpPr/>
          <p:nvPr/>
        </p:nvSpPr>
        <p:spPr>
          <a:xfrm rot="5400000">
            <a:off x="5344050" y="4828775"/>
            <a:ext cx="67058" cy="3171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2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2219-53DD-F6E6-E5BA-0815431E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090F33-033E-8E4E-ABAE-5145AC391FF4}"/>
                  </a:ext>
                </a:extLst>
              </p:cNvPr>
              <p:cNvSpPr txBox="1"/>
              <p:nvPr/>
            </p:nvSpPr>
            <p:spPr>
              <a:xfrm>
                <a:off x="4915837" y="2141912"/>
                <a:ext cx="2360326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090F33-033E-8E4E-ABAE-5145AC391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837" y="2141912"/>
                <a:ext cx="2360326" cy="5386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E1C4E2-BE00-114D-F16A-46DA1B76BB86}"/>
                  </a:ext>
                </a:extLst>
              </p:cNvPr>
              <p:cNvSpPr txBox="1"/>
              <p:nvPr/>
            </p:nvSpPr>
            <p:spPr>
              <a:xfrm>
                <a:off x="4789328" y="3638871"/>
                <a:ext cx="2613343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5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E1C4E2-BE00-114D-F16A-46DA1B76B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328" y="3638871"/>
                <a:ext cx="2613343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422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06051-FFF6-49AB-BC5C-3213D12292B1}"/>
                  </a:ext>
                </a:extLst>
              </p:cNvPr>
              <p:cNvSpPr txBox="1"/>
              <p:nvPr/>
            </p:nvSpPr>
            <p:spPr>
              <a:xfrm>
                <a:off x="4915837" y="2141912"/>
                <a:ext cx="2360326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06051-FFF6-49AB-BC5C-3213D1229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837" y="2141912"/>
                <a:ext cx="2360326" cy="5386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35B85E-0640-C6E3-15B5-C9ECDD81D446}"/>
                  </a:ext>
                </a:extLst>
              </p:cNvPr>
              <p:cNvSpPr txBox="1"/>
              <p:nvPr/>
            </p:nvSpPr>
            <p:spPr>
              <a:xfrm>
                <a:off x="4789328" y="3638871"/>
                <a:ext cx="2613343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5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35B85E-0640-C6E3-15B5-C9ECDD81D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328" y="3638871"/>
                <a:ext cx="2613343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83077E96-E530-D204-8D94-F7D8C20DA3F0}"/>
              </a:ext>
            </a:extLst>
          </p:cNvPr>
          <p:cNvSpPr/>
          <p:nvPr/>
        </p:nvSpPr>
        <p:spPr>
          <a:xfrm rot="352863">
            <a:off x="4689917" y="2124272"/>
            <a:ext cx="683193" cy="2205774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A2F185-DD87-9952-BA24-0849E143E7BE}"/>
              </a:ext>
            </a:extLst>
          </p:cNvPr>
          <p:cNvSpPr/>
          <p:nvPr/>
        </p:nvSpPr>
        <p:spPr>
          <a:xfrm rot="213697">
            <a:off x="6062046" y="1977625"/>
            <a:ext cx="420562" cy="240109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BD828-2EC8-E1A9-A91F-072ADC6D6B92}"/>
              </a:ext>
            </a:extLst>
          </p:cNvPr>
          <p:cNvSpPr txBox="1"/>
          <p:nvPr/>
        </p:nvSpPr>
        <p:spPr>
          <a:xfrm>
            <a:off x="3951899" y="534660"/>
            <a:ext cx="2159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002060"/>
                </a:solidFill>
              </a:rPr>
              <a:t>Response (dependent) 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F71B1-FBF0-276F-D7FC-7246D8A58144}"/>
              </a:ext>
            </a:extLst>
          </p:cNvPr>
          <p:cNvSpPr txBox="1"/>
          <p:nvPr/>
        </p:nvSpPr>
        <p:spPr>
          <a:xfrm>
            <a:off x="5041872" y="4708639"/>
            <a:ext cx="2462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C00000"/>
                </a:solidFill>
              </a:rPr>
              <a:t>Predictor (independent) variable</a:t>
            </a:r>
          </a:p>
        </p:txBody>
      </p:sp>
    </p:spTree>
    <p:extLst>
      <p:ext uri="{BB962C8B-B14F-4D97-AF65-F5344CB8AC3E}">
        <p14:creationId xmlns:p14="http://schemas.microsoft.com/office/powerpoint/2010/main" val="3912068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06051-FFF6-49AB-BC5C-3213D12292B1}"/>
                  </a:ext>
                </a:extLst>
              </p:cNvPr>
              <p:cNvSpPr txBox="1"/>
              <p:nvPr/>
            </p:nvSpPr>
            <p:spPr>
              <a:xfrm>
                <a:off x="4915837" y="2141912"/>
                <a:ext cx="2360326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06051-FFF6-49AB-BC5C-3213D1229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837" y="2141912"/>
                <a:ext cx="2360326" cy="5386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35B85E-0640-C6E3-15B5-C9ECDD81D446}"/>
                  </a:ext>
                </a:extLst>
              </p:cNvPr>
              <p:cNvSpPr txBox="1"/>
              <p:nvPr/>
            </p:nvSpPr>
            <p:spPr>
              <a:xfrm>
                <a:off x="4789328" y="3638871"/>
                <a:ext cx="2613343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5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35B85E-0640-C6E3-15B5-C9ECDD81D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328" y="3638871"/>
                <a:ext cx="2613343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6268941D-1B9E-3EC9-83F0-AD85E4A7AE3E}"/>
              </a:ext>
            </a:extLst>
          </p:cNvPr>
          <p:cNvSpPr/>
          <p:nvPr/>
        </p:nvSpPr>
        <p:spPr>
          <a:xfrm rot="253513">
            <a:off x="5577683" y="1970551"/>
            <a:ext cx="683193" cy="2513215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0A7D2F-392A-E9D1-B318-13BA5B54E2CA}"/>
              </a:ext>
            </a:extLst>
          </p:cNvPr>
          <p:cNvSpPr/>
          <p:nvPr/>
        </p:nvSpPr>
        <p:spPr>
          <a:xfrm>
            <a:off x="6691398" y="2058863"/>
            <a:ext cx="811052" cy="2513215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81A7E0-A503-0414-AF39-B954C69D3A83}"/>
              </a:ext>
            </a:extLst>
          </p:cNvPr>
          <p:cNvSpPr txBox="1"/>
          <p:nvPr/>
        </p:nvSpPr>
        <p:spPr>
          <a:xfrm>
            <a:off x="4881423" y="1352436"/>
            <a:ext cx="21592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accent4">
                    <a:lumMod val="75000"/>
                  </a:schemeClr>
                </a:solidFill>
              </a:rPr>
              <a:t>Slope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19EE2A-C359-553D-1265-553D2772102C}"/>
              </a:ext>
            </a:extLst>
          </p:cNvPr>
          <p:cNvSpPr txBox="1"/>
          <p:nvPr/>
        </p:nvSpPr>
        <p:spPr>
          <a:xfrm>
            <a:off x="6017310" y="4689957"/>
            <a:ext cx="21592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7030A0"/>
                </a:solidFill>
              </a:rPr>
              <a:t>Y-intercept</a:t>
            </a:r>
          </a:p>
        </p:txBody>
      </p:sp>
    </p:spTree>
    <p:extLst>
      <p:ext uri="{BB962C8B-B14F-4D97-AF65-F5344CB8AC3E}">
        <p14:creationId xmlns:p14="http://schemas.microsoft.com/office/powerpoint/2010/main" val="3110955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403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Lab 6 – Known Fate 1</vt:lpstr>
      <vt:lpstr>Course review</vt:lpstr>
      <vt:lpstr>Last week- CJS models</vt:lpstr>
      <vt:lpstr>This week- Known Fate models</vt:lpstr>
      <vt:lpstr>Features of Known Fate models</vt:lpstr>
      <vt:lpstr>Differences in capture history format</vt:lpstr>
      <vt:lpstr>Linear regression review</vt:lpstr>
      <vt:lpstr>PowerPoint Presentation</vt:lpstr>
      <vt:lpstr>PowerPoint Presentation</vt:lpstr>
      <vt:lpstr>How do we add parameters to describe S?</vt:lpstr>
      <vt:lpstr>How do we add parameters to describe S?</vt:lpstr>
      <vt:lpstr>How do we add parameters to describe S?</vt:lpstr>
      <vt:lpstr>How do we add parameters to describe S?</vt:lpstr>
      <vt:lpstr>Example survival calculation</vt:lpstr>
      <vt:lpstr>General advice for this 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 Berigan</dc:creator>
  <cp:lastModifiedBy>Liam Akerlof Berigan</cp:lastModifiedBy>
  <cp:revision>2</cp:revision>
  <dcterms:created xsi:type="dcterms:W3CDTF">2023-10-29T18:34:44Z</dcterms:created>
  <dcterms:modified xsi:type="dcterms:W3CDTF">2023-10-30T16:47:55Z</dcterms:modified>
</cp:coreProperties>
</file>