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AF99BE-72DF-4A1A-AB96-3841C66F8799}" v="510" dt="2023-10-22T17:59:47.8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93" autoAdjust="0"/>
  </p:normalViewPr>
  <p:slideViewPr>
    <p:cSldViewPr snapToGrid="0">
      <p:cViewPr varScale="1">
        <p:scale>
          <a:sx n="68" d="100"/>
          <a:sy n="68" d="100"/>
        </p:scale>
        <p:origin x="12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m Akerlof Berigan" userId="1a8d56fc-de3a-4c9a-bb6e-0d52f35feb29" providerId="ADAL" clId="{DFAF99BE-72DF-4A1A-AB96-3841C66F8799}"/>
    <pc:docChg chg="undo custSel addSld delSld modSld sldOrd">
      <pc:chgData name="Liam Akerlof Berigan" userId="1a8d56fc-de3a-4c9a-bb6e-0d52f35feb29" providerId="ADAL" clId="{DFAF99BE-72DF-4A1A-AB96-3841C66F8799}" dt="2023-10-22T17:59:47.814" v="3172"/>
      <pc:docMkLst>
        <pc:docMk/>
      </pc:docMkLst>
      <pc:sldChg chg="new del">
        <pc:chgData name="Liam Akerlof Berigan" userId="1a8d56fc-de3a-4c9a-bb6e-0d52f35feb29" providerId="ADAL" clId="{DFAF99BE-72DF-4A1A-AB96-3841C66F8799}" dt="2023-10-22T17:53:14.624" v="3155" actId="47"/>
        <pc:sldMkLst>
          <pc:docMk/>
          <pc:sldMk cId="4260841632" sldId="256"/>
        </pc:sldMkLst>
      </pc:sldChg>
      <pc:sldChg chg="modSp new mod">
        <pc:chgData name="Liam Akerlof Berigan" userId="1a8d56fc-de3a-4c9a-bb6e-0d52f35feb29" providerId="ADAL" clId="{DFAF99BE-72DF-4A1A-AB96-3841C66F8799}" dt="2023-10-22T16:22:25.612" v="313" actId="20577"/>
        <pc:sldMkLst>
          <pc:docMk/>
          <pc:sldMk cId="2109552080" sldId="257"/>
        </pc:sldMkLst>
        <pc:spChg chg="mod">
          <ac:chgData name="Liam Akerlof Berigan" userId="1a8d56fc-de3a-4c9a-bb6e-0d52f35feb29" providerId="ADAL" clId="{DFAF99BE-72DF-4A1A-AB96-3841C66F8799}" dt="2023-10-22T16:16:07.081" v="48" actId="20577"/>
          <ac:spMkLst>
            <pc:docMk/>
            <pc:sldMk cId="2109552080" sldId="257"/>
            <ac:spMk id="2" creationId="{0F582B5E-1F78-DE38-C167-699915A6E4C9}"/>
          </ac:spMkLst>
        </pc:spChg>
        <pc:spChg chg="mod">
          <ac:chgData name="Liam Akerlof Berigan" userId="1a8d56fc-de3a-4c9a-bb6e-0d52f35feb29" providerId="ADAL" clId="{DFAF99BE-72DF-4A1A-AB96-3841C66F8799}" dt="2023-10-22T16:22:25.612" v="313" actId="20577"/>
          <ac:spMkLst>
            <pc:docMk/>
            <pc:sldMk cId="2109552080" sldId="257"/>
            <ac:spMk id="3" creationId="{5AD4AFCA-6AA3-059C-7B4E-8B47037F5D48}"/>
          </ac:spMkLst>
        </pc:spChg>
      </pc:sldChg>
      <pc:sldChg chg="modSp new mod modAnim">
        <pc:chgData name="Liam Akerlof Berigan" userId="1a8d56fc-de3a-4c9a-bb6e-0d52f35feb29" providerId="ADAL" clId="{DFAF99BE-72DF-4A1A-AB96-3841C66F8799}" dt="2023-10-22T16:32:14.315" v="661"/>
        <pc:sldMkLst>
          <pc:docMk/>
          <pc:sldMk cId="2224525174" sldId="258"/>
        </pc:sldMkLst>
        <pc:spChg chg="mod">
          <ac:chgData name="Liam Akerlof Berigan" userId="1a8d56fc-de3a-4c9a-bb6e-0d52f35feb29" providerId="ADAL" clId="{DFAF99BE-72DF-4A1A-AB96-3841C66F8799}" dt="2023-10-22T16:23:28.947" v="315"/>
          <ac:spMkLst>
            <pc:docMk/>
            <pc:sldMk cId="2224525174" sldId="258"/>
            <ac:spMk id="2" creationId="{DD927870-6E12-52F9-B156-9357B55A053B}"/>
          </ac:spMkLst>
        </pc:spChg>
        <pc:spChg chg="mod">
          <ac:chgData name="Liam Akerlof Berigan" userId="1a8d56fc-de3a-4c9a-bb6e-0d52f35feb29" providerId="ADAL" clId="{DFAF99BE-72DF-4A1A-AB96-3841C66F8799}" dt="2023-10-22T16:30:51.218" v="658" actId="14"/>
          <ac:spMkLst>
            <pc:docMk/>
            <pc:sldMk cId="2224525174" sldId="258"/>
            <ac:spMk id="3" creationId="{87F18244-F0A2-21F4-62C1-A69C2A4FFF9E}"/>
          </ac:spMkLst>
        </pc:spChg>
      </pc:sldChg>
      <pc:sldChg chg="addSp modSp new mod modAnim">
        <pc:chgData name="Liam Akerlof Berigan" userId="1a8d56fc-de3a-4c9a-bb6e-0d52f35feb29" providerId="ADAL" clId="{DFAF99BE-72DF-4A1A-AB96-3841C66F8799}" dt="2023-10-22T17:09:53.559" v="1667"/>
        <pc:sldMkLst>
          <pc:docMk/>
          <pc:sldMk cId="3922287851" sldId="259"/>
        </pc:sldMkLst>
        <pc:spChg chg="mod">
          <ac:chgData name="Liam Akerlof Berigan" userId="1a8d56fc-de3a-4c9a-bb6e-0d52f35feb29" providerId="ADAL" clId="{DFAF99BE-72DF-4A1A-AB96-3841C66F8799}" dt="2023-10-22T16:40:48.811" v="914" actId="20577"/>
          <ac:spMkLst>
            <pc:docMk/>
            <pc:sldMk cId="3922287851" sldId="259"/>
            <ac:spMk id="2" creationId="{89287D1A-48BA-140D-AD67-7EE76121FA2F}"/>
          </ac:spMkLst>
        </pc:spChg>
        <pc:spChg chg="mod">
          <ac:chgData name="Liam Akerlof Berigan" userId="1a8d56fc-de3a-4c9a-bb6e-0d52f35feb29" providerId="ADAL" clId="{DFAF99BE-72DF-4A1A-AB96-3841C66F8799}" dt="2023-10-22T16:37:36.222" v="852" actId="20577"/>
          <ac:spMkLst>
            <pc:docMk/>
            <pc:sldMk cId="3922287851" sldId="259"/>
            <ac:spMk id="3" creationId="{D96D7C0C-42A1-ACDF-E758-216A1D6091DA}"/>
          </ac:spMkLst>
        </pc:spChg>
        <pc:graphicFrameChg chg="add mod modGraphic">
          <ac:chgData name="Liam Akerlof Berigan" userId="1a8d56fc-de3a-4c9a-bb6e-0d52f35feb29" providerId="ADAL" clId="{DFAF99BE-72DF-4A1A-AB96-3841C66F8799}" dt="2023-10-22T16:40:29.059" v="910" actId="122"/>
          <ac:graphicFrameMkLst>
            <pc:docMk/>
            <pc:sldMk cId="3922287851" sldId="259"/>
            <ac:graphicFrameMk id="4" creationId="{A98AA87B-49BC-4619-D64F-52E4D5E8C689}"/>
          </ac:graphicFrameMkLst>
        </pc:graphicFrameChg>
      </pc:sldChg>
      <pc:sldChg chg="modSp add mod modAnim">
        <pc:chgData name="Liam Akerlof Berigan" userId="1a8d56fc-de3a-4c9a-bb6e-0d52f35feb29" providerId="ADAL" clId="{DFAF99BE-72DF-4A1A-AB96-3841C66F8799}" dt="2023-10-22T17:09:43.417" v="1666"/>
        <pc:sldMkLst>
          <pc:docMk/>
          <pc:sldMk cId="3474537389" sldId="260"/>
        </pc:sldMkLst>
        <pc:spChg chg="mod">
          <ac:chgData name="Liam Akerlof Berigan" userId="1a8d56fc-de3a-4c9a-bb6e-0d52f35feb29" providerId="ADAL" clId="{DFAF99BE-72DF-4A1A-AB96-3841C66F8799}" dt="2023-10-22T16:44:13.932" v="1089" actId="20577"/>
          <ac:spMkLst>
            <pc:docMk/>
            <pc:sldMk cId="3474537389" sldId="260"/>
            <ac:spMk id="3" creationId="{D96D7C0C-42A1-ACDF-E758-216A1D6091DA}"/>
          </ac:spMkLst>
        </pc:spChg>
      </pc:sldChg>
      <pc:sldChg chg="modSp new mod modAnim">
        <pc:chgData name="Liam Akerlof Berigan" userId="1a8d56fc-de3a-4c9a-bb6e-0d52f35feb29" providerId="ADAL" clId="{DFAF99BE-72DF-4A1A-AB96-3841C66F8799}" dt="2023-10-22T17:09:35.994" v="1665"/>
        <pc:sldMkLst>
          <pc:docMk/>
          <pc:sldMk cId="764503111" sldId="261"/>
        </pc:sldMkLst>
        <pc:spChg chg="mod">
          <ac:chgData name="Liam Akerlof Berigan" userId="1a8d56fc-de3a-4c9a-bb6e-0d52f35feb29" providerId="ADAL" clId="{DFAF99BE-72DF-4A1A-AB96-3841C66F8799}" dt="2023-10-22T16:45:41.957" v="1106" actId="20577"/>
          <ac:spMkLst>
            <pc:docMk/>
            <pc:sldMk cId="764503111" sldId="261"/>
            <ac:spMk id="2" creationId="{9549C71A-C58D-7244-5F5E-A1270A887E4F}"/>
          </ac:spMkLst>
        </pc:spChg>
        <pc:spChg chg="mod">
          <ac:chgData name="Liam Akerlof Berigan" userId="1a8d56fc-de3a-4c9a-bb6e-0d52f35feb29" providerId="ADAL" clId="{DFAF99BE-72DF-4A1A-AB96-3841C66F8799}" dt="2023-10-22T16:57:29.741" v="1420" actId="20577"/>
          <ac:spMkLst>
            <pc:docMk/>
            <pc:sldMk cId="764503111" sldId="261"/>
            <ac:spMk id="3" creationId="{77C022FD-1A63-B9AB-F8D1-BB4A9B4ED486}"/>
          </ac:spMkLst>
        </pc:spChg>
      </pc:sldChg>
      <pc:sldChg chg="modSp add mod ord modAnim">
        <pc:chgData name="Liam Akerlof Berigan" userId="1a8d56fc-de3a-4c9a-bb6e-0d52f35feb29" providerId="ADAL" clId="{DFAF99BE-72DF-4A1A-AB96-3841C66F8799}" dt="2023-10-22T17:08:38.716" v="1662"/>
        <pc:sldMkLst>
          <pc:docMk/>
          <pc:sldMk cId="572560425" sldId="262"/>
        </pc:sldMkLst>
        <pc:spChg chg="mod">
          <ac:chgData name="Liam Akerlof Berigan" userId="1a8d56fc-de3a-4c9a-bb6e-0d52f35feb29" providerId="ADAL" clId="{DFAF99BE-72DF-4A1A-AB96-3841C66F8799}" dt="2023-10-22T17:04:50.953" v="1433" actId="20577"/>
          <ac:spMkLst>
            <pc:docMk/>
            <pc:sldMk cId="572560425" sldId="262"/>
            <ac:spMk id="2" creationId="{89287D1A-48BA-140D-AD67-7EE76121FA2F}"/>
          </ac:spMkLst>
        </pc:spChg>
        <pc:spChg chg="mod">
          <ac:chgData name="Liam Akerlof Berigan" userId="1a8d56fc-de3a-4c9a-bb6e-0d52f35feb29" providerId="ADAL" clId="{DFAF99BE-72DF-4A1A-AB96-3841C66F8799}" dt="2023-10-22T17:08:29.197" v="1661" actId="20577"/>
          <ac:spMkLst>
            <pc:docMk/>
            <pc:sldMk cId="572560425" sldId="262"/>
            <ac:spMk id="3" creationId="{D96D7C0C-42A1-ACDF-E758-216A1D6091DA}"/>
          </ac:spMkLst>
        </pc:spChg>
        <pc:graphicFrameChg chg="modGraphic">
          <ac:chgData name="Liam Akerlof Berigan" userId="1a8d56fc-de3a-4c9a-bb6e-0d52f35feb29" providerId="ADAL" clId="{DFAF99BE-72DF-4A1A-AB96-3841C66F8799}" dt="2023-10-22T17:06:19.556" v="1532" actId="20577"/>
          <ac:graphicFrameMkLst>
            <pc:docMk/>
            <pc:sldMk cId="572560425" sldId="262"/>
            <ac:graphicFrameMk id="4" creationId="{A98AA87B-49BC-4619-D64F-52E4D5E8C689}"/>
          </ac:graphicFrameMkLst>
        </pc:graphicFrameChg>
      </pc:sldChg>
      <pc:sldChg chg="addSp modSp new mod modAnim modNotesTx">
        <pc:chgData name="Liam Akerlof Berigan" userId="1a8d56fc-de3a-4c9a-bb6e-0d52f35feb29" providerId="ADAL" clId="{DFAF99BE-72DF-4A1A-AB96-3841C66F8799}" dt="2023-10-22T17:59:47.814" v="3172"/>
        <pc:sldMkLst>
          <pc:docMk/>
          <pc:sldMk cId="4091836009" sldId="263"/>
        </pc:sldMkLst>
        <pc:spChg chg="mod">
          <ac:chgData name="Liam Akerlof Berigan" userId="1a8d56fc-de3a-4c9a-bb6e-0d52f35feb29" providerId="ADAL" clId="{DFAF99BE-72DF-4A1A-AB96-3841C66F8799}" dt="2023-10-22T17:11:36.776" v="1796" actId="20577"/>
          <ac:spMkLst>
            <pc:docMk/>
            <pc:sldMk cId="4091836009" sldId="263"/>
            <ac:spMk id="2" creationId="{16213690-37AE-14AF-6E4A-3E44779AD68B}"/>
          </ac:spMkLst>
        </pc:spChg>
        <pc:spChg chg="mod">
          <ac:chgData name="Liam Akerlof Berigan" userId="1a8d56fc-de3a-4c9a-bb6e-0d52f35feb29" providerId="ADAL" clId="{DFAF99BE-72DF-4A1A-AB96-3841C66F8799}" dt="2023-10-22T17:59:47.814" v="3172"/>
          <ac:spMkLst>
            <pc:docMk/>
            <pc:sldMk cId="4091836009" sldId="263"/>
            <ac:spMk id="3" creationId="{D1CA0083-39DA-D361-E993-0E493AA65B67}"/>
          </ac:spMkLst>
        </pc:spChg>
        <pc:spChg chg="add mod">
          <ac:chgData name="Liam Akerlof Berigan" userId="1a8d56fc-de3a-4c9a-bb6e-0d52f35feb29" providerId="ADAL" clId="{DFAF99BE-72DF-4A1A-AB96-3841C66F8799}" dt="2023-10-22T17:49:35.688" v="3121" actId="1076"/>
          <ac:spMkLst>
            <pc:docMk/>
            <pc:sldMk cId="4091836009" sldId="263"/>
            <ac:spMk id="4" creationId="{7E9E7243-8D82-112C-8A8F-E51E7483B778}"/>
          </ac:spMkLst>
        </pc:spChg>
        <pc:spChg chg="add mod">
          <ac:chgData name="Liam Akerlof Berigan" userId="1a8d56fc-de3a-4c9a-bb6e-0d52f35feb29" providerId="ADAL" clId="{DFAF99BE-72DF-4A1A-AB96-3841C66F8799}" dt="2023-10-22T17:51:56.761" v="3148" actId="1076"/>
          <ac:spMkLst>
            <pc:docMk/>
            <pc:sldMk cId="4091836009" sldId="263"/>
            <ac:spMk id="5" creationId="{64D65510-44A8-D07C-6408-557342BBF92D}"/>
          </ac:spMkLst>
        </pc:spChg>
        <pc:spChg chg="add mod">
          <ac:chgData name="Liam Akerlof Berigan" userId="1a8d56fc-de3a-4c9a-bb6e-0d52f35feb29" providerId="ADAL" clId="{DFAF99BE-72DF-4A1A-AB96-3841C66F8799}" dt="2023-10-22T17:50:13.642" v="3123" actId="1076"/>
          <ac:spMkLst>
            <pc:docMk/>
            <pc:sldMk cId="4091836009" sldId="263"/>
            <ac:spMk id="6" creationId="{0E42661D-1FD7-8C69-6918-83A55171765C}"/>
          </ac:spMkLst>
        </pc:spChg>
        <pc:spChg chg="add mod">
          <ac:chgData name="Liam Akerlof Berigan" userId="1a8d56fc-de3a-4c9a-bb6e-0d52f35feb29" providerId="ADAL" clId="{DFAF99BE-72DF-4A1A-AB96-3841C66F8799}" dt="2023-10-22T17:51:44.377" v="3145" actId="1076"/>
          <ac:spMkLst>
            <pc:docMk/>
            <pc:sldMk cId="4091836009" sldId="263"/>
            <ac:spMk id="7" creationId="{54764287-9434-402A-FDE7-4ED286837F45}"/>
          </ac:spMkLst>
        </pc:spChg>
        <pc:cxnChg chg="add mod">
          <ac:chgData name="Liam Akerlof Berigan" userId="1a8d56fc-de3a-4c9a-bb6e-0d52f35feb29" providerId="ADAL" clId="{DFAF99BE-72DF-4A1A-AB96-3841C66F8799}" dt="2023-10-22T17:50:59.018" v="3135" actId="1582"/>
          <ac:cxnSpMkLst>
            <pc:docMk/>
            <pc:sldMk cId="4091836009" sldId="263"/>
            <ac:cxnSpMk id="9" creationId="{E21A2C9A-7E72-90C4-8C15-7BDBF9342311}"/>
          </ac:cxnSpMkLst>
        </pc:cxnChg>
        <pc:cxnChg chg="add mod">
          <ac:chgData name="Liam Akerlof Berigan" userId="1a8d56fc-de3a-4c9a-bb6e-0d52f35feb29" providerId="ADAL" clId="{DFAF99BE-72DF-4A1A-AB96-3841C66F8799}" dt="2023-10-22T17:51:11.511" v="3138" actId="14100"/>
          <ac:cxnSpMkLst>
            <pc:docMk/>
            <pc:sldMk cId="4091836009" sldId="263"/>
            <ac:cxnSpMk id="10" creationId="{590E5E6D-A5FC-8E16-4196-0B490620775D}"/>
          </ac:cxnSpMkLst>
        </pc:cxnChg>
        <pc:cxnChg chg="add mod">
          <ac:chgData name="Liam Akerlof Berigan" userId="1a8d56fc-de3a-4c9a-bb6e-0d52f35feb29" providerId="ADAL" clId="{DFAF99BE-72DF-4A1A-AB96-3841C66F8799}" dt="2023-10-22T17:52:06.489" v="3150" actId="14100"/>
          <ac:cxnSpMkLst>
            <pc:docMk/>
            <pc:sldMk cId="4091836009" sldId="263"/>
            <ac:cxnSpMk id="12" creationId="{520EEE61-0D42-AA37-754E-FD84575BEADC}"/>
          </ac:cxnSpMkLst>
        </pc:cxnChg>
        <pc:cxnChg chg="add mod">
          <ac:chgData name="Liam Akerlof Berigan" userId="1a8d56fc-de3a-4c9a-bb6e-0d52f35feb29" providerId="ADAL" clId="{DFAF99BE-72DF-4A1A-AB96-3841C66F8799}" dt="2023-10-22T17:51:49.669" v="3147" actId="14100"/>
          <ac:cxnSpMkLst>
            <pc:docMk/>
            <pc:sldMk cId="4091836009" sldId="263"/>
            <ac:cxnSpMk id="14" creationId="{90487269-C115-1720-2540-86F255D37C49}"/>
          </ac:cxnSpMkLst>
        </pc:cxnChg>
      </pc:sldChg>
      <pc:sldChg chg="modSp new mod modAnim modNotesTx">
        <pc:chgData name="Liam Akerlof Berigan" userId="1a8d56fc-de3a-4c9a-bb6e-0d52f35feb29" providerId="ADAL" clId="{DFAF99BE-72DF-4A1A-AB96-3841C66F8799}" dt="2023-10-22T17:52:56.272" v="3154"/>
        <pc:sldMkLst>
          <pc:docMk/>
          <pc:sldMk cId="1350278113" sldId="264"/>
        </pc:sldMkLst>
        <pc:spChg chg="mod">
          <ac:chgData name="Liam Akerlof Berigan" userId="1a8d56fc-de3a-4c9a-bb6e-0d52f35feb29" providerId="ADAL" clId="{DFAF99BE-72DF-4A1A-AB96-3841C66F8799}" dt="2023-10-22T17:26:49.922" v="2198" actId="20577"/>
          <ac:spMkLst>
            <pc:docMk/>
            <pc:sldMk cId="1350278113" sldId="264"/>
            <ac:spMk id="2" creationId="{4F13E08F-A684-6A6D-E1C3-3DEEDBFA13FA}"/>
          </ac:spMkLst>
        </pc:spChg>
        <pc:spChg chg="mod">
          <ac:chgData name="Liam Akerlof Berigan" userId="1a8d56fc-de3a-4c9a-bb6e-0d52f35feb29" providerId="ADAL" clId="{DFAF99BE-72DF-4A1A-AB96-3841C66F8799}" dt="2023-10-22T17:52:54.643" v="3153" actId="21"/>
          <ac:spMkLst>
            <pc:docMk/>
            <pc:sldMk cId="1350278113" sldId="264"/>
            <ac:spMk id="3" creationId="{30E1033D-C20D-CE8D-4BCC-D0D3480C2439}"/>
          </ac:spMkLst>
        </pc:spChg>
      </pc:sldChg>
      <pc:sldChg chg="modSp mod">
        <pc:chgData name="Liam Akerlof Berigan" userId="1a8d56fc-de3a-4c9a-bb6e-0d52f35feb29" providerId="ADAL" clId="{DFAF99BE-72DF-4A1A-AB96-3841C66F8799}" dt="2023-10-22T17:39:27.411" v="2854" actId="20577"/>
        <pc:sldMkLst>
          <pc:docMk/>
          <pc:sldMk cId="415424106" sldId="265"/>
        </pc:sldMkLst>
        <pc:spChg chg="mod">
          <ac:chgData name="Liam Akerlof Berigan" userId="1a8d56fc-de3a-4c9a-bb6e-0d52f35feb29" providerId="ADAL" clId="{DFAF99BE-72DF-4A1A-AB96-3841C66F8799}" dt="2023-10-22T17:39:27.411" v="2854" actId="20577"/>
          <ac:spMkLst>
            <pc:docMk/>
            <pc:sldMk cId="415424106" sldId="265"/>
            <ac:spMk id="2" creationId="{D41E220F-D8EE-8096-67A2-D39439B379C9}"/>
          </ac:spMkLst>
        </pc:spChg>
        <pc:spChg chg="mod">
          <ac:chgData name="Liam Akerlof Berigan" userId="1a8d56fc-de3a-4c9a-bb6e-0d52f35feb29" providerId="ADAL" clId="{DFAF99BE-72DF-4A1A-AB96-3841C66F8799}" dt="2023-10-22T17:39:15.201" v="2828" actId="20577"/>
          <ac:spMkLst>
            <pc:docMk/>
            <pc:sldMk cId="415424106" sldId="265"/>
            <ac:spMk id="3" creationId="{DA33235C-B0F6-378C-1F2F-4224EC6C29DA}"/>
          </ac:spMkLst>
        </pc:spChg>
      </pc:sldChg>
      <pc:sldChg chg="modSp add del modAnim">
        <pc:chgData name="Liam Akerlof Berigan" userId="1a8d56fc-de3a-4c9a-bb6e-0d52f35feb29" providerId="ADAL" clId="{DFAF99BE-72DF-4A1A-AB96-3841C66F8799}" dt="2023-10-22T17:52:39.978" v="3152" actId="47"/>
        <pc:sldMkLst>
          <pc:docMk/>
          <pc:sldMk cId="945261457" sldId="266"/>
        </pc:sldMkLst>
        <pc:spChg chg="mod">
          <ac:chgData name="Liam Akerlof Berigan" userId="1a8d56fc-de3a-4c9a-bb6e-0d52f35feb29" providerId="ADAL" clId="{DFAF99BE-72DF-4A1A-AB96-3841C66F8799}" dt="2023-10-22T17:46:00.634" v="2967" actId="20577"/>
          <ac:spMkLst>
            <pc:docMk/>
            <pc:sldMk cId="945261457" sldId="266"/>
            <ac:spMk id="3" creationId="{D1CA0083-39DA-D361-E993-0E493AA65B67}"/>
          </ac:spMkLst>
        </pc:spChg>
      </pc:sldChg>
      <pc:sldChg chg="addSp modSp new mod modNotesTx">
        <pc:chgData name="Liam Akerlof Berigan" userId="1a8d56fc-de3a-4c9a-bb6e-0d52f35feb29" providerId="ADAL" clId="{DFAF99BE-72DF-4A1A-AB96-3841C66F8799}" dt="2023-10-22T17:56:03.152" v="3161"/>
        <pc:sldMkLst>
          <pc:docMk/>
          <pc:sldMk cId="3701749051" sldId="266"/>
        </pc:sldMkLst>
        <pc:picChg chg="add mod modCrop">
          <ac:chgData name="Liam Akerlof Berigan" userId="1a8d56fc-de3a-4c9a-bb6e-0d52f35feb29" providerId="ADAL" clId="{DFAF99BE-72DF-4A1A-AB96-3841C66F8799}" dt="2023-10-22T17:55:51.804" v="3160" actId="1076"/>
          <ac:picMkLst>
            <pc:docMk/>
            <pc:sldMk cId="3701749051" sldId="266"/>
            <ac:picMk id="3" creationId="{41EF1053-2A2C-91CC-D455-6944DCCF8E3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BE6F4-88DF-4311-AAA7-6BE054E1990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939BB-071B-4F1A-9083-AA79BD398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70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can get complicated fast, especially with longer capture histories. Hence, we generate likelihoods using programs like MARK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939BB-071B-4F1A-9083-AA79BD398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03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939BB-071B-4F1A-9083-AA79BD398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3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Today we’ll be using Program Mark (accessed through R using the </a:t>
            </a:r>
            <a:r>
              <a:rPr lang="en-US" i="1" dirty="0" err="1"/>
              <a:t>RMark</a:t>
            </a:r>
            <a:r>
              <a:rPr lang="en-US" dirty="0"/>
              <a:t> package) to solve CJS models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939BB-071B-4F1A-9083-AA79BD398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46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4FD2-E2B2-6F1D-087E-5D89ED17F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D3413-79FD-B83C-84AD-965F23B17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9FF16-9CE9-085F-CD9F-46F4ECB2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41BB-CAB3-4ADC-BF61-E7D1FAB2CE1B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95344-0CB0-1F10-5D79-4B38C7763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16334-9910-9045-3773-C8ECE9A83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1603-D5D3-49A5-83F8-53F4D1D41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4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78F9-5764-D557-2F8B-D0AA570B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E95B1-DE88-D13F-E3FB-43D64C273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963D2-FD60-9601-3D61-5D628107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41BB-CAB3-4ADC-BF61-E7D1FAB2CE1B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5421D-E7A7-D8EF-94FF-F6DA7209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B2F00-C14C-451E-0FBD-25C564C90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1603-D5D3-49A5-83F8-53F4D1D41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8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A8A2AF-D104-8B1F-6850-AE042F9FF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115EA-9A1F-8CF1-AEA2-F327AE124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56FA9-C8B2-46ED-40DE-E29D7402A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41BB-CAB3-4ADC-BF61-E7D1FAB2CE1B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621FB-47C8-597B-5537-E9AECE53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C3AD5-47C1-2662-AFC3-FDE84186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1603-D5D3-49A5-83F8-53F4D1D41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7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78F4-65DF-CA32-BFCD-0BF76A5E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47A60-2B4C-3487-2182-43C5CB77C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EA1B7-497C-9F84-B130-10065713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41BB-CAB3-4ADC-BF61-E7D1FAB2CE1B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47631-3107-3F29-F0F0-12C97B074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8656B-4F80-9ADF-7E5B-1C65092A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1603-D5D3-49A5-83F8-53F4D1D41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2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3F514-7C2D-6467-C164-E8220EA61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326E8-B8CE-DC57-03FD-191E61811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CA14E-3FAE-0AFC-4A4B-CB8C24A9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41BB-CAB3-4ADC-BF61-E7D1FAB2CE1B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B127D-2482-8238-A340-25052121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9E4AC-DCB1-ED98-686B-9D0C846D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1603-D5D3-49A5-83F8-53F4D1D41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F612F-5B1F-7DB1-2F73-305B7F660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F73BC-CB59-3509-0382-0A41A5449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F2B16-4EA9-6DF1-7B73-19C9FB286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83B6E-BF43-4895-E544-A7CE1E3E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41BB-CAB3-4ADC-BF61-E7D1FAB2CE1B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29F3D-F84E-EEEF-5280-03604989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27C3E-72C3-B9C5-30E3-0CE69DC8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1603-D5D3-49A5-83F8-53F4D1D41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5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7905-3C09-6DB4-8B4D-4D2EA647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370D1-DE84-40CD-0501-3A7791A98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40524-E344-A00E-86A9-241634EB5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9BADC5-63AD-9760-3F91-D16ED7237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043195-09E8-E553-3799-66F60B712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220E13-52F5-A2F0-7B2F-57231B1C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41BB-CAB3-4ADC-BF61-E7D1FAB2CE1B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53767-04D9-1C2A-EA34-AD91F87CA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40F0E-51CC-9D39-028F-CF1BDC23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1603-D5D3-49A5-83F8-53F4D1D41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6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72C8-EB66-DF54-B373-9FFEFC6B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D46DC-5B09-D67C-3027-67225152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41BB-CAB3-4ADC-BF61-E7D1FAB2CE1B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546CB-EB22-34ED-8058-5BF14B31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2DE97-D349-217F-4B78-162E10EB7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1603-D5D3-49A5-83F8-53F4D1D41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0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93C66-5900-8E2F-08D6-98B2A7FA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41BB-CAB3-4ADC-BF61-E7D1FAB2CE1B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D0AF0-8EB3-8155-C84E-C2BD41F8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71BFD-CE06-B4AF-0E5A-FBDCD381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1603-D5D3-49A5-83F8-53F4D1D41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6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8A82-C39A-C394-2651-C8843A96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196F9-338C-DC34-476F-00E8257B3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F935C-828D-56E3-9857-9B3E28A06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2E084-3062-DB5B-4DE8-A7FE4507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41BB-CAB3-4ADC-BF61-E7D1FAB2CE1B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23BA7-79B2-FF53-4E78-6AE6F7D47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4414-0086-A02D-481A-6CD365EC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1603-D5D3-49A5-83F8-53F4D1D41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5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BDD9-FF36-C732-F176-0E38489FF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0EA77C-1FD3-2BD3-10E5-E22A75BDD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A7B58-5DD1-BBA2-B7D4-8E70B58C2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68AEB-4BAD-9497-96FF-873148068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41BB-CAB3-4ADC-BF61-E7D1FAB2CE1B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7D2C9-A397-350F-7C11-67F119D4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87B8A-66DB-B1CE-AA3D-29B26F36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1603-D5D3-49A5-83F8-53F4D1D41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0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E4647A-EF79-27F7-CD58-9E2E84A7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D8182-C873-2185-4304-5AB5F30A7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D0318-7157-8359-2170-BA7FEB9BB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541BB-CAB3-4ADC-BF61-E7D1FAB2CE1B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94D77-1313-CAEC-81BC-E7E028149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EEAD0-438D-6B05-C2DA-D221705FB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61603-D5D3-49A5-83F8-53F4D1D41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9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Population Biology of Isle Royale Wolves and Moose: An Overview | The  Wolves and Moose of Isle Royale">
            <a:extLst>
              <a:ext uri="{FF2B5EF4-FFF2-40B4-BE49-F238E27FC236}">
                <a16:creationId xmlns:a16="http://schemas.microsoft.com/office/drawing/2014/main" id="{8C3C3CE1-CCFD-C0FF-BFD5-C68233537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71450"/>
            <a:ext cx="11687175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1E220F-D8EE-8096-67A2-D39439B37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697" y="1856509"/>
            <a:ext cx="7664604" cy="1745529"/>
          </a:xfrm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Lab 5 – Cormack-Jolly </a:t>
            </a:r>
            <a:r>
              <a:rPr lang="en-US" dirty="0" err="1"/>
              <a:t>Seber</a:t>
            </a:r>
            <a:r>
              <a:rPr lang="en-US" dirty="0"/>
              <a:t>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3235C-B0F6-378C-1F2F-4224EC6C2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9014" y="3602038"/>
            <a:ext cx="5093970" cy="581342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US" i="1" dirty="0"/>
              <a:t>WLE 411, Week 9</a:t>
            </a:r>
          </a:p>
        </p:txBody>
      </p:sp>
    </p:spTree>
    <p:extLst>
      <p:ext uri="{BB962C8B-B14F-4D97-AF65-F5344CB8AC3E}">
        <p14:creationId xmlns:p14="http://schemas.microsoft.com/office/powerpoint/2010/main" val="41542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EF1053-2A2C-91CC-D455-6944DCCF8E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65"/>
          <a:stretch/>
        </p:blipFill>
        <p:spPr>
          <a:xfrm>
            <a:off x="0" y="141890"/>
            <a:ext cx="12192000" cy="624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4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2B5E-1F78-DE38-C167-699915A6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Survival- a special case of Bernoulli trial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4AFCA-6AA3-059C-7B4E-8B47037F5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Flip a coin. If it’s heads, keep flipping until it’s tails or you reach 5 flips</a:t>
            </a:r>
          </a:p>
          <a:p>
            <a:r>
              <a:rPr lang="en-US" dirty="0"/>
              <a:t>Write down the results as “1” for heads, and “0” for tails</a:t>
            </a:r>
          </a:p>
          <a:p>
            <a:r>
              <a:rPr lang="en-US" dirty="0"/>
              <a:t>The results should look like this:</a:t>
            </a:r>
          </a:p>
          <a:p>
            <a:pPr lvl="1"/>
            <a:r>
              <a:rPr lang="en-US" dirty="0"/>
              <a:t>Survived 0 coin flips: 00000</a:t>
            </a:r>
          </a:p>
          <a:p>
            <a:pPr lvl="1"/>
            <a:r>
              <a:rPr lang="en-US" dirty="0"/>
              <a:t>Survived 3 coin flips: 11100</a:t>
            </a:r>
          </a:p>
        </p:txBody>
      </p:sp>
    </p:spTree>
    <p:extLst>
      <p:ext uri="{BB962C8B-B14F-4D97-AF65-F5344CB8AC3E}">
        <p14:creationId xmlns:p14="http://schemas.microsoft.com/office/powerpoint/2010/main" val="210955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27870-6E12-52F9-B156-9357B55A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Survival- a special case of Bernoulli trial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18244-F0A2-21F4-62C1-A69C2A4FF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probability of the coin “surviving” from one interval to the next?</a:t>
            </a:r>
          </a:p>
          <a:p>
            <a:pPr lvl="1"/>
            <a:r>
              <a:rPr lang="en-US" dirty="0"/>
              <a:t>0.5</a:t>
            </a:r>
          </a:p>
          <a:p>
            <a:r>
              <a:rPr lang="en-US" dirty="0"/>
              <a:t>We’re going to call this parameter </a:t>
            </a:r>
            <a:r>
              <a:rPr lang="el-GR" dirty="0"/>
              <a:t>Φ</a:t>
            </a:r>
            <a:r>
              <a:rPr lang="en-US" dirty="0"/>
              <a:t>, pronounced phi or fee</a:t>
            </a:r>
          </a:p>
          <a:p>
            <a:r>
              <a:rPr lang="en-US" dirty="0"/>
              <a:t>In wildlife populations, this parameter represents apparent survival</a:t>
            </a:r>
          </a:p>
          <a:p>
            <a:pPr lvl="1"/>
            <a:r>
              <a:rPr lang="en-US" dirty="0"/>
              <a:t>Probability that an animal survives &amp; doesn’t emigrate until the next interval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2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7D1A-48BA-140D-AD67-7EE76121F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histories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D7C0C-42A1-ACDF-E758-216A1D609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histories are used to determine when an animal died/emigrated</a:t>
            </a:r>
          </a:p>
          <a:p>
            <a:pPr lvl="1"/>
            <a:r>
              <a:rPr lang="en-US" dirty="0"/>
              <a:t>Rows indicate individuals, columns indicate capture intervals (days, weeks, etc.)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8AA87B-49BC-4619-D64F-52E4D5E8C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131628"/>
              </p:ext>
            </p:extLst>
          </p:nvPr>
        </p:nvGraphicFramePr>
        <p:xfrm>
          <a:off x="2032000" y="4001294"/>
          <a:ext cx="81280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5148602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901797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995734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84993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59069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4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128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110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689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28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7D1A-48BA-140D-AD67-7EE76121F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histories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D7C0C-42A1-ACDF-E758-216A1D609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coin example, we had perfect knowledge of whether each coin “lived” or “died”</a:t>
            </a:r>
          </a:p>
          <a:p>
            <a:r>
              <a:rPr lang="en-US" dirty="0"/>
              <a:t>In the real world, we’re often uncertain regarding an animal’s current state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8AA87B-49BC-4619-D64F-52E4D5E8C68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4001294"/>
          <a:ext cx="81280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5148602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901797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995734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84993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59069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4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128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110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689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53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C71A-C58D-7244-5F5E-A1270A887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parameter: </a:t>
            </a:r>
            <a:r>
              <a:rPr lang="en-US" i="1" dirty="0"/>
              <a:t>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022FD-1A63-B9AB-F8D1-BB4A9B4ED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</a:t>
            </a:r>
            <a:r>
              <a:rPr lang="en-US" dirty="0"/>
              <a:t> represents recapture/detection probability</a:t>
            </a:r>
          </a:p>
          <a:p>
            <a:r>
              <a:rPr lang="en-US" dirty="0"/>
              <a:t>The probability of recapturing an animal in a mark recapture study is defined as:</a:t>
            </a:r>
          </a:p>
          <a:p>
            <a:pPr lvl="1"/>
            <a:r>
              <a:rPr lang="en-US" dirty="0"/>
              <a:t>The probability of the animal surviving from the prior interval (</a:t>
            </a:r>
            <a:r>
              <a:rPr lang="el-GR" dirty="0"/>
              <a:t>Φ</a:t>
            </a:r>
            <a:r>
              <a:rPr lang="en-US" dirty="0"/>
              <a:t>) * the probability of reobserving the animal </a:t>
            </a:r>
            <a:r>
              <a:rPr lang="en-US" i="1" dirty="0"/>
              <a:t>(p)</a:t>
            </a:r>
          </a:p>
        </p:txBody>
      </p:sp>
    </p:spTree>
    <p:extLst>
      <p:ext uri="{BB962C8B-B14F-4D97-AF65-F5344CB8AC3E}">
        <p14:creationId xmlns:p14="http://schemas.microsoft.com/office/powerpoint/2010/main" val="76450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7D1A-48BA-140D-AD67-7EE76121F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Revised capture histories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D7C0C-42A1-ACDF-E758-216A1D609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we’ve incorporated </a:t>
            </a:r>
            <a:r>
              <a:rPr lang="en-US" i="1" dirty="0"/>
              <a:t>p</a:t>
            </a:r>
            <a:r>
              <a:rPr lang="en-US" dirty="0"/>
              <a:t> into our models, we can have gaps in our capture histories</a:t>
            </a:r>
          </a:p>
          <a:p>
            <a:pPr lvl="1"/>
            <a:r>
              <a:rPr lang="en-US" dirty="0"/>
              <a:t>Gaps represent animals surviving undetected to be resighted in late weeks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8AA87B-49BC-4619-D64F-52E4D5E8C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847056"/>
              </p:ext>
            </p:extLst>
          </p:nvPr>
        </p:nvGraphicFramePr>
        <p:xfrm>
          <a:off x="2032000" y="4001294"/>
          <a:ext cx="81280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5148602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901797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995734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84993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59069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4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128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110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689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56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3690-37AE-14AF-6E4A-3E44779A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history likelihoods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A0083-39DA-D361-E993-0E493AA65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like binomial likelihoods, we can calculate how likely a given capture history is given certain values of </a:t>
            </a:r>
            <a:r>
              <a:rPr lang="el-GR" dirty="0"/>
              <a:t>Φ</a:t>
            </a:r>
            <a:r>
              <a:rPr lang="en-US" dirty="0"/>
              <a:t> and </a:t>
            </a:r>
            <a:r>
              <a:rPr lang="en-US" i="1" dirty="0"/>
              <a:t>p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The likelihood of observing the capture history 111 can be expressed as:</a:t>
            </a:r>
          </a:p>
          <a:p>
            <a:pPr lvl="2"/>
            <a:r>
              <a:rPr lang="en-US" dirty="0"/>
              <a:t>Φ₁*</a:t>
            </a:r>
            <a:r>
              <a:rPr lang="en-US" i="1" dirty="0"/>
              <a:t>p</a:t>
            </a:r>
            <a:r>
              <a:rPr lang="en-US" dirty="0"/>
              <a:t>₂*</a:t>
            </a:r>
            <a:r>
              <a:rPr lang="el-GR" dirty="0"/>
              <a:t>Φ₂</a:t>
            </a:r>
            <a:r>
              <a:rPr lang="en-US" dirty="0"/>
              <a:t>*</a:t>
            </a:r>
            <a:r>
              <a:rPr lang="en-US" i="1" dirty="0"/>
              <a:t>p</a:t>
            </a:r>
            <a:r>
              <a:rPr lang="en-US" dirty="0"/>
              <a:t>₃</a:t>
            </a:r>
          </a:p>
          <a:p>
            <a:pPr lvl="1"/>
            <a:r>
              <a:rPr lang="en-US" dirty="0"/>
              <a:t>The likelihood of observing 101 can be expressed as:</a:t>
            </a:r>
          </a:p>
          <a:p>
            <a:pPr lvl="2"/>
            <a:r>
              <a:rPr lang="en-US" dirty="0"/>
              <a:t>Φ₁ * (1 - </a:t>
            </a:r>
            <a:r>
              <a:rPr lang="en-US" i="1" dirty="0"/>
              <a:t>p</a:t>
            </a:r>
            <a:r>
              <a:rPr lang="en-US" dirty="0"/>
              <a:t>₂) * </a:t>
            </a:r>
            <a:r>
              <a:rPr lang="el-GR" dirty="0"/>
              <a:t>Φ₂</a:t>
            </a:r>
            <a:r>
              <a:rPr lang="en-US" dirty="0"/>
              <a:t> * </a:t>
            </a:r>
            <a:r>
              <a:rPr lang="en-US" i="1" dirty="0"/>
              <a:t>p</a:t>
            </a:r>
            <a:r>
              <a:rPr lang="en-US" dirty="0"/>
              <a:t>₃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9E7243-8D82-112C-8A8F-E51E7483B778}"/>
              </a:ext>
            </a:extLst>
          </p:cNvPr>
          <p:cNvSpPr txBox="1"/>
          <p:nvPr/>
        </p:nvSpPr>
        <p:spPr>
          <a:xfrm>
            <a:off x="588578" y="5501795"/>
            <a:ext cx="2301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probability of surviving from interval 1 to interval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D65510-44A8-D07C-6408-557342BBF92D}"/>
              </a:ext>
            </a:extLst>
          </p:cNvPr>
          <p:cNvSpPr txBox="1"/>
          <p:nvPr/>
        </p:nvSpPr>
        <p:spPr>
          <a:xfrm>
            <a:off x="5306412" y="5501795"/>
            <a:ext cx="2496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probability of surviving from interval 2 to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42661D-1FD7-8C69-6918-83A55171765C}"/>
              </a:ext>
            </a:extLst>
          </p:cNvPr>
          <p:cNvSpPr txBox="1"/>
          <p:nvPr/>
        </p:nvSpPr>
        <p:spPr>
          <a:xfrm>
            <a:off x="2991508" y="5482422"/>
            <a:ext cx="2065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probability of not being observed in interval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764287-9434-402A-FDE7-4ED286837F45}"/>
              </a:ext>
            </a:extLst>
          </p:cNvPr>
          <p:cNvSpPr txBox="1"/>
          <p:nvPr/>
        </p:nvSpPr>
        <p:spPr>
          <a:xfrm>
            <a:off x="7598977" y="4349676"/>
            <a:ext cx="2065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probability of being observed in interval 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1A2C9A-7E72-90C4-8C15-7BDBF9342311}"/>
              </a:ext>
            </a:extLst>
          </p:cNvPr>
          <p:cNvCxnSpPr/>
          <p:nvPr/>
        </p:nvCxnSpPr>
        <p:spPr>
          <a:xfrm flipV="1">
            <a:off x="1497724" y="4713890"/>
            <a:ext cx="630621" cy="7685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0E5E6D-A5FC-8E16-4196-0B490620775D}"/>
              </a:ext>
            </a:extLst>
          </p:cNvPr>
          <p:cNvCxnSpPr>
            <a:cxnSpLocks/>
          </p:cNvCxnSpPr>
          <p:nvPr/>
        </p:nvCxnSpPr>
        <p:spPr>
          <a:xfrm flipH="1" flipV="1">
            <a:off x="2882463" y="4733263"/>
            <a:ext cx="871044" cy="749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0EEE61-0D42-AA37-754E-FD84575BEADC}"/>
              </a:ext>
            </a:extLst>
          </p:cNvPr>
          <p:cNvCxnSpPr>
            <a:cxnSpLocks/>
          </p:cNvCxnSpPr>
          <p:nvPr/>
        </p:nvCxnSpPr>
        <p:spPr>
          <a:xfrm flipH="1" flipV="1">
            <a:off x="3828392" y="4713890"/>
            <a:ext cx="2341183" cy="7879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487269-C115-1720-2540-86F255D37C49}"/>
              </a:ext>
            </a:extLst>
          </p:cNvPr>
          <p:cNvCxnSpPr>
            <a:cxnSpLocks/>
          </p:cNvCxnSpPr>
          <p:nvPr/>
        </p:nvCxnSpPr>
        <p:spPr>
          <a:xfrm flipH="1" flipV="1">
            <a:off x="4363436" y="4535685"/>
            <a:ext cx="3131752" cy="2715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83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E08F-A684-6A6D-E1C3-3DEEDBFA1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Cormack-Jolly </a:t>
            </a:r>
            <a:r>
              <a:rPr lang="en-US" dirty="0" err="1"/>
              <a:t>Seber</a:t>
            </a:r>
            <a:r>
              <a:rPr lang="en-US" dirty="0"/>
              <a:t> (CJS)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1033D-C20D-CE8D-4BCC-D0D3480C2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we’ve been describing is called a CJS model</a:t>
            </a:r>
          </a:p>
          <a:p>
            <a:pPr lvl="1"/>
            <a:r>
              <a:rPr lang="en-US" dirty="0"/>
              <a:t>Basic survival model with two parameters, Φ and </a:t>
            </a:r>
            <a:r>
              <a:rPr lang="en-US" i="1" dirty="0"/>
              <a:t>p</a:t>
            </a:r>
            <a:endParaRPr lang="en-US" dirty="0"/>
          </a:p>
          <a:p>
            <a:pPr lvl="1"/>
            <a:r>
              <a:rPr lang="en-US" dirty="0"/>
              <a:t>Data collected using a mark-recapture framework </a:t>
            </a:r>
          </a:p>
          <a:p>
            <a:r>
              <a:rPr lang="en-US" dirty="0"/>
              <a:t>We can calculate Φ and </a:t>
            </a:r>
            <a:r>
              <a:rPr lang="en-US" i="1" dirty="0"/>
              <a:t>p</a:t>
            </a:r>
            <a:r>
              <a:rPr lang="en-US" dirty="0"/>
              <a:t> parameters separately for different sexes, time periods, etc.</a:t>
            </a:r>
          </a:p>
          <a:p>
            <a:pPr lvl="1"/>
            <a:r>
              <a:rPr lang="en-US" dirty="0"/>
              <a:t>We can then compare different model structures using AIC, as demonstrated last week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7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564</Words>
  <Application>Microsoft Office PowerPoint</Application>
  <PresentationFormat>Widescreen</PresentationFormat>
  <Paragraphs>109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Lab 5 – Cormack-Jolly Seber Models</vt:lpstr>
      <vt:lpstr>Survival- a special case of Bernoulli trial</vt:lpstr>
      <vt:lpstr>Survival- a special case of Bernoulli trial</vt:lpstr>
      <vt:lpstr>Capture histories</vt:lpstr>
      <vt:lpstr>Capture histories</vt:lpstr>
      <vt:lpstr>New parameter: p</vt:lpstr>
      <vt:lpstr>Revised capture histories</vt:lpstr>
      <vt:lpstr>Capture history likelihoods</vt:lpstr>
      <vt:lpstr>Cormack-Jolly Seber (CJS)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5 – Cormack-Jolly Seber Models</dc:title>
  <dc:creator>Liam Berigan</dc:creator>
  <cp:lastModifiedBy>Liam Berigan</cp:lastModifiedBy>
  <cp:revision>1</cp:revision>
  <dcterms:created xsi:type="dcterms:W3CDTF">2023-10-22T16:09:49Z</dcterms:created>
  <dcterms:modified xsi:type="dcterms:W3CDTF">2023-10-22T17:59:54Z</dcterms:modified>
</cp:coreProperties>
</file>