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60" r:id="rId4"/>
    <p:sldId id="261" r:id="rId5"/>
    <p:sldId id="262" r:id="rId6"/>
    <p:sldId id="263" r:id="rId7"/>
    <p:sldId id="266" r:id="rId8"/>
    <p:sldId id="268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13570-36A5-482B-98FC-E57C52E38A16}" v="654" dt="2023-09-10T20:50:49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Berigan" userId="1a8d56fc-de3a-4c9a-bb6e-0d52f35feb29" providerId="ADAL" clId="{ECB95204-034B-4AE8-89C0-15C0C09FA633}"/>
    <pc:docChg chg="custSel addSld modSld">
      <pc:chgData name="Liam Berigan" userId="1a8d56fc-de3a-4c9a-bb6e-0d52f35feb29" providerId="ADAL" clId="{ECB95204-034B-4AE8-89C0-15C0C09FA633}" dt="2023-09-08T17:48:09.877" v="59"/>
      <pc:docMkLst>
        <pc:docMk/>
      </pc:docMkLst>
      <pc:sldChg chg="modSp mod">
        <pc:chgData name="Liam Berigan" userId="1a8d56fc-de3a-4c9a-bb6e-0d52f35feb29" providerId="ADAL" clId="{ECB95204-034B-4AE8-89C0-15C0C09FA633}" dt="2023-09-08T17:44:37.565" v="57" actId="114"/>
        <pc:sldMkLst>
          <pc:docMk/>
          <pc:sldMk cId="2619554535" sldId="262"/>
        </pc:sldMkLst>
        <pc:spChg chg="mod">
          <ac:chgData name="Liam Berigan" userId="1a8d56fc-de3a-4c9a-bb6e-0d52f35feb29" providerId="ADAL" clId="{ECB95204-034B-4AE8-89C0-15C0C09FA633}" dt="2023-09-08T17:44:37.565" v="57" actId="114"/>
          <ac:spMkLst>
            <pc:docMk/>
            <pc:sldMk cId="2619554535" sldId="262"/>
            <ac:spMk id="3" creationId="{5CE7E46A-696C-CECF-ECA2-1DF0E8A5EF7B}"/>
          </ac:spMkLst>
        </pc:spChg>
      </pc:sldChg>
      <pc:sldChg chg="addSp delSp modSp mod">
        <pc:chgData name="Liam Berigan" userId="1a8d56fc-de3a-4c9a-bb6e-0d52f35feb29" providerId="ADAL" clId="{ECB95204-034B-4AE8-89C0-15C0C09FA633}" dt="2023-09-08T17:46:48.596" v="58"/>
        <pc:sldMkLst>
          <pc:docMk/>
          <pc:sldMk cId="1337227766" sldId="263"/>
        </pc:sldMkLst>
        <pc:spChg chg="add del mod">
          <ac:chgData name="Liam Berigan" userId="1a8d56fc-de3a-4c9a-bb6e-0d52f35feb29" providerId="ADAL" clId="{ECB95204-034B-4AE8-89C0-15C0C09FA633}" dt="2023-09-08T17:38:48.796" v="40" actId="478"/>
          <ac:spMkLst>
            <pc:docMk/>
            <pc:sldMk cId="1337227766" sldId="263"/>
            <ac:spMk id="5" creationId="{E4BB2AD5-A78E-4B68-1FDF-91A00CE2DCFF}"/>
          </ac:spMkLst>
        </pc:spChg>
        <pc:graphicFrameChg chg="del mod">
          <ac:chgData name="Liam Berigan" userId="1a8d56fc-de3a-4c9a-bb6e-0d52f35feb29" providerId="ADAL" clId="{ECB95204-034B-4AE8-89C0-15C0C09FA633}" dt="2023-09-08T17:38:45.566" v="39" actId="478"/>
          <ac:graphicFrameMkLst>
            <pc:docMk/>
            <pc:sldMk cId="1337227766" sldId="263"/>
            <ac:graphicFrameMk id="4" creationId="{48897B7E-C4FC-D86E-14C9-45F627B1F38F}"/>
          </ac:graphicFrameMkLst>
        </pc:graphicFrameChg>
        <pc:graphicFrameChg chg="add del mod">
          <ac:chgData name="Liam Berigan" userId="1a8d56fc-de3a-4c9a-bb6e-0d52f35feb29" providerId="ADAL" clId="{ECB95204-034B-4AE8-89C0-15C0C09FA633}" dt="2023-09-08T17:39:12.843" v="42" actId="478"/>
          <ac:graphicFrameMkLst>
            <pc:docMk/>
            <pc:sldMk cId="1337227766" sldId="263"/>
            <ac:graphicFrameMk id="6" creationId="{FA06D82B-01C0-8FAE-A6A4-9FE5C16F6157}"/>
          </ac:graphicFrameMkLst>
        </pc:graphicFrameChg>
        <pc:graphicFrameChg chg="add del mod">
          <ac:chgData name="Liam Berigan" userId="1a8d56fc-de3a-4c9a-bb6e-0d52f35feb29" providerId="ADAL" clId="{ECB95204-034B-4AE8-89C0-15C0C09FA633}" dt="2023-09-08T17:41:04.875" v="48" actId="478"/>
          <ac:graphicFrameMkLst>
            <pc:docMk/>
            <pc:sldMk cId="1337227766" sldId="263"/>
            <ac:graphicFrameMk id="7" creationId="{57C81F3D-4E93-3EF0-43C3-1A9C182F0836}"/>
          </ac:graphicFrameMkLst>
        </pc:graphicFrameChg>
        <pc:graphicFrameChg chg="add mod">
          <ac:chgData name="Liam Berigan" userId="1a8d56fc-de3a-4c9a-bb6e-0d52f35feb29" providerId="ADAL" clId="{ECB95204-034B-4AE8-89C0-15C0C09FA633}" dt="2023-09-08T17:46:48.596" v="58"/>
          <ac:graphicFrameMkLst>
            <pc:docMk/>
            <pc:sldMk cId="1337227766" sldId="263"/>
            <ac:graphicFrameMk id="8" creationId="{5A78E8F9-8CDD-5A43-EF59-0915E622686C}"/>
          </ac:graphicFrameMkLst>
        </pc:graphicFrameChg>
      </pc:sldChg>
      <pc:sldChg chg="modSp new mod">
        <pc:chgData name="Liam Berigan" userId="1a8d56fc-de3a-4c9a-bb6e-0d52f35feb29" providerId="ADAL" clId="{ECB95204-034B-4AE8-89C0-15C0C09FA633}" dt="2023-09-08T17:07:24.171" v="29" actId="20577"/>
        <pc:sldMkLst>
          <pc:docMk/>
          <pc:sldMk cId="1769234832" sldId="265"/>
        </pc:sldMkLst>
        <pc:spChg chg="mod">
          <ac:chgData name="Liam Berigan" userId="1a8d56fc-de3a-4c9a-bb6e-0d52f35feb29" providerId="ADAL" clId="{ECB95204-034B-4AE8-89C0-15C0C09FA633}" dt="2023-09-08T17:07:24.171" v="29" actId="20577"/>
          <ac:spMkLst>
            <pc:docMk/>
            <pc:sldMk cId="1769234832" sldId="265"/>
            <ac:spMk id="2" creationId="{8E1D8624-95C1-5830-DB21-75DF98298F49}"/>
          </ac:spMkLst>
        </pc:spChg>
      </pc:sldChg>
      <pc:sldChg chg="modSp add">
        <pc:chgData name="Liam Berigan" userId="1a8d56fc-de3a-4c9a-bb6e-0d52f35feb29" providerId="ADAL" clId="{ECB95204-034B-4AE8-89C0-15C0C09FA633}" dt="2023-09-08T17:48:09.877" v="59"/>
        <pc:sldMkLst>
          <pc:docMk/>
          <pc:sldMk cId="635341473" sldId="266"/>
        </pc:sldMkLst>
        <pc:graphicFrameChg chg="mod">
          <ac:chgData name="Liam Berigan" userId="1a8d56fc-de3a-4c9a-bb6e-0d52f35feb29" providerId="ADAL" clId="{ECB95204-034B-4AE8-89C0-15C0C09FA633}" dt="2023-09-08T17:48:09.877" v="59"/>
          <ac:graphicFrameMkLst>
            <pc:docMk/>
            <pc:sldMk cId="635341473" sldId="266"/>
            <ac:graphicFrameMk id="7" creationId="{57C81F3D-4E93-3EF0-43C3-1A9C182F0836}"/>
          </ac:graphicFrameMkLst>
        </pc:graphicFrameChg>
      </pc:sldChg>
    </pc:docChg>
  </pc:docChgLst>
  <pc:docChgLst>
    <pc:chgData name="Liam Akerlof Berigan" userId="1a8d56fc-de3a-4c9a-bb6e-0d52f35feb29" providerId="ADAL" clId="{59813570-36A5-482B-98FC-E57C52E38A16}"/>
    <pc:docChg chg="undo custSel addSld delSld modSld">
      <pc:chgData name="Liam Akerlof Berigan" userId="1a8d56fc-de3a-4c9a-bb6e-0d52f35feb29" providerId="ADAL" clId="{59813570-36A5-482B-98FC-E57C52E38A16}" dt="2023-09-10T20:55:29.459" v="1961" actId="1076"/>
      <pc:docMkLst>
        <pc:docMk/>
      </pc:docMkLst>
      <pc:sldChg chg="addSp modSp mod modAnim modNotesTx">
        <pc:chgData name="Liam Akerlof Berigan" userId="1a8d56fc-de3a-4c9a-bb6e-0d52f35feb29" providerId="ADAL" clId="{59813570-36A5-482B-98FC-E57C52E38A16}" dt="2023-09-10T19:44:13.717" v="645" actId="20577"/>
        <pc:sldMkLst>
          <pc:docMk/>
          <pc:sldMk cId="1216526545" sldId="260"/>
        </pc:sldMkLst>
        <pc:spChg chg="add mod">
          <ac:chgData name="Liam Akerlof Berigan" userId="1a8d56fc-de3a-4c9a-bb6e-0d52f35feb29" providerId="ADAL" clId="{59813570-36A5-482B-98FC-E57C52E38A16}" dt="2023-09-10T19:30:54.260" v="532" actId="20577"/>
          <ac:spMkLst>
            <pc:docMk/>
            <pc:sldMk cId="1216526545" sldId="260"/>
            <ac:spMk id="3" creationId="{0CBE0251-2B29-700D-5A24-BFA8FBF27A42}"/>
          </ac:spMkLst>
        </pc:spChg>
        <pc:spChg chg="add mod">
          <ac:chgData name="Liam Akerlof Berigan" userId="1a8d56fc-de3a-4c9a-bb6e-0d52f35feb29" providerId="ADAL" clId="{59813570-36A5-482B-98FC-E57C52E38A16}" dt="2023-09-10T19:31:35.829" v="582" actId="20577"/>
          <ac:spMkLst>
            <pc:docMk/>
            <pc:sldMk cId="1216526545" sldId="260"/>
            <ac:spMk id="13" creationId="{E9043478-E62D-64DA-62EC-9895FBB40B31}"/>
          </ac:spMkLst>
        </pc:spChg>
        <pc:spChg chg="mod">
          <ac:chgData name="Liam Akerlof Berigan" userId="1a8d56fc-de3a-4c9a-bb6e-0d52f35feb29" providerId="ADAL" clId="{59813570-36A5-482B-98FC-E57C52E38A16}" dt="2023-09-10T19:32:03.819" v="605" actId="1036"/>
          <ac:spMkLst>
            <pc:docMk/>
            <pc:sldMk cId="1216526545" sldId="260"/>
            <ac:spMk id="14" creationId="{50E97983-B97A-D6DD-E361-1257888A42A6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15" creationId="{D6C8E172-433F-FF6B-E669-ABDCA90DDC03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22" creationId="{7791A749-7469-6E0A-6482-48C9E3A797A7}"/>
          </ac:spMkLst>
        </pc:spChg>
        <pc:spChg chg="mod">
          <ac:chgData name="Liam Akerlof Berigan" userId="1a8d56fc-de3a-4c9a-bb6e-0d52f35feb29" providerId="ADAL" clId="{59813570-36A5-482B-98FC-E57C52E38A16}" dt="2023-09-10T19:30:14.341" v="471" actId="1036"/>
          <ac:spMkLst>
            <pc:docMk/>
            <pc:sldMk cId="1216526545" sldId="260"/>
            <ac:spMk id="23" creationId="{0D3448B4-FEE9-9F1F-5DD9-7DA6F67300C1}"/>
          </ac:spMkLst>
        </pc:spChg>
        <pc:spChg chg="mod">
          <ac:chgData name="Liam Akerlof Berigan" userId="1a8d56fc-de3a-4c9a-bb6e-0d52f35feb29" providerId="ADAL" clId="{59813570-36A5-482B-98FC-E57C52E38A16}" dt="2023-09-10T19:29:28.767" v="448" actId="1036"/>
          <ac:spMkLst>
            <pc:docMk/>
            <pc:sldMk cId="1216526545" sldId="260"/>
            <ac:spMk id="26" creationId="{4D05E4A1-A3C1-AA7E-4B5F-F3DE06B96B07}"/>
          </ac:spMkLst>
        </pc:spChg>
      </pc:sldChg>
      <pc:sldChg chg="modSp mod">
        <pc:chgData name="Liam Akerlof Berigan" userId="1a8d56fc-de3a-4c9a-bb6e-0d52f35feb29" providerId="ADAL" clId="{59813570-36A5-482B-98FC-E57C52E38A16}" dt="2023-09-10T19:19:48.255" v="314" actId="20577"/>
        <pc:sldMkLst>
          <pc:docMk/>
          <pc:sldMk cId="2619554535" sldId="262"/>
        </pc:sldMkLst>
        <pc:spChg chg="mod">
          <ac:chgData name="Liam Akerlof Berigan" userId="1a8d56fc-de3a-4c9a-bb6e-0d52f35feb29" providerId="ADAL" clId="{59813570-36A5-482B-98FC-E57C52E38A16}" dt="2023-09-10T19:19:48.255" v="314" actId="20577"/>
          <ac:spMkLst>
            <pc:docMk/>
            <pc:sldMk cId="2619554535" sldId="262"/>
            <ac:spMk id="3" creationId="{5CE7E46A-696C-CECF-ECA2-1DF0E8A5EF7B}"/>
          </ac:spMkLst>
        </pc:spChg>
      </pc:sldChg>
      <pc:sldChg chg="modSp">
        <pc:chgData name="Liam Akerlof Berigan" userId="1a8d56fc-de3a-4c9a-bb6e-0d52f35feb29" providerId="ADAL" clId="{59813570-36A5-482B-98FC-E57C52E38A16}" dt="2023-09-10T19:38:02.552" v="606"/>
        <pc:sldMkLst>
          <pc:docMk/>
          <pc:sldMk cId="1337227766" sldId="263"/>
        </pc:sldMkLst>
        <pc:graphicFrameChg chg="mod">
          <ac:chgData name="Liam Akerlof Berigan" userId="1a8d56fc-de3a-4c9a-bb6e-0d52f35feb29" providerId="ADAL" clId="{59813570-36A5-482B-98FC-E57C52E38A16}" dt="2023-09-10T19:38:02.552" v="606"/>
          <ac:graphicFrameMkLst>
            <pc:docMk/>
            <pc:sldMk cId="1337227766" sldId="263"/>
            <ac:graphicFrameMk id="8" creationId="{5A78E8F9-8CDD-5A43-EF59-0915E622686C}"/>
          </ac:graphicFrameMkLst>
        </pc:graphicFrameChg>
      </pc:sldChg>
      <pc:sldChg chg="del">
        <pc:chgData name="Liam Akerlof Berigan" userId="1a8d56fc-de3a-4c9a-bb6e-0d52f35feb29" providerId="ADAL" clId="{59813570-36A5-482B-98FC-E57C52E38A16}" dt="2023-09-10T19:39:04.783" v="607" actId="47"/>
        <pc:sldMkLst>
          <pc:docMk/>
          <pc:sldMk cId="2044059441" sldId="264"/>
        </pc:sldMkLst>
      </pc:sldChg>
      <pc:sldChg chg="modSp mod modAnim">
        <pc:chgData name="Liam Akerlof Berigan" userId="1a8d56fc-de3a-4c9a-bb6e-0d52f35feb29" providerId="ADAL" clId="{59813570-36A5-482B-98FC-E57C52E38A16}" dt="2023-09-10T20:50:49.003" v="1951" actId="6549"/>
        <pc:sldMkLst>
          <pc:docMk/>
          <pc:sldMk cId="1769234832" sldId="265"/>
        </pc:sldMkLst>
        <pc:spChg chg="mod">
          <ac:chgData name="Liam Akerlof Berigan" userId="1a8d56fc-de3a-4c9a-bb6e-0d52f35feb29" providerId="ADAL" clId="{59813570-36A5-482B-98FC-E57C52E38A16}" dt="2023-09-10T20:40:11.706" v="1641" actId="20577"/>
          <ac:spMkLst>
            <pc:docMk/>
            <pc:sldMk cId="1769234832" sldId="265"/>
            <ac:spMk id="2" creationId="{8E1D8624-95C1-5830-DB21-75DF98298F49}"/>
          </ac:spMkLst>
        </pc:spChg>
        <pc:spChg chg="mod">
          <ac:chgData name="Liam Akerlof Berigan" userId="1a8d56fc-de3a-4c9a-bb6e-0d52f35feb29" providerId="ADAL" clId="{59813570-36A5-482B-98FC-E57C52E38A16}" dt="2023-09-10T20:50:49.003" v="1951" actId="6549"/>
          <ac:spMkLst>
            <pc:docMk/>
            <pc:sldMk cId="1769234832" sldId="265"/>
            <ac:spMk id="3" creationId="{11E5BBFC-911B-53E5-9874-EB06810D8D97}"/>
          </ac:spMkLst>
        </pc:spChg>
      </pc:sldChg>
      <pc:sldChg chg="modSp">
        <pc:chgData name="Liam Akerlof Berigan" userId="1a8d56fc-de3a-4c9a-bb6e-0d52f35feb29" providerId="ADAL" clId="{59813570-36A5-482B-98FC-E57C52E38A16}" dt="2023-09-10T19:39:14.678" v="608"/>
        <pc:sldMkLst>
          <pc:docMk/>
          <pc:sldMk cId="635341473" sldId="266"/>
        </pc:sldMkLst>
        <pc:graphicFrameChg chg="mod">
          <ac:chgData name="Liam Akerlof Berigan" userId="1a8d56fc-de3a-4c9a-bb6e-0d52f35feb29" providerId="ADAL" clId="{59813570-36A5-482B-98FC-E57C52E38A16}" dt="2023-09-10T19:39:14.678" v="608"/>
          <ac:graphicFrameMkLst>
            <pc:docMk/>
            <pc:sldMk cId="635341473" sldId="266"/>
            <ac:graphicFrameMk id="7" creationId="{57C81F3D-4E93-3EF0-43C3-1A9C182F0836}"/>
          </ac:graphicFrameMkLst>
        </pc:graphicFrameChg>
      </pc:sldChg>
      <pc:sldChg chg="modSp new mod">
        <pc:chgData name="Liam Akerlof Berigan" userId="1a8d56fc-de3a-4c9a-bb6e-0d52f35feb29" providerId="ADAL" clId="{59813570-36A5-482B-98FC-E57C52E38A16}" dt="2023-09-10T19:18:01.910" v="263" actId="20577"/>
        <pc:sldMkLst>
          <pc:docMk/>
          <pc:sldMk cId="2166796818" sldId="267"/>
        </pc:sldMkLst>
        <pc:spChg chg="mod">
          <ac:chgData name="Liam Akerlof Berigan" userId="1a8d56fc-de3a-4c9a-bb6e-0d52f35feb29" providerId="ADAL" clId="{59813570-36A5-482B-98FC-E57C52E38A16}" dt="2023-09-10T19:09:26.011" v="22" actId="20577"/>
          <ac:spMkLst>
            <pc:docMk/>
            <pc:sldMk cId="2166796818" sldId="267"/>
            <ac:spMk id="2" creationId="{1A267EBD-493D-35CE-315C-B0947F709F9C}"/>
          </ac:spMkLst>
        </pc:spChg>
        <pc:spChg chg="mod">
          <ac:chgData name="Liam Akerlof Berigan" userId="1a8d56fc-de3a-4c9a-bb6e-0d52f35feb29" providerId="ADAL" clId="{59813570-36A5-482B-98FC-E57C52E38A16}" dt="2023-09-10T19:18:01.910" v="263" actId="20577"/>
          <ac:spMkLst>
            <pc:docMk/>
            <pc:sldMk cId="2166796818" sldId="267"/>
            <ac:spMk id="3" creationId="{A1FF0CD8-D9AA-511E-AC29-CB9C304D66F8}"/>
          </ac:spMkLst>
        </pc:spChg>
      </pc:sldChg>
      <pc:sldChg chg="addSp delSp modSp new mod modAnim">
        <pc:chgData name="Liam Akerlof Berigan" userId="1a8d56fc-de3a-4c9a-bb6e-0d52f35feb29" providerId="ADAL" clId="{59813570-36A5-482B-98FC-E57C52E38A16}" dt="2023-09-10T20:33:49.610" v="1587" actId="20577"/>
        <pc:sldMkLst>
          <pc:docMk/>
          <pc:sldMk cId="3957766954" sldId="268"/>
        </pc:sldMkLst>
        <pc:spChg chg="mod">
          <ac:chgData name="Liam Akerlof Berigan" userId="1a8d56fc-de3a-4c9a-bb6e-0d52f35feb29" providerId="ADAL" clId="{59813570-36A5-482B-98FC-E57C52E38A16}" dt="2023-09-10T19:41:02.221" v="626" actId="20577"/>
          <ac:spMkLst>
            <pc:docMk/>
            <pc:sldMk cId="3957766954" sldId="268"/>
            <ac:spMk id="2" creationId="{B266A0CA-6545-7BC0-292D-52623D173854}"/>
          </ac:spMkLst>
        </pc:spChg>
        <pc:spChg chg="mod">
          <ac:chgData name="Liam Akerlof Berigan" userId="1a8d56fc-de3a-4c9a-bb6e-0d52f35feb29" providerId="ADAL" clId="{59813570-36A5-482B-98FC-E57C52E38A16}" dt="2023-09-10T20:33:49.610" v="1587" actId="20577"/>
          <ac:spMkLst>
            <pc:docMk/>
            <pc:sldMk cId="3957766954" sldId="268"/>
            <ac:spMk id="3" creationId="{075ACEFB-D489-F3A7-BFC6-FD3EAC165802}"/>
          </ac:spMkLst>
        </pc:spChg>
        <pc:picChg chg="add del mod">
          <ac:chgData name="Liam Akerlof Berigan" userId="1a8d56fc-de3a-4c9a-bb6e-0d52f35feb29" providerId="ADAL" clId="{59813570-36A5-482B-98FC-E57C52E38A16}" dt="2023-09-10T20:12:35.812" v="1118" actId="478"/>
          <ac:picMkLst>
            <pc:docMk/>
            <pc:sldMk cId="3957766954" sldId="268"/>
            <ac:picMk id="1026" creationId="{BB81374A-F3DB-E685-74CB-A68ABB03E190}"/>
          </ac:picMkLst>
        </pc:picChg>
      </pc:sldChg>
      <pc:sldChg chg="modSp add modAnim">
        <pc:chgData name="Liam Akerlof Berigan" userId="1a8d56fc-de3a-4c9a-bb6e-0d52f35feb29" providerId="ADAL" clId="{59813570-36A5-482B-98FC-E57C52E38A16}" dt="2023-09-10T20:39:08.777" v="1638" actId="20577"/>
        <pc:sldMkLst>
          <pc:docMk/>
          <pc:sldMk cId="3193460410" sldId="269"/>
        </pc:sldMkLst>
        <pc:spChg chg="mod">
          <ac:chgData name="Liam Akerlof Berigan" userId="1a8d56fc-de3a-4c9a-bb6e-0d52f35feb29" providerId="ADAL" clId="{59813570-36A5-482B-98FC-E57C52E38A16}" dt="2023-09-10T20:39:08.777" v="1638" actId="20577"/>
          <ac:spMkLst>
            <pc:docMk/>
            <pc:sldMk cId="3193460410" sldId="269"/>
            <ac:spMk id="3" creationId="{075ACEFB-D489-F3A7-BFC6-FD3EAC165802}"/>
          </ac:spMkLst>
        </pc:spChg>
      </pc:sldChg>
      <pc:sldChg chg="addSp modSp new mod">
        <pc:chgData name="Liam Akerlof Berigan" userId="1a8d56fc-de3a-4c9a-bb6e-0d52f35feb29" providerId="ADAL" clId="{59813570-36A5-482B-98FC-E57C52E38A16}" dt="2023-09-10T20:55:29.459" v="1961" actId="1076"/>
        <pc:sldMkLst>
          <pc:docMk/>
          <pc:sldMk cId="3679324815" sldId="270"/>
        </pc:sldMkLst>
        <pc:picChg chg="add mod modCrop">
          <ac:chgData name="Liam Akerlof Berigan" userId="1a8d56fc-de3a-4c9a-bb6e-0d52f35feb29" providerId="ADAL" clId="{59813570-36A5-482B-98FC-E57C52E38A16}" dt="2023-09-10T20:55:29.459" v="1961" actId="1076"/>
          <ac:picMkLst>
            <pc:docMk/>
            <pc:sldMk cId="3679324815" sldId="270"/>
            <ac:picMk id="3" creationId="{871F3649-E93B-8485-7151-67B400F655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707F-B5DF-4561-A8A3-2E8540CC170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D5C5-0328-44CB-8801-DC9636CD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3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from WLE 201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7D5C5-0328-44CB-8801-DC9636CD8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EB-441A-D130-C197-BBB1BB88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075ED-6F2C-B52A-BAB6-A372A388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F196-92E0-E59B-E9D7-E0956C3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84DD-5C1A-4870-3C3C-AE42D85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2082-B5C5-0112-330F-F569614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A209-FBD5-0E3A-9E78-849BB8EF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2841-1266-3089-F83D-2E91DDF1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F2CB2-D487-2C4C-7784-3EC716CE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EA64-0F3F-06EB-58CD-1860989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50A1-E2A9-FFCA-FF70-93100F63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05DFA-7707-FF15-9FFF-68094FB7C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40A39-C8CD-638A-A521-A4D9AF60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A8FC-BAAD-23D1-0F0B-EE7A2159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7CE0-8F61-D784-64F1-47015CB0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50E9-7952-BB7D-81FD-E49A53D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B6A0-CDEB-81F8-0EE7-5A3F8079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72AA-418C-FA84-5B0B-FE0B12CF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C83B-6B51-60AA-49A2-0A31AE30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AB87-EDE6-0F5F-F241-FF616DEA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88A7-471F-F1CC-6A56-98BDFFF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7F22-4C63-58CF-6809-6A4A4257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FD8E-6AE5-3FF5-4528-19403122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4FA7-9288-5E23-D370-CD29F1C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7ADC-8AF5-90AD-98DC-74AC1194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814-1AED-E72F-910C-F863798B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599F-670C-4357-7646-E08ED40B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6F73-0A51-E4BD-43FE-94E054324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2857-3FBE-6601-B722-F7D7F4C8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7160E-5108-665F-B618-AFF7B646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41DFE-A374-5AD0-EAF5-8C0CE2F6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C91C-E628-877D-014D-C5CB8CF1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386C-A374-3DD3-1D34-E3789D5E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B313E-EA02-39F7-A287-347EDA5F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111D5-8F27-390B-F759-0D1C91A3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191B7-0784-7092-2857-74E167E4F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EC472-7861-72C1-EE40-FC1CAFBC8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216F-6F0B-EC67-8504-E0827DCF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2D21F-52DC-3201-5346-0CDB2DA6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0A13-CA88-30D1-1752-B132E75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9FB4-5C1D-BF5B-7907-C09BC988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C45A-47A6-627D-6562-B7230342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84629-F84B-456D-C098-CA541E38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DA48-33FE-32A9-C5D6-880F6AF2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5F3F-D7C7-3F68-7C33-E3469D9E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8C906-F877-856D-0826-AA9DADBE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18ADF-B29D-3CED-FAA9-4C4C1CDA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56C5-56A0-49C3-8AC1-2B53587F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7E3A-AEA3-B7D9-5CC6-4CE40672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C2226-EC76-BB71-559D-1BFC3E89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4E79-BCE3-7D57-D5E5-5550F80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25A4-0599-F89C-4C9C-D55201A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AE589-3A6E-B672-0A79-BE2A9D24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DD6B-A97B-05CA-057E-211EDD7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249CA-5D6E-FC31-D98D-C37560510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191BB-2224-08A7-4815-22B04DF3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D11A-E89B-B9A8-42AE-47205D4B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E694-AE67-7996-3F75-543DED44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182D4-D040-A713-8A74-B971018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7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BBB81-00FB-578F-0575-32755D5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701A-A640-DB2E-E486-38DF1D08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6CD9-F752-D3BA-6200-68D602155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C1C-1E10-4951-BD67-5EBA6969055E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CBBA-A288-5826-8A6F-A5E85F02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7625-1CAC-63A8-A731-28ED88F5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083F-586A-47EB-9DB1-BBD412A6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2578797"/>
            <a:ext cx="7664604" cy="1023241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1 - Setting the 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3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24-95C1-5830-DB21-75DF982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lambda 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BBFC-911B-53E5-9874-EB06810D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The discrete growth rate of a population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= 1, population is stable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&gt; 1, population is rising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λ</a:t>
            </a:r>
            <a:r>
              <a:rPr lang="en-US" dirty="0"/>
              <a:t> &lt; 1, population is declining</a:t>
            </a:r>
          </a:p>
          <a:p>
            <a:pPr lvl="1"/>
            <a:endParaRPr lang="en-US" dirty="0"/>
          </a:p>
          <a:p>
            <a:r>
              <a:rPr lang="en-US" dirty="0"/>
              <a:t>Calculating </a:t>
            </a:r>
            <a:r>
              <a:rPr lang="el-GR" dirty="0"/>
              <a:t>λ</a:t>
            </a:r>
            <a:r>
              <a:rPr lang="en-US" dirty="0"/>
              <a:t> across multiple years:</a:t>
            </a:r>
          </a:p>
          <a:p>
            <a:pPr lvl="1"/>
            <a:r>
              <a:rPr lang="en-US" dirty="0"/>
              <a:t>Check your lecture slides from Sep. 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23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F3649-E93B-8485-7151-67B400F65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72" t="20247" r="30139" b="7504"/>
          <a:stretch/>
        </p:blipFill>
        <p:spPr>
          <a:xfrm>
            <a:off x="2750419" y="0"/>
            <a:ext cx="6691161" cy="65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7EBD-493D-35CE-315C-B0947F7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0CD8-D9AA-511E-AC29-CB9C304D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preface assignment due at the start of class</a:t>
            </a:r>
          </a:p>
          <a:p>
            <a:r>
              <a:rPr lang="en-US" dirty="0"/>
              <a:t>Readings for this lab:</a:t>
            </a:r>
          </a:p>
          <a:p>
            <a:pPr lvl="1"/>
            <a:r>
              <a:rPr lang="en-US" dirty="0"/>
              <a:t>Chapter 1- Models</a:t>
            </a:r>
          </a:p>
          <a:p>
            <a:pPr lvl="2"/>
            <a:r>
              <a:rPr lang="en-US" dirty="0"/>
              <a:t>We’ll be using our first model today!</a:t>
            </a:r>
          </a:p>
          <a:p>
            <a:pPr lvl="1"/>
            <a:r>
              <a:rPr lang="en-US" dirty="0"/>
              <a:t>Data organization in spreadsheets</a:t>
            </a:r>
          </a:p>
          <a:p>
            <a:pPr lvl="2"/>
            <a:r>
              <a:rPr lang="en-US" dirty="0"/>
              <a:t>Esp. important for importing data into R</a:t>
            </a:r>
          </a:p>
        </p:txBody>
      </p:sp>
    </p:spTree>
    <p:extLst>
      <p:ext uri="{BB962C8B-B14F-4D97-AF65-F5344CB8AC3E}">
        <p14:creationId xmlns:p14="http://schemas.microsoft.com/office/powerpoint/2010/main" val="216679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7D47-8AF9-8B95-F22D-9ED75FDA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Population estimation using mark-recapture</a:t>
            </a:r>
          </a:p>
        </p:txBody>
      </p:sp>
      <p:pic>
        <p:nvPicPr>
          <p:cNvPr id="2050" name="Picture 2" descr="Cervus elaphus">
            <a:extLst>
              <a:ext uri="{FF2B5EF4-FFF2-40B4-BE49-F238E27FC236}">
                <a16:creationId xmlns:a16="http://schemas.microsoft.com/office/drawing/2014/main" id="{E6ABD4D5-9B3A-A3A3-AE38-D159D6340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45" y="475456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ervus elaphus">
            <a:extLst>
              <a:ext uri="{FF2B5EF4-FFF2-40B4-BE49-F238E27FC236}">
                <a16:creationId xmlns:a16="http://schemas.microsoft.com/office/drawing/2014/main" id="{A24C4AA1-F315-2CAA-744C-6D7F60D5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75" y="389220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ervus elaphus">
            <a:extLst>
              <a:ext uri="{FF2B5EF4-FFF2-40B4-BE49-F238E27FC236}">
                <a16:creationId xmlns:a16="http://schemas.microsoft.com/office/drawing/2014/main" id="{BEF949DA-0160-D04C-4D38-00CE11DC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1" y="288859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ervus elaphus">
            <a:extLst>
              <a:ext uri="{FF2B5EF4-FFF2-40B4-BE49-F238E27FC236}">
                <a16:creationId xmlns:a16="http://schemas.microsoft.com/office/drawing/2014/main" id="{4F2D4EEC-A496-EB69-3F18-3973648D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87" y="1934660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ervus elaphus">
            <a:extLst>
              <a:ext uri="{FF2B5EF4-FFF2-40B4-BE49-F238E27FC236}">
                <a16:creationId xmlns:a16="http://schemas.microsoft.com/office/drawing/2014/main" id="{6552C3A4-54AC-79E8-C06C-9945C387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9" y="2888593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ervus elaphus">
            <a:extLst>
              <a:ext uri="{FF2B5EF4-FFF2-40B4-BE49-F238E27FC236}">
                <a16:creationId xmlns:a16="http://schemas.microsoft.com/office/drawing/2014/main" id="{C2FAED18-FD94-F4E7-8312-A9651398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51" y="1602408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ervus elaphus">
            <a:extLst>
              <a:ext uri="{FF2B5EF4-FFF2-40B4-BE49-F238E27FC236}">
                <a16:creationId xmlns:a16="http://schemas.microsoft.com/office/drawing/2014/main" id="{09DB833E-800C-3869-9DD0-E3A064F1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51" y="3892201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ervus elaphus">
            <a:extLst>
              <a:ext uri="{FF2B5EF4-FFF2-40B4-BE49-F238E27FC236}">
                <a16:creationId xmlns:a16="http://schemas.microsoft.com/office/drawing/2014/main" id="{282A38C5-16C6-D310-02B9-DA234EAE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505" y="489581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ervus elaphus">
            <a:extLst>
              <a:ext uri="{FF2B5EF4-FFF2-40B4-BE49-F238E27FC236}">
                <a16:creationId xmlns:a16="http://schemas.microsoft.com/office/drawing/2014/main" id="{0AE56083-9BF9-5A79-49EF-6B003798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38" y="2785017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ervus elaphus">
            <a:extLst>
              <a:ext uri="{FF2B5EF4-FFF2-40B4-BE49-F238E27FC236}">
                <a16:creationId xmlns:a16="http://schemas.microsoft.com/office/drawing/2014/main" id="{29D5955B-7583-3972-B45D-1F76C6E1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781" y="4754562"/>
            <a:ext cx="1265306" cy="12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E97983-B97A-D6DD-E361-1257888A42A6}"/>
              </a:ext>
            </a:extLst>
          </p:cNvPr>
          <p:cNvSpPr txBox="1"/>
          <p:nvPr/>
        </p:nvSpPr>
        <p:spPr>
          <a:xfrm>
            <a:off x="9399265" y="17981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 Total # of animals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8E172-433F-FF6B-E669-ABDCA90DDC03}"/>
              </a:ext>
            </a:extLst>
          </p:cNvPr>
          <p:cNvSpPr txBox="1"/>
          <p:nvPr/>
        </p:nvSpPr>
        <p:spPr>
          <a:xfrm>
            <a:off x="9399265" y="3761281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(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): # of animals marked on both occasions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4E391B7-115A-497C-047F-3799CE674BC9}"/>
              </a:ext>
            </a:extLst>
          </p:cNvPr>
          <p:cNvSpPr/>
          <p:nvPr/>
        </p:nvSpPr>
        <p:spPr>
          <a:xfrm>
            <a:off x="1402695" y="349772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4C3C209-20B2-F200-B325-6DB776F49122}"/>
              </a:ext>
            </a:extLst>
          </p:cNvPr>
          <p:cNvSpPr/>
          <p:nvPr/>
        </p:nvSpPr>
        <p:spPr>
          <a:xfrm>
            <a:off x="1402695" y="5364435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BE92C6E-61B2-46D4-1F02-F6FC5EAB8737}"/>
              </a:ext>
            </a:extLst>
          </p:cNvPr>
          <p:cNvSpPr/>
          <p:nvPr/>
        </p:nvSpPr>
        <p:spPr>
          <a:xfrm>
            <a:off x="4913223" y="551679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F969E8A-124E-A8A0-A60C-62FDFB81628B}"/>
              </a:ext>
            </a:extLst>
          </p:cNvPr>
          <p:cNvSpPr/>
          <p:nvPr/>
        </p:nvSpPr>
        <p:spPr>
          <a:xfrm>
            <a:off x="6585548" y="2234697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42EC442E-AC6D-5C0E-C7F0-38A600A4E92F}"/>
              </a:ext>
            </a:extLst>
          </p:cNvPr>
          <p:cNvSpPr/>
          <p:nvPr/>
        </p:nvSpPr>
        <p:spPr>
          <a:xfrm>
            <a:off x="8420566" y="5364435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BB50A9DC-654E-6678-D01F-37AFDA5F1CE6}"/>
              </a:ext>
            </a:extLst>
          </p:cNvPr>
          <p:cNvSpPr/>
          <p:nvPr/>
        </p:nvSpPr>
        <p:spPr>
          <a:xfrm>
            <a:off x="4913223" y="3497728"/>
            <a:ext cx="323386" cy="323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1A749-7469-6E0A-6482-48C9E3A797A7}"/>
              </a:ext>
            </a:extLst>
          </p:cNvPr>
          <p:cNvSpPr txBox="1"/>
          <p:nvPr/>
        </p:nvSpPr>
        <p:spPr>
          <a:xfrm>
            <a:off x="9399264" y="2639787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M: # of animals marked on first occasion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448B4-FEE9-9F1F-5DD9-7DA6F67300C1}"/>
              </a:ext>
            </a:extLst>
          </p:cNvPr>
          <p:cNvSpPr txBox="1"/>
          <p:nvPr/>
        </p:nvSpPr>
        <p:spPr>
          <a:xfrm>
            <a:off x="9399264" y="3181715"/>
            <a:ext cx="279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C: # of animals marked on second occasion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D063A91-AD94-DA9B-20DB-6B39D4A154E7}"/>
              </a:ext>
            </a:extLst>
          </p:cNvPr>
          <p:cNvSpPr/>
          <p:nvPr/>
        </p:nvSpPr>
        <p:spPr>
          <a:xfrm>
            <a:off x="6897105" y="2215105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5301116D-1576-0E27-430A-E46838A9F94D}"/>
              </a:ext>
            </a:extLst>
          </p:cNvPr>
          <p:cNvSpPr/>
          <p:nvPr/>
        </p:nvSpPr>
        <p:spPr>
          <a:xfrm>
            <a:off x="1706995" y="3509401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4D05E4A1-A3C1-AA7E-4B5F-F3DE06B96B07}"/>
              </a:ext>
            </a:extLst>
          </p:cNvPr>
          <p:cNvSpPr/>
          <p:nvPr/>
        </p:nvSpPr>
        <p:spPr>
          <a:xfrm>
            <a:off x="6608403" y="4485731"/>
            <a:ext cx="323386" cy="32338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E0251-2B29-700D-5A24-BFA8FBF27A42}"/>
              </a:ext>
            </a:extLst>
          </p:cNvPr>
          <p:cNvSpPr txBox="1"/>
          <p:nvPr/>
        </p:nvSpPr>
        <p:spPr>
          <a:xfrm>
            <a:off x="9399265" y="15060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to estimate: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43478-E62D-64DA-62EC-9895FBB40B31}"/>
              </a:ext>
            </a:extLst>
          </p:cNvPr>
          <p:cNvSpPr txBox="1"/>
          <p:nvPr/>
        </p:nvSpPr>
        <p:spPr>
          <a:xfrm>
            <a:off x="9399265" y="2306122"/>
            <a:ext cx="279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 to measure:</a:t>
            </a:r>
          </a:p>
        </p:txBody>
      </p:sp>
    </p:spTree>
    <p:extLst>
      <p:ext uri="{BB962C8B-B14F-4D97-AF65-F5344CB8AC3E}">
        <p14:creationId xmlns:p14="http://schemas.microsoft.com/office/powerpoint/2010/main" val="121652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110A-9E7D-C219-624C-0257103D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Lincoln-Peterson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ABF4BC-476F-0606-6C17-9F0DCE94D411}"/>
                  </a:ext>
                </a:extLst>
              </p:cNvPr>
              <p:cNvSpPr txBox="1"/>
              <p:nvPr/>
            </p:nvSpPr>
            <p:spPr>
              <a:xfrm>
                <a:off x="5333555" y="2227641"/>
                <a:ext cx="1524889" cy="940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ABF4BC-476F-0606-6C17-9F0DCE94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555" y="2227641"/>
                <a:ext cx="1524889" cy="94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87280-ED20-3A6F-EACB-5D3619249D7A}"/>
                  </a:ext>
                </a:extLst>
              </p:cNvPr>
              <p:cNvSpPr txBox="1"/>
              <p:nvPr/>
            </p:nvSpPr>
            <p:spPr>
              <a:xfrm>
                <a:off x="-1068706" y="4460322"/>
                <a:ext cx="14329410" cy="63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𝑜𝑐𝑐𝑎𝑠𝑖𝑜𝑛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𝑜𝑐𝑐𝑎𝑠𝑖𝑜𝑛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𝑎𝑛𝑖𝑚𝑎𝑙𝑠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𝑚𝑎𝑟𝑘𝑒𝑑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𝑜𝑐𝑐𝑎𝑠𝑠𝑖𝑜𝑛𝑠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87280-ED20-3A6F-EACB-5D361924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706" y="4460322"/>
                <a:ext cx="14329410" cy="6390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FCE11E-97A5-99F1-207A-EF9E4E4D1105}"/>
              </a:ext>
            </a:extLst>
          </p:cNvPr>
          <p:cNvSpPr txBox="1"/>
          <p:nvPr/>
        </p:nvSpPr>
        <p:spPr>
          <a:xfrm>
            <a:off x="5751194" y="3413167"/>
            <a:ext cx="68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3760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2544-62B3-A05E-F135-C9C2499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do we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E46A-696C-CECF-ECA2-1DF0E8A5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closure</a:t>
            </a:r>
          </a:p>
          <a:p>
            <a:pPr lvl="1"/>
            <a:r>
              <a:rPr lang="en-US" dirty="0"/>
              <a:t>No individuals entering or exiting the population</a:t>
            </a:r>
          </a:p>
          <a:p>
            <a:pPr lvl="1"/>
            <a:r>
              <a:rPr lang="en-US" dirty="0"/>
              <a:t>To avoid violating, both capture sessions should be close together</a:t>
            </a:r>
          </a:p>
          <a:p>
            <a:r>
              <a:rPr lang="en-US" dirty="0"/>
              <a:t>Equal probability of capture for all individuals</a:t>
            </a:r>
          </a:p>
          <a:p>
            <a:r>
              <a:rPr lang="en-US" dirty="0"/>
              <a:t>Large sample sizes</a:t>
            </a:r>
          </a:p>
          <a:p>
            <a:pPr lvl="1"/>
            <a:r>
              <a:rPr lang="en-US" dirty="0"/>
              <a:t>If m is too small, then N is biased towards a very large number</a:t>
            </a:r>
          </a:p>
          <a:p>
            <a:pPr lvl="1"/>
            <a:r>
              <a:rPr lang="en-US" dirty="0"/>
              <a:t>Can be corrected using a new formula (</a:t>
            </a:r>
            <a:r>
              <a:rPr lang="en-US" i="1" dirty="0"/>
              <a:t>Equation 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955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73B-8116-A67B-0CE8-BA147DF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A78E8F9-8CDD-5A43-EF59-0915E6226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72631"/>
              </p:ext>
            </p:extLst>
          </p:nvPr>
        </p:nvGraphicFramePr>
        <p:xfrm>
          <a:off x="4206875" y="2481263"/>
          <a:ext cx="37782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455" imgH="922224" progId="Excel.Sheet.12">
                  <p:embed/>
                </p:oleObj>
              </mc:Choice>
              <mc:Fallback>
                <p:oleObj name="Worksheet" r:id="rId2" imgW="1836455" imgH="922224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A78E8F9-8CDD-5A43-EF59-0915E6226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75" y="2481263"/>
                        <a:ext cx="3778250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2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773B-8116-A67B-0CE8-BA147DFE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7C81F3D-4E93-3EF0-43C3-1A9C182F0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87722"/>
              </p:ext>
            </p:extLst>
          </p:nvPr>
        </p:nvGraphicFramePr>
        <p:xfrm>
          <a:off x="798513" y="1785938"/>
          <a:ext cx="9886950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381858" imgH="3847974" progId="Excel.Sheet.12">
                  <p:embed/>
                </p:oleObj>
              </mc:Choice>
              <mc:Fallback>
                <p:oleObj name="Worksheet" r:id="rId2" imgW="8381858" imgH="3847974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7C81F3D-4E93-3EF0-43C3-1A9C182F0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513" y="1785938"/>
                        <a:ext cx="9886950" cy="45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3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0CA-6545-7BC0-292D-52623D1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CEFB-D489-F3A7-BFC6-FD3EAC16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44624"/>
            <a:ext cx="11074400" cy="4918075"/>
          </a:xfrm>
        </p:spPr>
        <p:txBody>
          <a:bodyPr>
            <a:normAutofit/>
          </a:bodyPr>
          <a:lstStyle/>
          <a:p>
            <a:r>
              <a:rPr lang="en-US" dirty="0"/>
              <a:t>Sample statistics</a:t>
            </a:r>
          </a:p>
          <a:p>
            <a:pPr lvl="1"/>
            <a:r>
              <a:rPr lang="en-US" dirty="0"/>
              <a:t>Sample mean (x̅): </a:t>
            </a:r>
          </a:p>
          <a:p>
            <a:pPr lvl="2"/>
            <a:r>
              <a:rPr lang="en-US" dirty="0"/>
              <a:t>The mean value of observations in the sample</a:t>
            </a:r>
          </a:p>
          <a:p>
            <a:pPr lvl="1"/>
            <a:r>
              <a:rPr lang="en-US" dirty="0"/>
              <a:t>Standard deviation (SD, </a:t>
            </a:r>
            <a:r>
              <a:rPr lang="el-GR" dirty="0"/>
              <a:t>σ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The expected difference between individual points and the sample mean</a:t>
            </a:r>
          </a:p>
          <a:p>
            <a:r>
              <a:rPr lang="en-US" dirty="0"/>
              <a:t>Population statistics</a:t>
            </a:r>
          </a:p>
          <a:p>
            <a:pPr lvl="1"/>
            <a:r>
              <a:rPr lang="en-US" dirty="0"/>
              <a:t>Population mean (</a:t>
            </a:r>
            <a:r>
              <a:rPr lang="el-GR" dirty="0"/>
              <a:t>μ</a:t>
            </a:r>
            <a:r>
              <a:rPr lang="en-US" dirty="0"/>
              <a:t>): </a:t>
            </a:r>
          </a:p>
          <a:p>
            <a:pPr lvl="2"/>
            <a:r>
              <a:rPr lang="en-US" dirty="0"/>
              <a:t>The “true” mean value</a:t>
            </a:r>
          </a:p>
          <a:p>
            <a:pPr lvl="2"/>
            <a:r>
              <a:rPr lang="en-US" dirty="0"/>
              <a:t>e.g. measure the antlers of every deer in the population</a:t>
            </a:r>
          </a:p>
          <a:p>
            <a:pPr lvl="1"/>
            <a:r>
              <a:rPr lang="en-US" dirty="0"/>
              <a:t>Standard error (SE): </a:t>
            </a:r>
          </a:p>
          <a:p>
            <a:pPr lvl="2"/>
            <a:r>
              <a:rPr lang="en-US" dirty="0"/>
              <a:t>The expected difference between the sample and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39577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0CA-6545-7BC0-292D-52623D17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CEFB-D489-F3A7-BFC6-FD3EAC16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44624"/>
            <a:ext cx="11074400" cy="4918075"/>
          </a:xfrm>
        </p:spPr>
        <p:txBody>
          <a:bodyPr>
            <a:normAutofit/>
          </a:bodyPr>
          <a:lstStyle/>
          <a:p>
            <a:r>
              <a:rPr lang="en-US" dirty="0"/>
              <a:t>Population statistics</a:t>
            </a:r>
          </a:p>
          <a:p>
            <a:pPr lvl="1"/>
            <a:r>
              <a:rPr lang="en-US" dirty="0"/>
              <a:t>95% confidence intervals:</a:t>
            </a:r>
          </a:p>
          <a:p>
            <a:pPr lvl="2"/>
            <a:r>
              <a:rPr lang="en-US" dirty="0"/>
              <a:t>An interval which should include the population mean 95% of the time</a:t>
            </a:r>
          </a:p>
          <a:p>
            <a:pPr lvl="2"/>
            <a:r>
              <a:rPr lang="en-US" dirty="0"/>
              <a:t>Lower boundary: x̅ – 1.96*SE</a:t>
            </a:r>
          </a:p>
          <a:p>
            <a:pPr lvl="2"/>
            <a:r>
              <a:rPr lang="en-US" dirty="0"/>
              <a:t>Upper boundary: x̅ + 1.96*SE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347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Worksheet</vt:lpstr>
      <vt:lpstr>Lab 1 - Setting the Stage</vt:lpstr>
      <vt:lpstr>Readings and deadlines</vt:lpstr>
      <vt:lpstr>Population estimation using mark-recapture</vt:lpstr>
      <vt:lpstr>Lincoln-Peterson estimator</vt:lpstr>
      <vt:lpstr>What assumptions do we make?</vt:lpstr>
      <vt:lpstr>Using Excel</vt:lpstr>
      <vt:lpstr>Using Excel</vt:lpstr>
      <vt:lpstr>Statistics review</vt:lpstr>
      <vt:lpstr>Statistics review</vt:lpstr>
      <vt:lpstr>Calculating lambda (λ)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1 - Setting the Stage</dc:title>
  <dc:creator>Liam Berigan</dc:creator>
  <cp:lastModifiedBy>Liam Berigan</cp:lastModifiedBy>
  <cp:revision>1</cp:revision>
  <dcterms:created xsi:type="dcterms:W3CDTF">2023-09-08T16:25:10Z</dcterms:created>
  <dcterms:modified xsi:type="dcterms:W3CDTF">2023-09-10T20:55:32Z</dcterms:modified>
</cp:coreProperties>
</file>