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805" y="199725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&lt;Profiler&gt;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457" y="2943011"/>
            <a:ext cx="5614347" cy="1027105"/>
          </a:xfrm>
        </p:spPr>
        <p:txBody>
          <a:bodyPr>
            <a:normAutofit/>
          </a:bodyPr>
          <a:lstStyle/>
          <a:p>
            <a:r>
              <a:rPr lang="en-GB" dirty="0"/>
              <a:t>&lt;Liam Bryant&gt;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5185457" y="4750590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Supervisor:</a:t>
            </a:r>
          </a:p>
          <a:p>
            <a:r>
              <a:rPr lang="en-GB" dirty="0"/>
              <a:t>&lt;</a:t>
            </a:r>
            <a:r>
              <a:rPr lang="en-GB" dirty="0" err="1"/>
              <a:t>Dr.</a:t>
            </a:r>
            <a:r>
              <a:rPr lang="en-GB" dirty="0"/>
              <a:t>&gt;&lt;Daniel Craig&gt;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Context &amp;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 main idea of the Profiler is to create an application that recognizes known individuals from a database and displays information like name, age and occupation. Once the information id collected there is the question of, “what can I do with </a:t>
            </a:r>
            <a:r>
              <a:rPr lang="en-US"/>
              <a:t>this data”.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a USB camera hooked up to an Arduino Uno device to create a security camera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Allow the application to record the date, time and location that the person was seen.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Give administrative privileges to certain individuals to make changes to the database. This is done for security.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621" y="914400"/>
            <a:ext cx="9144000" cy="9150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Technologies &amp; System Architecture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5E248E-A4A5-0944-B1A7-08C933F5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Explain the technologies you are using and why you selected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main language I will be using for this project is python. Python has various libraries for facial recognition and can connect to MySQL to access user details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MySQL is also used to contain the following information, name, age, occupation, admin status and image path.</a:t>
            </a:r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Development &amp; Deployment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44869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objectives completed so far 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GitHub repository is up and running and project code is being committed.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User menu is running which means the user has the options to view the camera, add users or log off.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MySQL database is setup with the required tables setup</a:t>
            </a:r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7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863A-ABBE-DF5C-4878-8E8A843D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Development &amp; Deployment 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8ACCA6-2816-4EA9-948B-4BAF14CEE1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4313" y="2667000"/>
            <a:ext cx="4894262" cy="3124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1A009C-6FFB-D796-891F-CA3A2269A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8575" y="2666998"/>
            <a:ext cx="5813425" cy="3124199"/>
          </a:xfrm>
        </p:spPr>
      </p:pic>
    </p:spTree>
    <p:extLst>
      <p:ext uri="{BB962C8B-B14F-4D97-AF65-F5344CB8AC3E}">
        <p14:creationId xmlns:p14="http://schemas.microsoft.com/office/powerpoint/2010/main" val="148627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Work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628B9-2844-6881-8C0F-EDD5FCF3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311" y="2489080"/>
            <a:ext cx="12192000" cy="467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332</TotalTime>
  <Words>244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&lt;Profiler&gt;</vt:lpstr>
      <vt:lpstr>Context &amp; Objectives</vt:lpstr>
      <vt:lpstr>Technologies &amp; System Architecture</vt:lpstr>
      <vt:lpstr>Development &amp; Deployment </vt:lpstr>
      <vt:lpstr>Development &amp; Deployment </vt:lpstr>
      <vt:lpstr>Work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LIAM BRYANT - STUDENT</cp:lastModifiedBy>
  <cp:revision>22</cp:revision>
  <dcterms:created xsi:type="dcterms:W3CDTF">2016-11-25T13:17:28Z</dcterms:created>
  <dcterms:modified xsi:type="dcterms:W3CDTF">2022-11-15T02:14:36Z</dcterms:modified>
  <cp:category/>
</cp:coreProperties>
</file>