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80" r:id="rId9"/>
    <p:sldId id="263" r:id="rId10"/>
    <p:sldId id="258" r:id="rId11"/>
    <p:sldId id="264" r:id="rId12"/>
    <p:sldId id="278" r:id="rId13"/>
    <p:sldId id="279" r:id="rId14"/>
    <p:sldId id="267" r:id="rId15"/>
    <p:sldId id="268" r:id="rId16"/>
    <p:sldId id="269" r:id="rId17"/>
    <p:sldId id="270" r:id="rId18"/>
    <p:sldId id="273" r:id="rId19"/>
    <p:sldId id="274" r:id="rId20"/>
    <p:sldId id="275" r:id="rId21"/>
    <p:sldId id="277"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321D3-0040-400E-8AF6-E8B472258280}" v="15" dt="2024-05-18T20:23:14.44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1583" autoAdjust="0"/>
  </p:normalViewPr>
  <p:slideViewPr>
    <p:cSldViewPr snapToGrid="0" snapToObjects="1" showGuides="1">
      <p:cViewPr>
        <p:scale>
          <a:sx n="78" d="100"/>
          <a:sy n="78" d="100"/>
        </p:scale>
        <p:origin x="744"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Batiste" userId="f8fa17076441a471" providerId="LiveId" clId="{FF3321D3-0040-400E-8AF6-E8B472258280}"/>
    <pc:docChg chg="undo custSel addSld delSld modSld sldOrd">
      <pc:chgData name="Liam Batiste" userId="f8fa17076441a471" providerId="LiveId" clId="{FF3321D3-0040-400E-8AF6-E8B472258280}" dt="2024-05-18T20:39:46.350" v="12013"/>
      <pc:docMkLst>
        <pc:docMk/>
      </pc:docMkLst>
      <pc:sldChg chg="addSp delSp modSp mod">
        <pc:chgData name="Liam Batiste" userId="f8fa17076441a471" providerId="LiveId" clId="{FF3321D3-0040-400E-8AF6-E8B472258280}" dt="2024-05-18T15:36:19.389" v="7202" actId="14100"/>
        <pc:sldMkLst>
          <pc:docMk/>
          <pc:sldMk cId="1957259874" sldId="258"/>
        </pc:sldMkLst>
        <pc:spChg chg="add del">
          <ac:chgData name="Liam Batiste" userId="f8fa17076441a471" providerId="LiveId" clId="{FF3321D3-0040-400E-8AF6-E8B472258280}" dt="2024-05-18T15:33:19.731" v="7177" actId="22"/>
          <ac:spMkLst>
            <pc:docMk/>
            <pc:sldMk cId="1957259874" sldId="258"/>
            <ac:spMk id="6" creationId="{BE1A30A4-E900-6F62-B9DC-DD8A01D4D559}"/>
          </ac:spMkLst>
        </pc:spChg>
        <pc:spChg chg="mod">
          <ac:chgData name="Liam Batiste" userId="f8fa17076441a471" providerId="LiveId" clId="{FF3321D3-0040-400E-8AF6-E8B472258280}" dt="2024-05-18T15:33:58.320" v="7182" actId="20577"/>
          <ac:spMkLst>
            <pc:docMk/>
            <pc:sldMk cId="1957259874" sldId="258"/>
            <ac:spMk id="8" creationId="{D13C2F43-A283-4FD4-9C0D-BFF93C50AC01}"/>
          </ac:spMkLst>
        </pc:spChg>
        <pc:spChg chg="del">
          <ac:chgData name="Liam Batiste" userId="f8fa17076441a471" providerId="LiveId" clId="{FF3321D3-0040-400E-8AF6-E8B472258280}" dt="2024-05-18T15:36:01.140" v="7193" actId="478"/>
          <ac:spMkLst>
            <pc:docMk/>
            <pc:sldMk cId="1957259874" sldId="258"/>
            <ac:spMk id="10" creationId="{AE706D50-7D14-4DB8-BE17-5497AA1715EE}"/>
          </ac:spMkLst>
        </pc:spChg>
        <pc:picChg chg="add del mod">
          <ac:chgData name="Liam Batiste" userId="f8fa17076441a471" providerId="LiveId" clId="{FF3321D3-0040-400E-8AF6-E8B472258280}" dt="2024-05-18T15:34:01.583" v="7183" actId="478"/>
          <ac:picMkLst>
            <pc:docMk/>
            <pc:sldMk cId="1957259874" sldId="258"/>
            <ac:picMk id="9" creationId="{39EF8E87-39C0-6163-8991-10BFEF772EA6}"/>
          </ac:picMkLst>
        </pc:picChg>
        <pc:picChg chg="add del mod">
          <ac:chgData name="Liam Batiste" userId="f8fa17076441a471" providerId="LiveId" clId="{FF3321D3-0040-400E-8AF6-E8B472258280}" dt="2024-05-18T15:35:16.629" v="7188" actId="478"/>
          <ac:picMkLst>
            <pc:docMk/>
            <pc:sldMk cId="1957259874" sldId="258"/>
            <ac:picMk id="12" creationId="{7F6DA8F2-0EDA-4A46-9A82-76A040790132}"/>
          </ac:picMkLst>
        </pc:picChg>
        <pc:picChg chg="add mod">
          <ac:chgData name="Liam Batiste" userId="f8fa17076441a471" providerId="LiveId" clId="{FF3321D3-0040-400E-8AF6-E8B472258280}" dt="2024-05-18T15:36:19.389" v="7202" actId="14100"/>
          <ac:picMkLst>
            <pc:docMk/>
            <pc:sldMk cId="1957259874" sldId="258"/>
            <ac:picMk id="14" creationId="{C3A45500-7070-D190-1791-3F60747CA8E7}"/>
          </ac:picMkLst>
        </pc:picChg>
        <pc:picChg chg="add mod">
          <ac:chgData name="Liam Batiste" userId="f8fa17076441a471" providerId="LiveId" clId="{FF3321D3-0040-400E-8AF6-E8B472258280}" dt="2024-05-18T15:36:12.590" v="7199" actId="1076"/>
          <ac:picMkLst>
            <pc:docMk/>
            <pc:sldMk cId="1957259874" sldId="258"/>
            <ac:picMk id="16" creationId="{E0DDB772-6197-FA3E-99E5-21BBCF40D3C9}"/>
          </ac:picMkLst>
        </pc:picChg>
      </pc:sldChg>
      <pc:sldChg chg="modSp mod">
        <pc:chgData name="Liam Batiste" userId="f8fa17076441a471" providerId="LiveId" clId="{FF3321D3-0040-400E-8AF6-E8B472258280}" dt="2024-05-18T15:30:23.360" v="7040" actId="313"/>
        <pc:sldMkLst>
          <pc:docMk/>
          <pc:sldMk cId="3083623366" sldId="260"/>
        </pc:sldMkLst>
        <pc:spChg chg="mod">
          <ac:chgData name="Liam Batiste" userId="f8fa17076441a471" providerId="LiveId" clId="{FF3321D3-0040-400E-8AF6-E8B472258280}" dt="2024-05-18T15:30:23.360" v="7040" actId="313"/>
          <ac:spMkLst>
            <pc:docMk/>
            <pc:sldMk cId="3083623366" sldId="260"/>
            <ac:spMk id="3" creationId="{902FD5C4-FE5F-46D2-ABC9-49FA4BB8442F}"/>
          </ac:spMkLst>
        </pc:spChg>
      </pc:sldChg>
      <pc:sldChg chg="modSp mod">
        <pc:chgData name="Liam Batiste" userId="f8fa17076441a471" providerId="LiveId" clId="{FF3321D3-0040-400E-8AF6-E8B472258280}" dt="2024-05-18T15:00:12.958" v="4655" actId="12"/>
        <pc:sldMkLst>
          <pc:docMk/>
          <pc:sldMk cId="710623681" sldId="261"/>
        </pc:sldMkLst>
        <pc:spChg chg="mod">
          <ac:chgData name="Liam Batiste" userId="f8fa17076441a471" providerId="LiveId" clId="{FF3321D3-0040-400E-8AF6-E8B472258280}" dt="2024-05-18T15:00:12.958" v="4655" actId="12"/>
          <ac:spMkLst>
            <pc:docMk/>
            <pc:sldMk cId="710623681" sldId="261"/>
            <ac:spMk id="5" creationId="{DC710A13-9821-054D-8648-FB592F1CDDDF}"/>
          </ac:spMkLst>
        </pc:spChg>
      </pc:sldChg>
      <pc:sldChg chg="modSp del mod">
        <pc:chgData name="Liam Batiste" userId="f8fa17076441a471" providerId="LiveId" clId="{FF3321D3-0040-400E-8AF6-E8B472258280}" dt="2024-05-18T15:00:27.256" v="4656" actId="47"/>
        <pc:sldMkLst>
          <pc:docMk/>
          <pc:sldMk cId="452859177" sldId="262"/>
        </pc:sldMkLst>
        <pc:spChg chg="mod">
          <ac:chgData name="Liam Batiste" userId="f8fa17076441a471" providerId="LiveId" clId="{FF3321D3-0040-400E-8AF6-E8B472258280}" dt="2024-05-18T14:45:20.943" v="3472" actId="20577"/>
          <ac:spMkLst>
            <pc:docMk/>
            <pc:sldMk cId="452859177" sldId="262"/>
            <ac:spMk id="3" creationId="{902FD5C4-FE5F-46D2-ABC9-49FA4BB8442F}"/>
          </ac:spMkLst>
        </pc:spChg>
      </pc:sldChg>
      <pc:sldChg chg="addSp modSp mod">
        <pc:chgData name="Liam Batiste" userId="f8fa17076441a471" providerId="LiveId" clId="{FF3321D3-0040-400E-8AF6-E8B472258280}" dt="2024-05-18T15:42:20.712" v="7659" actId="313"/>
        <pc:sldMkLst>
          <pc:docMk/>
          <pc:sldMk cId="1464666480" sldId="263"/>
        </pc:sldMkLst>
        <pc:spChg chg="mod">
          <ac:chgData name="Liam Batiste" userId="f8fa17076441a471" providerId="LiveId" clId="{FF3321D3-0040-400E-8AF6-E8B472258280}" dt="2024-05-18T15:42:20.712" v="7659" actId="313"/>
          <ac:spMkLst>
            <pc:docMk/>
            <pc:sldMk cId="1464666480" sldId="263"/>
            <ac:spMk id="3" creationId="{902FD5C4-FE5F-46D2-ABC9-49FA4BB8442F}"/>
          </ac:spMkLst>
        </pc:spChg>
        <pc:spChg chg="add mod">
          <ac:chgData name="Liam Batiste" userId="f8fa17076441a471" providerId="LiveId" clId="{FF3321D3-0040-400E-8AF6-E8B472258280}" dt="2024-05-18T14:59:59.394" v="4654" actId="27636"/>
          <ac:spMkLst>
            <pc:docMk/>
            <pc:sldMk cId="1464666480" sldId="263"/>
            <ac:spMk id="4" creationId="{53FD1EA7-3E01-F336-99E7-A8E722CF80CA}"/>
          </ac:spMkLst>
        </pc:spChg>
        <pc:spChg chg="add mod">
          <ac:chgData name="Liam Batiste" userId="f8fa17076441a471" providerId="LiveId" clId="{FF3321D3-0040-400E-8AF6-E8B472258280}" dt="2024-05-18T15:00:34.211" v="4660" actId="27636"/>
          <ac:spMkLst>
            <pc:docMk/>
            <pc:sldMk cId="1464666480" sldId="263"/>
            <ac:spMk id="5" creationId="{24C884E0-E897-5F6A-0DBD-4F44F4C8ECC5}"/>
          </ac:spMkLst>
        </pc:spChg>
      </pc:sldChg>
      <pc:sldChg chg="modSp mod">
        <pc:chgData name="Liam Batiste" userId="f8fa17076441a471" providerId="LiveId" clId="{FF3321D3-0040-400E-8AF6-E8B472258280}" dt="2024-05-18T19:46:14.487" v="9942" actId="1076"/>
        <pc:sldMkLst>
          <pc:docMk/>
          <pc:sldMk cId="545569246" sldId="264"/>
        </pc:sldMkLst>
        <pc:spChg chg="mod">
          <ac:chgData name="Liam Batiste" userId="f8fa17076441a471" providerId="LiveId" clId="{FF3321D3-0040-400E-8AF6-E8B472258280}" dt="2024-05-18T19:46:06.522" v="9940" actId="404"/>
          <ac:spMkLst>
            <pc:docMk/>
            <pc:sldMk cId="545569246" sldId="264"/>
            <ac:spMk id="2" creationId="{65C3525F-7CB4-4C06-B037-C81D2DED9B80}"/>
          </ac:spMkLst>
        </pc:spChg>
        <pc:spChg chg="mod">
          <ac:chgData name="Liam Batiste" userId="f8fa17076441a471" providerId="LiveId" clId="{FF3321D3-0040-400E-8AF6-E8B472258280}" dt="2024-05-18T19:46:12.140" v="9941" actId="1076"/>
          <ac:spMkLst>
            <pc:docMk/>
            <pc:sldMk cId="545569246" sldId="264"/>
            <ac:spMk id="3" creationId="{E4FC0D20-FACF-4D73-BD27-CF8F6B97546A}"/>
          </ac:spMkLst>
        </pc:spChg>
        <pc:spChg chg="mod">
          <ac:chgData name="Liam Batiste" userId="f8fa17076441a471" providerId="LiveId" clId="{FF3321D3-0040-400E-8AF6-E8B472258280}" dt="2024-05-18T19:46:14.487" v="9942" actId="1076"/>
          <ac:spMkLst>
            <pc:docMk/>
            <pc:sldMk cId="545569246" sldId="264"/>
            <ac:spMk id="4" creationId="{ACA6A89D-097D-4968-A07A-39A5B4F78A62}"/>
          </ac:spMkLst>
        </pc:spChg>
      </pc:sldChg>
      <pc:sldChg chg="modSp mod">
        <pc:chgData name="Liam Batiste" userId="f8fa17076441a471" providerId="LiveId" clId="{FF3321D3-0040-400E-8AF6-E8B472258280}" dt="2024-05-18T19:37:38.610" v="9814" actId="114"/>
        <pc:sldMkLst>
          <pc:docMk/>
          <pc:sldMk cId="9691683" sldId="267"/>
        </pc:sldMkLst>
        <pc:spChg chg="mod">
          <ac:chgData name="Liam Batiste" userId="f8fa17076441a471" providerId="LiveId" clId="{FF3321D3-0040-400E-8AF6-E8B472258280}" dt="2024-05-18T19:37:38.610" v="9814" actId="114"/>
          <ac:spMkLst>
            <pc:docMk/>
            <pc:sldMk cId="9691683" sldId="267"/>
            <ac:spMk id="3" creationId="{902FD5C4-FE5F-46D2-ABC9-49FA4BB8442F}"/>
          </ac:spMkLst>
        </pc:spChg>
      </pc:sldChg>
      <pc:sldChg chg="addSp delSp modSp mod">
        <pc:chgData name="Liam Batiste" userId="f8fa17076441a471" providerId="LiveId" clId="{FF3321D3-0040-400E-8AF6-E8B472258280}" dt="2024-05-18T19:43:39.981" v="9930" actId="1076"/>
        <pc:sldMkLst>
          <pc:docMk/>
          <pc:sldMk cId="916853615" sldId="268"/>
        </pc:sldMkLst>
        <pc:spChg chg="mod">
          <ac:chgData name="Liam Batiste" userId="f8fa17076441a471" providerId="LiveId" clId="{FF3321D3-0040-400E-8AF6-E8B472258280}" dt="2024-05-18T19:40:33.994" v="9864" actId="404"/>
          <ac:spMkLst>
            <pc:docMk/>
            <pc:sldMk cId="916853615" sldId="268"/>
            <ac:spMk id="2" creationId="{2873BEC0-94F5-4226-A9E7-51B66045EF49}"/>
          </ac:spMkLst>
        </pc:spChg>
        <pc:spChg chg="add del mod">
          <ac:chgData name="Liam Batiste" userId="f8fa17076441a471" providerId="LiveId" clId="{FF3321D3-0040-400E-8AF6-E8B472258280}" dt="2024-05-18T19:40:47.844" v="9868" actId="478"/>
          <ac:spMkLst>
            <pc:docMk/>
            <pc:sldMk cId="916853615" sldId="268"/>
            <ac:spMk id="6" creationId="{99B48500-BE69-E59D-09CE-3D11ECD1A622}"/>
          </ac:spMkLst>
        </pc:spChg>
        <pc:spChg chg="del">
          <ac:chgData name="Liam Batiste" userId="f8fa17076441a471" providerId="LiveId" clId="{FF3321D3-0040-400E-8AF6-E8B472258280}" dt="2024-05-18T19:40:45.207" v="9867" actId="478"/>
          <ac:spMkLst>
            <pc:docMk/>
            <pc:sldMk cId="916853615" sldId="268"/>
            <ac:spMk id="8" creationId="{EFCC0E64-0E5B-4BA1-BC72-30FA1DE96F29}"/>
          </ac:spMkLst>
        </pc:spChg>
        <pc:picChg chg="add mod">
          <ac:chgData name="Liam Batiste" userId="f8fa17076441a471" providerId="LiveId" clId="{FF3321D3-0040-400E-8AF6-E8B472258280}" dt="2024-05-18T19:43:39.981" v="9930" actId="1076"/>
          <ac:picMkLst>
            <pc:docMk/>
            <pc:sldMk cId="916853615" sldId="268"/>
            <ac:picMk id="4" creationId="{FCB4A406-808D-BAA9-D29F-BB55AF568EAF}"/>
          </ac:picMkLst>
        </pc:picChg>
      </pc:sldChg>
      <pc:sldChg chg="addSp delSp modSp mod ord">
        <pc:chgData name="Liam Batiste" userId="f8fa17076441a471" providerId="LiveId" clId="{FF3321D3-0040-400E-8AF6-E8B472258280}" dt="2024-05-18T20:39:46.350" v="12013"/>
        <pc:sldMkLst>
          <pc:docMk/>
          <pc:sldMk cId="3266127139" sldId="269"/>
        </pc:sldMkLst>
        <pc:spChg chg="mod">
          <ac:chgData name="Liam Batiste" userId="f8fa17076441a471" providerId="LiveId" clId="{FF3321D3-0040-400E-8AF6-E8B472258280}" dt="2024-05-18T19:42:23.768" v="9917" actId="404"/>
          <ac:spMkLst>
            <pc:docMk/>
            <pc:sldMk cId="3266127139" sldId="269"/>
            <ac:spMk id="2" creationId="{2873BEC0-94F5-4226-A9E7-51B66045EF49}"/>
          </ac:spMkLst>
        </pc:spChg>
        <pc:spChg chg="add del mod">
          <ac:chgData name="Liam Batiste" userId="f8fa17076441a471" providerId="LiveId" clId="{FF3321D3-0040-400E-8AF6-E8B472258280}" dt="2024-05-18T19:41:15.313" v="9873" actId="478"/>
          <ac:spMkLst>
            <pc:docMk/>
            <pc:sldMk cId="3266127139" sldId="269"/>
            <ac:spMk id="4" creationId="{CD5B8EC4-DBAC-E1FD-13E6-B3A21E669CF5}"/>
          </ac:spMkLst>
        </pc:spChg>
        <pc:spChg chg="del">
          <ac:chgData name="Liam Batiste" userId="f8fa17076441a471" providerId="LiveId" clId="{FF3321D3-0040-400E-8AF6-E8B472258280}" dt="2024-05-18T19:41:00.834" v="9872" actId="478"/>
          <ac:spMkLst>
            <pc:docMk/>
            <pc:sldMk cId="3266127139" sldId="269"/>
            <ac:spMk id="8" creationId="{EFCC0E64-0E5B-4BA1-BC72-30FA1DE96F29}"/>
          </ac:spMkLst>
        </pc:spChg>
        <pc:picChg chg="add del">
          <ac:chgData name="Liam Batiste" userId="f8fa17076441a471" providerId="LiveId" clId="{FF3321D3-0040-400E-8AF6-E8B472258280}" dt="2024-05-18T19:41:19.132" v="9875" actId="478"/>
          <ac:picMkLst>
            <pc:docMk/>
            <pc:sldMk cId="3266127139" sldId="269"/>
            <ac:picMk id="6" creationId="{FC12114B-B8C3-0C50-1DCE-5D379DFEA368}"/>
          </ac:picMkLst>
        </pc:picChg>
        <pc:picChg chg="add mod">
          <ac:chgData name="Liam Batiste" userId="f8fa17076441a471" providerId="LiveId" clId="{FF3321D3-0040-400E-8AF6-E8B472258280}" dt="2024-05-18T19:43:41.700" v="9931" actId="1076"/>
          <ac:picMkLst>
            <pc:docMk/>
            <pc:sldMk cId="3266127139" sldId="269"/>
            <ac:picMk id="9" creationId="{9D5C1CE6-20EF-FEE5-3D68-F03D855DE51C}"/>
          </ac:picMkLst>
        </pc:picChg>
      </pc:sldChg>
      <pc:sldChg chg="addSp delSp modSp mod">
        <pc:chgData name="Liam Batiste" userId="f8fa17076441a471" providerId="LiveId" clId="{FF3321D3-0040-400E-8AF6-E8B472258280}" dt="2024-05-18T19:43:43.225" v="9932" actId="1076"/>
        <pc:sldMkLst>
          <pc:docMk/>
          <pc:sldMk cId="3517973280" sldId="270"/>
        </pc:sldMkLst>
        <pc:spChg chg="add del mod">
          <ac:chgData name="Liam Batiste" userId="f8fa17076441a471" providerId="LiveId" clId="{FF3321D3-0040-400E-8AF6-E8B472258280}" dt="2024-05-18T19:42:34.394" v="9919" actId="478"/>
          <ac:spMkLst>
            <pc:docMk/>
            <pc:sldMk cId="3517973280" sldId="270"/>
            <ac:spMk id="4" creationId="{C146EBDC-96FF-00D9-9D0D-29BE2F77AD77}"/>
          </ac:spMkLst>
        </pc:spChg>
        <pc:spChg chg="del">
          <ac:chgData name="Liam Batiste" userId="f8fa17076441a471" providerId="LiveId" clId="{FF3321D3-0040-400E-8AF6-E8B472258280}" dt="2024-05-18T19:42:32.863" v="9918" actId="478"/>
          <ac:spMkLst>
            <pc:docMk/>
            <pc:sldMk cId="3517973280" sldId="270"/>
            <ac:spMk id="8" creationId="{EFCC0E64-0E5B-4BA1-BC72-30FA1DE96F29}"/>
          </ac:spMkLst>
        </pc:spChg>
        <pc:picChg chg="add mod">
          <ac:chgData name="Liam Batiste" userId="f8fa17076441a471" providerId="LiveId" clId="{FF3321D3-0040-400E-8AF6-E8B472258280}" dt="2024-05-18T19:43:43.225" v="9932" actId="1076"/>
          <ac:picMkLst>
            <pc:docMk/>
            <pc:sldMk cId="3517973280" sldId="270"/>
            <ac:picMk id="6" creationId="{08186D14-1116-E6DF-3367-BCFF5E555574}"/>
          </ac:picMkLst>
        </pc:picChg>
      </pc:sldChg>
      <pc:sldChg chg="del">
        <pc:chgData name="Liam Batiste" userId="f8fa17076441a471" providerId="LiveId" clId="{FF3321D3-0040-400E-8AF6-E8B472258280}" dt="2024-05-18T19:45:24.413" v="9933" actId="47"/>
        <pc:sldMkLst>
          <pc:docMk/>
          <pc:sldMk cId="2161130591" sldId="272"/>
        </pc:sldMkLst>
      </pc:sldChg>
      <pc:sldChg chg="modSp mod">
        <pc:chgData name="Liam Batiste" userId="f8fa17076441a471" providerId="LiveId" clId="{FF3321D3-0040-400E-8AF6-E8B472258280}" dt="2024-05-18T19:58:33.351" v="10963" actId="27107"/>
        <pc:sldMkLst>
          <pc:docMk/>
          <pc:sldMk cId="647271476" sldId="273"/>
        </pc:sldMkLst>
        <pc:spChg chg="mod">
          <ac:chgData name="Liam Batiste" userId="f8fa17076441a471" providerId="LiveId" clId="{FF3321D3-0040-400E-8AF6-E8B472258280}" dt="2024-05-18T19:58:33.351" v="10963" actId="27107"/>
          <ac:spMkLst>
            <pc:docMk/>
            <pc:sldMk cId="647271476" sldId="273"/>
            <ac:spMk id="3" creationId="{E4FC0D20-FACF-4D73-BD27-CF8F6B97546A}"/>
          </ac:spMkLst>
        </pc:spChg>
        <pc:spChg chg="mod">
          <ac:chgData name="Liam Batiste" userId="f8fa17076441a471" providerId="LiveId" clId="{FF3321D3-0040-400E-8AF6-E8B472258280}" dt="2024-05-18T19:58:25.356" v="10962" actId="20577"/>
          <ac:spMkLst>
            <pc:docMk/>
            <pc:sldMk cId="647271476" sldId="273"/>
            <ac:spMk id="4" creationId="{ACA6A89D-097D-4968-A07A-39A5B4F78A62}"/>
          </ac:spMkLst>
        </pc:spChg>
      </pc:sldChg>
      <pc:sldChg chg="modSp mod">
        <pc:chgData name="Liam Batiste" userId="f8fa17076441a471" providerId="LiveId" clId="{FF3321D3-0040-400E-8AF6-E8B472258280}" dt="2024-05-18T20:05:52.160" v="11810" actId="20577"/>
        <pc:sldMkLst>
          <pc:docMk/>
          <pc:sldMk cId="1630123617" sldId="274"/>
        </pc:sldMkLst>
        <pc:spChg chg="mod">
          <ac:chgData name="Liam Batiste" userId="f8fa17076441a471" providerId="LiveId" clId="{FF3321D3-0040-400E-8AF6-E8B472258280}" dt="2024-05-18T20:05:52.160" v="11810" actId="20577"/>
          <ac:spMkLst>
            <pc:docMk/>
            <pc:sldMk cId="1630123617" sldId="274"/>
            <ac:spMk id="5" creationId="{28684E62-A9F8-4E7A-AB01-78893062A1B4}"/>
          </ac:spMkLst>
        </pc:spChg>
      </pc:sldChg>
      <pc:sldChg chg="addSp delSp modSp mod">
        <pc:chgData name="Liam Batiste" userId="f8fa17076441a471" providerId="LiveId" clId="{FF3321D3-0040-400E-8AF6-E8B472258280}" dt="2024-05-18T20:12:35.729" v="12003" actId="1076"/>
        <pc:sldMkLst>
          <pc:docMk/>
          <pc:sldMk cId="3410008520" sldId="275"/>
        </pc:sldMkLst>
        <pc:spChg chg="del">
          <ac:chgData name="Liam Batiste" userId="f8fa17076441a471" providerId="LiveId" clId="{FF3321D3-0040-400E-8AF6-E8B472258280}" dt="2024-05-18T20:08:10.094" v="11811" actId="478"/>
          <ac:spMkLst>
            <pc:docMk/>
            <pc:sldMk cId="3410008520" sldId="275"/>
            <ac:spMk id="5" creationId="{28684E62-A9F8-4E7A-AB01-78893062A1B4}"/>
          </ac:spMkLst>
        </pc:spChg>
        <pc:spChg chg="add mod">
          <ac:chgData name="Liam Batiste" userId="f8fa17076441a471" providerId="LiveId" clId="{FF3321D3-0040-400E-8AF6-E8B472258280}" dt="2024-05-18T20:12:35.729" v="12003" actId="1076"/>
          <ac:spMkLst>
            <pc:docMk/>
            <pc:sldMk cId="3410008520" sldId="275"/>
            <ac:spMk id="6" creationId="{EE595C89-FC0B-6C9E-490E-8D49164D6E22}"/>
          </ac:spMkLst>
        </pc:spChg>
        <pc:spChg chg="add mod">
          <ac:chgData name="Liam Batiste" userId="f8fa17076441a471" providerId="LiveId" clId="{FF3321D3-0040-400E-8AF6-E8B472258280}" dt="2024-05-18T20:12:08.186" v="12000" actId="1076"/>
          <ac:spMkLst>
            <pc:docMk/>
            <pc:sldMk cId="3410008520" sldId="275"/>
            <ac:spMk id="11" creationId="{EF13F6BC-EEE8-08ED-5E9A-E06AA1CCA39E}"/>
          </ac:spMkLst>
        </pc:spChg>
        <pc:picChg chg="mod">
          <ac:chgData name="Liam Batiste" userId="f8fa17076441a471" providerId="LiveId" clId="{FF3321D3-0040-400E-8AF6-E8B472258280}" dt="2024-05-18T20:11:04.776" v="11984" actId="1076"/>
          <ac:picMkLst>
            <pc:docMk/>
            <pc:sldMk cId="3410008520" sldId="275"/>
            <ac:picMk id="4" creationId="{D5D63823-FC2E-4AC2-93D5-3C2B6F315436}"/>
          </ac:picMkLst>
        </pc:picChg>
        <pc:picChg chg="add mod modCrop">
          <ac:chgData name="Liam Batiste" userId="f8fa17076441a471" providerId="LiveId" clId="{FF3321D3-0040-400E-8AF6-E8B472258280}" dt="2024-05-18T20:12:26.159" v="12001" actId="732"/>
          <ac:picMkLst>
            <pc:docMk/>
            <pc:sldMk cId="3410008520" sldId="275"/>
            <ac:picMk id="8" creationId="{184E3557-3E6B-A794-AE4A-B7A1B3E6DD55}"/>
          </ac:picMkLst>
        </pc:picChg>
        <pc:picChg chg="add mod">
          <ac:chgData name="Liam Batiste" userId="f8fa17076441a471" providerId="LiveId" clId="{FF3321D3-0040-400E-8AF6-E8B472258280}" dt="2024-05-18T20:11:44.585" v="11995" actId="1076"/>
          <ac:picMkLst>
            <pc:docMk/>
            <pc:sldMk cId="3410008520" sldId="275"/>
            <ac:picMk id="10" creationId="{FFE1E7FA-DBB1-3F8B-3341-781D92B1365D}"/>
          </ac:picMkLst>
        </pc:picChg>
      </pc:sldChg>
      <pc:sldChg chg="del">
        <pc:chgData name="Liam Batiste" userId="f8fa17076441a471" providerId="LiveId" clId="{FF3321D3-0040-400E-8AF6-E8B472258280}" dt="2024-05-18T20:39:40.505" v="12011" actId="47"/>
        <pc:sldMkLst>
          <pc:docMk/>
          <pc:sldMk cId="3078551498" sldId="276"/>
        </pc:sldMkLst>
      </pc:sldChg>
      <pc:sldChg chg="addSp delSp modSp mod modClrScheme chgLayout">
        <pc:chgData name="Liam Batiste" userId="f8fa17076441a471" providerId="LiveId" clId="{FF3321D3-0040-400E-8AF6-E8B472258280}" dt="2024-05-18T20:23:19.024" v="12010" actId="27918"/>
        <pc:sldMkLst>
          <pc:docMk/>
          <pc:sldMk cId="1817399028" sldId="277"/>
        </pc:sldMkLst>
        <pc:spChg chg="mod">
          <ac:chgData name="Liam Batiste" userId="f8fa17076441a471" providerId="LiveId" clId="{FF3321D3-0040-400E-8AF6-E8B472258280}" dt="2024-05-18T20:23:19.009" v="12009" actId="26606"/>
          <ac:spMkLst>
            <pc:docMk/>
            <pc:sldMk cId="1817399028" sldId="277"/>
            <ac:spMk id="2" creationId="{2873BEC0-94F5-4226-A9E7-51B66045EF49}"/>
          </ac:spMkLst>
        </pc:spChg>
        <pc:spChg chg="del">
          <ac:chgData name="Liam Batiste" userId="f8fa17076441a471" providerId="LiveId" clId="{FF3321D3-0040-400E-8AF6-E8B472258280}" dt="2024-05-18T20:23:13.893" v="12004" actId="478"/>
          <ac:spMkLst>
            <pc:docMk/>
            <pc:sldMk cId="1817399028" sldId="277"/>
            <ac:spMk id="3" creationId="{902FD5C4-FE5F-46D2-ABC9-49FA4BB8442F}"/>
          </ac:spMkLst>
        </pc:spChg>
        <pc:spChg chg="add del mod">
          <ac:chgData name="Liam Batiste" userId="f8fa17076441a471" providerId="LiveId" clId="{FF3321D3-0040-400E-8AF6-E8B472258280}" dt="2024-05-18T20:23:16.231" v="12007" actId="478"/>
          <ac:spMkLst>
            <pc:docMk/>
            <pc:sldMk cId="1817399028" sldId="277"/>
            <ac:spMk id="5" creationId="{9D384B87-7624-9EBE-F238-BBBC75271BD0}"/>
          </ac:spMkLst>
        </pc:spChg>
        <pc:graphicFrameChg chg="add mod">
          <ac:chgData name="Liam Batiste" userId="f8fa17076441a471" providerId="LiveId" clId="{FF3321D3-0040-400E-8AF6-E8B472258280}" dt="2024-05-18T20:23:19.009" v="12009" actId="26606"/>
          <ac:graphicFrameMkLst>
            <pc:docMk/>
            <pc:sldMk cId="1817399028" sldId="277"/>
            <ac:graphicFrameMk id="6" creationId="{9105F1DA-BA52-15BE-7A85-329BC9CA0ABC}"/>
          </ac:graphicFrameMkLst>
        </pc:graphicFrameChg>
      </pc:sldChg>
      <pc:sldChg chg="addSp modSp mod">
        <pc:chgData name="Liam Batiste" userId="f8fa17076441a471" providerId="LiveId" clId="{FF3321D3-0040-400E-8AF6-E8B472258280}" dt="2024-05-18T19:01:07.463" v="8201" actId="1076"/>
        <pc:sldMkLst>
          <pc:docMk/>
          <pc:sldMk cId="1074638838" sldId="278"/>
        </pc:sldMkLst>
        <pc:picChg chg="add mod">
          <ac:chgData name="Liam Batiste" userId="f8fa17076441a471" providerId="LiveId" clId="{FF3321D3-0040-400E-8AF6-E8B472258280}" dt="2024-05-18T19:01:07.463" v="8201" actId="1076"/>
          <ac:picMkLst>
            <pc:docMk/>
            <pc:sldMk cId="1074638838" sldId="278"/>
            <ac:picMk id="6" creationId="{9521354A-7A14-D7F7-4DE5-408EA7ED7F33}"/>
          </ac:picMkLst>
        </pc:picChg>
        <pc:picChg chg="add mod">
          <ac:chgData name="Liam Batiste" userId="f8fa17076441a471" providerId="LiveId" clId="{FF3321D3-0040-400E-8AF6-E8B472258280}" dt="2024-05-18T19:00:53.972" v="8195" actId="1076"/>
          <ac:picMkLst>
            <pc:docMk/>
            <pc:sldMk cId="1074638838" sldId="278"/>
            <ac:picMk id="9" creationId="{6B5C1A87-1745-F17D-45E2-1C11F6CF31FD}"/>
          </ac:picMkLst>
        </pc:picChg>
      </pc:sldChg>
      <pc:sldChg chg="addSp delSp modSp mod">
        <pc:chgData name="Liam Batiste" userId="f8fa17076441a471" providerId="LiveId" clId="{FF3321D3-0040-400E-8AF6-E8B472258280}" dt="2024-05-18T19:56:15.950" v="10674" actId="33524"/>
        <pc:sldMkLst>
          <pc:docMk/>
          <pc:sldMk cId="2659604895" sldId="279"/>
        </pc:sldMkLst>
        <pc:spChg chg="mod">
          <ac:chgData name="Liam Batiste" userId="f8fa17076441a471" providerId="LiveId" clId="{FF3321D3-0040-400E-8AF6-E8B472258280}" dt="2024-05-18T19:46:02.188" v="9939" actId="404"/>
          <ac:spMkLst>
            <pc:docMk/>
            <pc:sldMk cId="2659604895" sldId="279"/>
            <ac:spMk id="2" creationId="{65C3525F-7CB4-4C06-B037-C81D2DED9B80}"/>
          </ac:spMkLst>
        </pc:spChg>
        <pc:spChg chg="del">
          <ac:chgData name="Liam Batiste" userId="f8fa17076441a471" providerId="LiveId" clId="{FF3321D3-0040-400E-8AF6-E8B472258280}" dt="2024-05-18T19:02:21.144" v="8202" actId="478"/>
          <ac:spMkLst>
            <pc:docMk/>
            <pc:sldMk cId="2659604895" sldId="279"/>
            <ac:spMk id="3" creationId="{E4FC0D20-FACF-4D73-BD27-CF8F6B97546A}"/>
          </ac:spMkLst>
        </pc:spChg>
        <pc:spChg chg="del">
          <ac:chgData name="Liam Batiste" userId="f8fa17076441a471" providerId="LiveId" clId="{FF3321D3-0040-400E-8AF6-E8B472258280}" dt="2024-05-18T19:02:24.078" v="8203" actId="478"/>
          <ac:spMkLst>
            <pc:docMk/>
            <pc:sldMk cId="2659604895" sldId="279"/>
            <ac:spMk id="4" creationId="{ACA6A89D-097D-4968-A07A-39A5B4F78A62}"/>
          </ac:spMkLst>
        </pc:spChg>
        <pc:spChg chg="add del mod">
          <ac:chgData name="Liam Batiste" userId="f8fa17076441a471" providerId="LiveId" clId="{FF3321D3-0040-400E-8AF6-E8B472258280}" dt="2024-05-18T19:02:26.124" v="8204" actId="478"/>
          <ac:spMkLst>
            <pc:docMk/>
            <pc:sldMk cId="2659604895" sldId="279"/>
            <ac:spMk id="6" creationId="{90320A10-7266-D773-FE25-C95FAC316378}"/>
          </ac:spMkLst>
        </pc:spChg>
        <pc:spChg chg="add del mod">
          <ac:chgData name="Liam Batiste" userId="f8fa17076441a471" providerId="LiveId" clId="{FF3321D3-0040-400E-8AF6-E8B472258280}" dt="2024-05-18T19:02:28.742" v="8205" actId="478"/>
          <ac:spMkLst>
            <pc:docMk/>
            <pc:sldMk cId="2659604895" sldId="279"/>
            <ac:spMk id="8" creationId="{5D3252B4-5388-D4F7-9CA3-6CF61E7AF053}"/>
          </ac:spMkLst>
        </pc:spChg>
        <pc:spChg chg="add mod">
          <ac:chgData name="Liam Batiste" userId="f8fa17076441a471" providerId="LiveId" clId="{FF3321D3-0040-400E-8AF6-E8B472258280}" dt="2024-05-18T19:56:15.950" v="10674" actId="33524"/>
          <ac:spMkLst>
            <pc:docMk/>
            <pc:sldMk cId="2659604895" sldId="279"/>
            <ac:spMk id="9" creationId="{8793F4D0-B65E-14D2-067E-BDCA98320895}"/>
          </ac:spMkLst>
        </pc:spChg>
        <pc:spChg chg="add mod">
          <ac:chgData name="Liam Batiste" userId="f8fa17076441a471" providerId="LiveId" clId="{FF3321D3-0040-400E-8AF6-E8B472258280}" dt="2024-05-18T19:46:25" v="9945" actId="1076"/>
          <ac:spMkLst>
            <pc:docMk/>
            <pc:sldMk cId="2659604895" sldId="279"/>
            <ac:spMk id="10" creationId="{11338229-2338-4D45-BEA3-0E3B558B0B9C}"/>
          </ac:spMkLst>
        </pc:spChg>
      </pc:sldChg>
      <pc:sldChg chg="modSp add mod">
        <pc:chgData name="Liam Batiste" userId="f8fa17076441a471" providerId="LiveId" clId="{FF3321D3-0040-400E-8AF6-E8B472258280}" dt="2024-05-18T14:59:49.384" v="4650" actId="1076"/>
        <pc:sldMkLst>
          <pc:docMk/>
          <pc:sldMk cId="1657477272" sldId="280"/>
        </pc:sldMkLst>
        <pc:spChg chg="mod">
          <ac:chgData name="Liam Batiste" userId="f8fa17076441a471" providerId="LiveId" clId="{FF3321D3-0040-400E-8AF6-E8B472258280}" dt="2024-05-18T14:59:29.827" v="4649" actId="20577"/>
          <ac:spMkLst>
            <pc:docMk/>
            <pc:sldMk cId="1657477272" sldId="280"/>
            <ac:spMk id="3" creationId="{902FD5C4-FE5F-46D2-ABC9-49FA4BB8442F}"/>
          </ac:spMkLst>
        </pc:spChg>
        <pc:picChg chg="mod">
          <ac:chgData name="Liam Batiste" userId="f8fa17076441a471" providerId="LiveId" clId="{FF3321D3-0040-400E-8AF6-E8B472258280}" dt="2024-05-18T14:59:49.384" v="4650" actId="1076"/>
          <ac:picMkLst>
            <pc:docMk/>
            <pc:sldMk cId="1657477272" sldId="280"/>
            <ac:picMk id="5" creationId="{33AE176B-DE78-4B75-AC9E-2A422E82D53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8fa17076441a471/Desktop/Coursera%20evidence/Capstone%20Project/popular-languag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'popular-languages'!$B$1</c:f>
              <c:strCache>
                <c:ptCount val="1"/>
                <c:pt idx="0">
                  <c:v>Average Annual Salary</c:v>
                </c:pt>
              </c:strCache>
            </c:strRef>
          </c:tx>
          <c:spPr>
            <a:solidFill>
              <a:srgbClr val="7030A0"/>
            </a:solidFill>
            <a:ln>
              <a:noFill/>
            </a:ln>
            <a:effectLst/>
          </c:spPr>
          <c:invertIfNegative val="0"/>
          <c:cat>
            <c:strRef>
              <c:f>'popular-languages'!$A$2:$A$11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'popular-languages'!$B$2:$B$11</c:f>
              <c:numCache>
                <c:formatCode>0.00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960B-405A-BFA6-3CF6D6F2F02B}"/>
            </c:ext>
          </c:extLst>
        </c:ser>
        <c:dLbls>
          <c:showLegendKey val="0"/>
          <c:showVal val="0"/>
          <c:showCatName val="0"/>
          <c:showSerName val="0"/>
          <c:showPercent val="0"/>
          <c:showBubbleSize val="0"/>
        </c:dLbls>
        <c:gapWidth val="219"/>
        <c:overlap val="-27"/>
        <c:axId val="764546416"/>
        <c:axId val="764560816"/>
      </c:barChart>
      <c:catAx>
        <c:axId val="764546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Technology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560816"/>
        <c:crosses val="autoZero"/>
        <c:auto val="1"/>
        <c:lblAlgn val="ctr"/>
        <c:lblOffset val="100"/>
        <c:noMultiLvlLbl val="0"/>
      </c:catAx>
      <c:valAx>
        <c:axId val="764560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Average Annual Salary</a:t>
                </a:r>
                <a:r>
                  <a:rPr lang="en-GB" baseline="0"/>
                  <a:t> ($)</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54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03743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11346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0604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03809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212354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572717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16434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LiamBatiste/IBM-Capstone-Cognos?tab=readme-ov-fil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4988231" cy="1325563"/>
          </a:xfrm>
        </p:spPr>
        <p:txBody>
          <a:bodyPr anchor="ctr">
            <a:noAutofit/>
          </a:bodyPr>
          <a:lstStyle/>
          <a:p>
            <a:r>
              <a:rPr lang="en-US" sz="2400" dirty="0">
                <a:solidFill>
                  <a:srgbClr val="0E659B"/>
                </a:solidFill>
              </a:rPr>
              <a:t>Identifying Emerging skills in the Tech Industry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93559" y="3782386"/>
            <a:ext cx="5181600" cy="2616956"/>
          </a:xfrm>
        </p:spPr>
        <p:txBody>
          <a:bodyPr>
            <a:normAutofit/>
          </a:bodyPr>
          <a:lstStyle/>
          <a:p>
            <a:pPr marL="0" indent="0">
              <a:buNone/>
            </a:pPr>
            <a:r>
              <a:rPr lang="en-US" dirty="0"/>
              <a:t>Liam Batiste </a:t>
            </a:r>
          </a:p>
          <a:p>
            <a:pPr marL="0" indent="0">
              <a:buNone/>
            </a:pPr>
            <a:r>
              <a:rPr lang="en-US" dirty="0"/>
              <a:t>14</a:t>
            </a:r>
            <a:r>
              <a:rPr lang="en-US" baseline="30000" dirty="0"/>
              <a:t>th</a:t>
            </a:r>
            <a:r>
              <a:rPr lang="en-US" dirty="0"/>
              <a:t> May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9" name="Content Placeholder 2">
            <a:extLst>
              <a:ext uri="{FF2B5EF4-FFF2-40B4-BE49-F238E27FC236}">
                <a16:creationId xmlns:a16="http://schemas.microsoft.com/office/drawing/2014/main" id="{8793F4D0-B65E-14D2-067E-BDCA98320895}"/>
              </a:ext>
            </a:extLst>
          </p:cNvPr>
          <p:cNvSpPr>
            <a:spLocks noGrp="1"/>
          </p:cNvSpPr>
          <p:nvPr>
            <p:ph sz="half" idx="1"/>
          </p:nvPr>
        </p:nvSpPr>
        <p:spPr>
          <a:xfrm>
            <a:off x="813816" y="1518054"/>
            <a:ext cx="5181600" cy="4351338"/>
          </a:xfrm>
        </p:spPr>
        <p:txBody>
          <a:bodyPr>
            <a:normAutofit fontScale="77500" lnSpcReduction="20000"/>
          </a:bodyPr>
          <a:lstStyle/>
          <a:p>
            <a:pPr marL="0" indent="0">
              <a:buNone/>
            </a:pPr>
            <a:r>
              <a:rPr lang="en-US" sz="3600" b="1" u="sng" dirty="0"/>
              <a:t>Findings</a:t>
            </a:r>
          </a:p>
          <a:p>
            <a:pPr marL="0" indent="0">
              <a:buNone/>
            </a:pPr>
            <a:endParaRPr lang="en-US" dirty="0"/>
          </a:p>
          <a:p>
            <a:r>
              <a:rPr lang="en-GB" dirty="0"/>
              <a:t>There appears to be a shift towards the use of MongoDB and Redis by Developers soon. </a:t>
            </a:r>
          </a:p>
          <a:p>
            <a:endParaRPr lang="en-US" dirty="0"/>
          </a:p>
          <a:p>
            <a:r>
              <a:rPr lang="en-US" dirty="0"/>
              <a:t>PostgreSQL has the highest count for databases to be learnt next year, replacing the current highest MySQL.</a:t>
            </a:r>
          </a:p>
          <a:p>
            <a:endParaRPr lang="en-US" dirty="0"/>
          </a:p>
          <a:p>
            <a:r>
              <a:rPr lang="en-GB" dirty="0"/>
              <a:t>A more even spread of databases desired to be learnt next year can be seen, compared to a 3 more ‘dominant’ databases in the current year. </a:t>
            </a:r>
            <a:endParaRPr lang="en-US" dirty="0"/>
          </a:p>
        </p:txBody>
      </p:sp>
      <p:sp>
        <p:nvSpPr>
          <p:cNvPr id="10" name="Content Placeholder 3">
            <a:extLst>
              <a:ext uri="{FF2B5EF4-FFF2-40B4-BE49-F238E27FC236}">
                <a16:creationId xmlns:a16="http://schemas.microsoft.com/office/drawing/2014/main" id="{11338229-2338-4D45-BEA3-0E3B558B0B9C}"/>
              </a:ext>
            </a:extLst>
          </p:cNvPr>
          <p:cNvSpPr>
            <a:spLocks noGrp="1"/>
          </p:cNvSpPr>
          <p:nvPr>
            <p:ph sz="half" idx="2"/>
          </p:nvPr>
        </p:nvSpPr>
        <p:spPr>
          <a:xfrm>
            <a:off x="6172200" y="1523192"/>
            <a:ext cx="5181600" cy="4351338"/>
          </a:xfrm>
        </p:spPr>
        <p:txBody>
          <a:bodyPr>
            <a:normAutofit fontScale="77500" lnSpcReduction="20000"/>
          </a:bodyPr>
          <a:lstStyle/>
          <a:p>
            <a:pPr marL="0" indent="0">
              <a:buNone/>
            </a:pPr>
            <a:r>
              <a:rPr lang="en-US" sz="3600" b="1" u="sng" dirty="0"/>
              <a:t>Implications</a:t>
            </a:r>
          </a:p>
          <a:p>
            <a:pPr marL="0" indent="0">
              <a:buNone/>
            </a:pPr>
            <a:endParaRPr lang="en-US" dirty="0"/>
          </a:p>
          <a:p>
            <a:r>
              <a:rPr lang="en-GB" dirty="0"/>
              <a:t>A shift towards databases that are more flexible and more accommodating for ‘big data’ is expected in the near future. </a:t>
            </a:r>
          </a:p>
          <a:p>
            <a:endParaRPr lang="en-US" dirty="0"/>
          </a:p>
          <a:p>
            <a:r>
              <a:rPr lang="en-GB" dirty="0"/>
              <a:t>Developers are predominantly desiring to learn PostgreSQL next year, which differs from this year's most in use database of  MySQL.</a:t>
            </a:r>
          </a:p>
          <a:p>
            <a:endParaRPr lang="en-US" dirty="0"/>
          </a:p>
          <a:p>
            <a:r>
              <a:rPr lang="en-GB" dirty="0"/>
              <a:t>Developers are seeking to learn a more diverse array of databases in the coming year. </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10261" y="3142210"/>
            <a:ext cx="7068725" cy="2569239"/>
          </a:xfrm>
        </p:spPr>
        <p:txBody>
          <a:bodyPr>
            <a:normAutofit/>
          </a:bodyPr>
          <a:lstStyle/>
          <a:p>
            <a:pPr marL="0" indent="0" algn="ctr">
              <a:buNone/>
            </a:pPr>
            <a:r>
              <a:rPr lang="en-US" sz="2400" b="1" i="1" dirty="0">
                <a:hlinkClick r:id="rId2"/>
              </a:rPr>
              <a:t>https://github.com/LiamBatiste/IBM-Capstone-Cognos?tab=readme-ov-file</a:t>
            </a:r>
            <a:endParaRPr lang="en-US" sz="2400" b="1" i="1"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 Current Technology Usage </a:t>
            </a:r>
          </a:p>
        </p:txBody>
      </p:sp>
      <p:pic>
        <p:nvPicPr>
          <p:cNvPr id="4" name="Picture 3">
            <a:extLst>
              <a:ext uri="{FF2B5EF4-FFF2-40B4-BE49-F238E27FC236}">
                <a16:creationId xmlns:a16="http://schemas.microsoft.com/office/drawing/2014/main" id="{FCB4A406-808D-BAA9-D29F-BB55AF568EAF}"/>
              </a:ext>
            </a:extLst>
          </p:cNvPr>
          <p:cNvPicPr>
            <a:picLocks noChangeAspect="1"/>
          </p:cNvPicPr>
          <p:nvPr/>
        </p:nvPicPr>
        <p:blipFill>
          <a:blip r:embed="rId2"/>
          <a:stretch>
            <a:fillRect/>
          </a:stretch>
        </p:blipFill>
        <p:spPr>
          <a:xfrm>
            <a:off x="2239568" y="1454727"/>
            <a:ext cx="7895743" cy="4442901"/>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 Future Technology Trend</a:t>
            </a:r>
          </a:p>
        </p:txBody>
      </p:sp>
      <p:pic>
        <p:nvPicPr>
          <p:cNvPr id="9" name="Picture 8">
            <a:extLst>
              <a:ext uri="{FF2B5EF4-FFF2-40B4-BE49-F238E27FC236}">
                <a16:creationId xmlns:a16="http://schemas.microsoft.com/office/drawing/2014/main" id="{9D5C1CE6-20EF-FEE5-3D68-F03D855DE51C}"/>
              </a:ext>
            </a:extLst>
          </p:cNvPr>
          <p:cNvPicPr>
            <a:picLocks noChangeAspect="1"/>
          </p:cNvPicPr>
          <p:nvPr/>
        </p:nvPicPr>
        <p:blipFill>
          <a:blip r:embed="rId2"/>
          <a:stretch>
            <a:fillRect/>
          </a:stretch>
        </p:blipFill>
        <p:spPr>
          <a:xfrm>
            <a:off x="2255500" y="1466244"/>
            <a:ext cx="7797377" cy="438144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 name="Picture 5">
            <a:extLst>
              <a:ext uri="{FF2B5EF4-FFF2-40B4-BE49-F238E27FC236}">
                <a16:creationId xmlns:a16="http://schemas.microsoft.com/office/drawing/2014/main" id="{08186D14-1116-E6DF-3367-BCFF5E555574}"/>
              </a:ext>
            </a:extLst>
          </p:cNvPr>
          <p:cNvPicPr>
            <a:picLocks noChangeAspect="1"/>
          </p:cNvPicPr>
          <p:nvPr/>
        </p:nvPicPr>
        <p:blipFill>
          <a:blip r:embed="rId2"/>
          <a:stretch>
            <a:fillRect/>
          </a:stretch>
        </p:blipFill>
        <p:spPr>
          <a:xfrm>
            <a:off x="2212917" y="1450152"/>
            <a:ext cx="7998923" cy="447439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b="1" u="sng" dirty="0"/>
              <a:t>Findings </a:t>
            </a:r>
          </a:p>
          <a:p>
            <a:pPr marL="0" indent="0">
              <a:buNone/>
            </a:pPr>
            <a:endParaRPr lang="en-US" b="1" u="sng" dirty="0"/>
          </a:p>
          <a:p>
            <a:pPr marL="0" indent="0">
              <a:buNone/>
            </a:pPr>
            <a:r>
              <a:rPr lang="en-US" b="1" dirty="0"/>
              <a:t>Languages</a:t>
            </a:r>
            <a:r>
              <a:rPr lang="en-US" dirty="0"/>
              <a:t> – There a consistent desire by developers for front end development languages, but also increased emphasis on emerging programming languages. </a:t>
            </a:r>
          </a:p>
          <a:p>
            <a:pPr marL="0" indent="0">
              <a:buNone/>
            </a:pPr>
            <a:endParaRPr lang="en-US" dirty="0"/>
          </a:p>
          <a:p>
            <a:pPr marL="0" indent="0">
              <a:buNone/>
            </a:pPr>
            <a:r>
              <a:rPr lang="en-US" b="1" dirty="0"/>
              <a:t>Databases</a:t>
            </a:r>
            <a:r>
              <a:rPr lang="en-US" dirty="0"/>
              <a:t> – Databases such as MongoDB and Redis along with PostgreSQL appear to be more desired by developer in the near future.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b="1" u="sng" dirty="0"/>
              <a:t>Implications</a:t>
            </a:r>
          </a:p>
          <a:p>
            <a:pPr marL="0" indent="0">
              <a:buNone/>
            </a:pPr>
            <a:endParaRPr lang="en-US" b="1" u="sng" dirty="0"/>
          </a:p>
          <a:p>
            <a:pPr marL="0" indent="0">
              <a:buNone/>
            </a:pPr>
            <a:r>
              <a:rPr lang="en-US" b="1" dirty="0"/>
              <a:t>Languages</a:t>
            </a:r>
            <a:r>
              <a:rPr lang="en-US" dirty="0"/>
              <a:t> – Front end development languages will continue to stay at the forefront of developer skillsets, along with newer languages such as Python and Go and Kotlin. </a:t>
            </a:r>
          </a:p>
          <a:p>
            <a:pPr marL="0" indent="0">
              <a:buNone/>
            </a:pPr>
            <a:endParaRPr lang="en-US" dirty="0"/>
          </a:p>
          <a:p>
            <a:pPr marL="0" indent="0">
              <a:buNone/>
            </a:pPr>
            <a:r>
              <a:rPr lang="en-US" b="1" dirty="0"/>
              <a:t>Databases</a:t>
            </a:r>
            <a:r>
              <a:rPr lang="en-US" dirty="0"/>
              <a:t> –  </a:t>
            </a:r>
            <a:r>
              <a:rPr lang="en-GB" dirty="0"/>
              <a:t>Developers are seeking to learn a more diverse array of databases in the coming year, with a particular focus on databases that accommodate ‘big data’.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pPr marL="0" indent="0">
              <a:buNone/>
            </a:pPr>
            <a:r>
              <a:rPr lang="en-US" dirty="0"/>
              <a:t>A shift in both languages and databases desired by developers is apparent for next year.  Both of which may lead to developers seeking a more diverse spread of modern languages and databases accommodating for  better performance and big data respectively. </a:t>
            </a:r>
          </a:p>
          <a:p>
            <a:pPr marL="0" indent="0">
              <a:buNone/>
            </a:pPr>
            <a:r>
              <a:rPr lang="en-US" dirty="0"/>
              <a:t>Conversely, front end development tools such as JavaScript and HTML/CSS seems to be steadily increasing with respect to it’s desirability by developers, evidencing they are ‘here to stay’. </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233352" y="1549368"/>
            <a:ext cx="2038980" cy="2038980"/>
          </a:xfrm>
          <a:prstGeom prst="rect">
            <a:avLst/>
          </a:prstGeom>
        </p:spPr>
      </p:pic>
      <p:sp>
        <p:nvSpPr>
          <p:cNvPr id="6" name="Content Placeholder 5">
            <a:extLst>
              <a:ext uri="{FF2B5EF4-FFF2-40B4-BE49-F238E27FC236}">
                <a16:creationId xmlns:a16="http://schemas.microsoft.com/office/drawing/2014/main" id="{EE595C89-FC0B-6C9E-490E-8D49164D6E22}"/>
              </a:ext>
            </a:extLst>
          </p:cNvPr>
          <p:cNvSpPr>
            <a:spLocks noGrp="1"/>
          </p:cNvSpPr>
          <p:nvPr>
            <p:ph sz="half" idx="2"/>
          </p:nvPr>
        </p:nvSpPr>
        <p:spPr>
          <a:xfrm>
            <a:off x="7571570" y="4602208"/>
            <a:ext cx="4159044" cy="1603375"/>
          </a:xfrm>
        </p:spPr>
        <p:txBody>
          <a:bodyPr>
            <a:normAutofit/>
          </a:bodyPr>
          <a:lstStyle/>
          <a:p>
            <a:pPr marL="0" indent="0">
              <a:buNone/>
            </a:pPr>
            <a:r>
              <a:rPr lang="en-GB" sz="2000" i="1" dirty="0"/>
              <a:t>Fig 2. Count of respondent age for developers.</a:t>
            </a:r>
          </a:p>
        </p:txBody>
      </p:sp>
      <p:pic>
        <p:nvPicPr>
          <p:cNvPr id="8" name="Picture 7">
            <a:extLst>
              <a:ext uri="{FF2B5EF4-FFF2-40B4-BE49-F238E27FC236}">
                <a16:creationId xmlns:a16="http://schemas.microsoft.com/office/drawing/2014/main" id="{184E3557-3E6B-A794-AE4A-B7A1B3E6DD55}"/>
              </a:ext>
            </a:extLst>
          </p:cNvPr>
          <p:cNvPicPr>
            <a:picLocks noChangeAspect="1"/>
          </p:cNvPicPr>
          <p:nvPr/>
        </p:nvPicPr>
        <p:blipFill rotWithShape="1">
          <a:blip r:embed="rId4"/>
          <a:srcRect t="1" b="224"/>
          <a:stretch/>
        </p:blipFill>
        <p:spPr>
          <a:xfrm>
            <a:off x="7413767" y="1786055"/>
            <a:ext cx="4748493" cy="2809203"/>
          </a:xfrm>
          <a:prstGeom prst="rect">
            <a:avLst/>
          </a:prstGeom>
        </p:spPr>
      </p:pic>
      <p:pic>
        <p:nvPicPr>
          <p:cNvPr id="10" name="Picture 9">
            <a:extLst>
              <a:ext uri="{FF2B5EF4-FFF2-40B4-BE49-F238E27FC236}">
                <a16:creationId xmlns:a16="http://schemas.microsoft.com/office/drawing/2014/main" id="{FFE1E7FA-DBB1-3F8B-3341-781D92B1365D}"/>
              </a:ext>
            </a:extLst>
          </p:cNvPr>
          <p:cNvPicPr>
            <a:picLocks noChangeAspect="1"/>
          </p:cNvPicPr>
          <p:nvPr/>
        </p:nvPicPr>
        <p:blipFill>
          <a:blip r:embed="rId5"/>
          <a:stretch>
            <a:fillRect/>
          </a:stretch>
        </p:blipFill>
        <p:spPr>
          <a:xfrm>
            <a:off x="2580602" y="1786054"/>
            <a:ext cx="4554635" cy="2815516"/>
          </a:xfrm>
          <a:prstGeom prst="rect">
            <a:avLst/>
          </a:prstGeom>
        </p:spPr>
      </p:pic>
      <p:sp>
        <p:nvSpPr>
          <p:cNvPr id="11" name="Content Placeholder 5">
            <a:extLst>
              <a:ext uri="{FF2B5EF4-FFF2-40B4-BE49-F238E27FC236}">
                <a16:creationId xmlns:a16="http://schemas.microsoft.com/office/drawing/2014/main" id="{EF13F6BC-EEE8-08ED-5E9A-E06AA1CCA39E}"/>
              </a:ext>
            </a:extLst>
          </p:cNvPr>
          <p:cNvSpPr txBox="1">
            <a:spLocks/>
          </p:cNvSpPr>
          <p:nvPr/>
        </p:nvSpPr>
        <p:spPr>
          <a:xfrm>
            <a:off x="2698712" y="4595258"/>
            <a:ext cx="4159044"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000" i="1" dirty="0"/>
              <a:t>Fig 1. Count of respondent Compensation ($) for developers.</a:t>
            </a:r>
          </a:p>
        </p:txBody>
      </p:sp>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a:t>
            </a:r>
          </a:p>
        </p:txBody>
      </p:sp>
      <p:graphicFrame>
        <p:nvGraphicFramePr>
          <p:cNvPr id="6" name="Chart 5">
            <a:extLst>
              <a:ext uri="{FF2B5EF4-FFF2-40B4-BE49-F238E27FC236}">
                <a16:creationId xmlns:a16="http://schemas.microsoft.com/office/drawing/2014/main" id="{9105F1DA-BA52-15BE-7A85-329BC9CA0ABC}"/>
              </a:ext>
            </a:extLst>
          </p:cNvPr>
          <p:cNvGraphicFramePr>
            <a:graphicFrameLocks/>
          </p:cNvGraphicFramePr>
          <p:nvPr>
            <p:extLst>
              <p:ext uri="{D42A27DB-BD31-4B8C-83A1-F6EECF244321}">
                <p14:modId xmlns:p14="http://schemas.microsoft.com/office/powerpoint/2010/main" val="1935439304"/>
              </p:ext>
            </p:extLst>
          </p:nvPr>
        </p:nvGraphicFramePr>
        <p:xfrm>
          <a:off x="838200" y="169068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2563524" y="1627328"/>
            <a:ext cx="9315449" cy="4737482"/>
          </a:xfrm>
        </p:spPr>
        <p:txBody>
          <a:bodyPr>
            <a:normAutofit fontScale="85000" lnSpcReduction="20000"/>
          </a:bodyPr>
          <a:lstStyle/>
          <a:p>
            <a:pPr marL="0" indent="0">
              <a:buNone/>
            </a:pPr>
            <a:r>
              <a:rPr lang="en-US" sz="2000" b="1" dirty="0"/>
              <a:t>The Scenario - </a:t>
            </a:r>
            <a:r>
              <a:rPr lang="en-US" sz="2000" dirty="0"/>
              <a:t>To keep pace changes in technologies, it is required to perform regular analysis of the developer ecosystem to identify current/future skill requirements. </a:t>
            </a:r>
          </a:p>
          <a:p>
            <a:pPr marL="0" indent="0">
              <a:buNone/>
            </a:pPr>
            <a:r>
              <a:rPr lang="en-US" sz="2000" b="1" dirty="0"/>
              <a:t>Proposed Solution - </a:t>
            </a:r>
            <a:r>
              <a:rPr lang="en-US" sz="2000" dirty="0"/>
              <a:t>By collecting and analysing wrangled datasets from sources including; </a:t>
            </a:r>
            <a:r>
              <a:rPr lang="en-GB" sz="2000" dirty="0"/>
              <a:t>Job postings, Training portals and Surveys obtained through API endpoints and web scraping. This </a:t>
            </a:r>
            <a:r>
              <a:rPr lang="en-US" sz="2000" dirty="0"/>
              <a:t>will allow for greater understanding of the most in demand skill sets for programmers this would facilitate impactful insights by answer the following: </a:t>
            </a:r>
          </a:p>
          <a:p>
            <a:pPr>
              <a:lnSpc>
                <a:spcPct val="110000"/>
              </a:lnSpc>
            </a:pPr>
            <a:r>
              <a:rPr lang="en-GB" sz="2000" i="1" dirty="0"/>
              <a:t>What are the top programming languages in demand?</a:t>
            </a:r>
          </a:p>
          <a:p>
            <a:pPr>
              <a:lnSpc>
                <a:spcPct val="110000"/>
              </a:lnSpc>
            </a:pPr>
            <a:r>
              <a:rPr lang="en-GB" sz="2000" i="1" dirty="0"/>
              <a:t>What are the top database skills in demand?</a:t>
            </a:r>
          </a:p>
          <a:p>
            <a:pPr>
              <a:lnSpc>
                <a:spcPct val="110000"/>
              </a:lnSpc>
            </a:pPr>
            <a:r>
              <a:rPr lang="en-GB" sz="2000" i="1" dirty="0"/>
              <a:t>What are the key demographics of developers? </a:t>
            </a:r>
          </a:p>
          <a:p>
            <a:pPr marL="0" indent="0">
              <a:lnSpc>
                <a:spcPct val="110000"/>
              </a:lnSpc>
              <a:buNone/>
            </a:pPr>
            <a:r>
              <a:rPr lang="en-GB" sz="2000" b="1" dirty="0"/>
              <a:t>Processes -  </a:t>
            </a:r>
            <a:r>
              <a:rPr lang="en-GB" sz="2000" dirty="0"/>
              <a:t>Through data collecting and wrangling, exploratory data analysis and visualisation was possible using statistical and explorative data practices </a:t>
            </a:r>
            <a:r>
              <a:rPr lang="en-GB" sz="2000" dirty="0">
                <a:solidFill>
                  <a:srgbClr val="0E659B"/>
                </a:solidFill>
              </a:rPr>
              <a:t>including data normalisation, outlier detection, aggregation and visualisation </a:t>
            </a:r>
            <a:r>
              <a:rPr lang="en-GB" sz="2000" dirty="0"/>
              <a:t>to help provide impactful and actionable insights into the future skills development of Technologists within different disciplines. </a:t>
            </a:r>
          </a:p>
          <a:p>
            <a:pPr marL="0" indent="0">
              <a:lnSpc>
                <a:spcPct val="100000"/>
              </a:lnSpc>
              <a:buNone/>
            </a:pPr>
            <a:r>
              <a:rPr lang="en-GB" sz="2000" b="1" i="1" dirty="0"/>
              <a:t>The opportunities -  </a:t>
            </a:r>
            <a:r>
              <a:rPr lang="en-GB" sz="2000" dirty="0"/>
              <a:t>This insight can help guide resource allocation, training initiatives, and hiring strategies to stay competitive in the rapidly evolving IT landscape. Further resulting in organisations being able to identify areas of growth and investment to stay ahead of the curve in a rapidly evolving tech  industry. </a:t>
            </a:r>
          </a:p>
          <a:p>
            <a:pPr marL="0" indent="0">
              <a:lnSpc>
                <a:spcPct val="70000"/>
              </a:lnSpc>
              <a:buNone/>
            </a:pPr>
            <a:endParaRPr lang="en-GB" sz="2000" i="1" dirty="0"/>
          </a:p>
          <a:p>
            <a:pPr marL="0" indent="0">
              <a:lnSpc>
                <a:spcPct val="70000"/>
              </a:lnSpc>
              <a:buNone/>
            </a:pPr>
            <a:endParaRPr lang="en-GB" sz="2000" i="1" dirty="0"/>
          </a:p>
          <a:p>
            <a:pPr marL="0" indent="0">
              <a:lnSpc>
                <a:spcPct val="70000"/>
              </a:lnSpc>
              <a:buNone/>
            </a:pPr>
            <a:endParaRPr lang="en-GB" sz="2000" i="1" dirty="0"/>
          </a:p>
          <a:p>
            <a:pPr marL="0" indent="0">
              <a:lnSpc>
                <a:spcPct val="70000"/>
              </a:lnSpc>
              <a:buNone/>
            </a:pPr>
            <a:endParaRPr lang="en-GB" sz="2000" i="1" dirty="0"/>
          </a:p>
          <a:p>
            <a:pPr marL="0" indent="0">
              <a:lnSpc>
                <a:spcPct val="70000"/>
              </a:lnSpc>
              <a:buNone/>
            </a:pPr>
            <a:endParaRPr lang="en-GB" sz="2000" i="1" dirty="0"/>
          </a:p>
          <a:p>
            <a:pPr marL="0" indent="0">
              <a:lnSpc>
                <a:spcPct val="100000"/>
              </a:lnSpc>
              <a:buNone/>
            </a:pPr>
            <a:endParaRPr lang="en-GB" sz="2000" i="1" dirty="0"/>
          </a:p>
          <a:p>
            <a:pPr marL="0" indent="0">
              <a:buNone/>
            </a:pPr>
            <a:endParaRPr lang="en-GB"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313027" y="2474213"/>
            <a:ext cx="2075844" cy="2075844"/>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Data was obtained using an API to d</a:t>
            </a:r>
            <a:r>
              <a:rPr lang="en-GB" sz="2200" dirty="0"/>
              <a:t>determine the number of jobs currently open for various technologies and for various locations. This involved retrieving jobs based on their: </a:t>
            </a:r>
            <a:endParaRPr lang="en-US" sz="2200" dirty="0"/>
          </a:p>
          <a:p>
            <a:pPr>
              <a:buFont typeface="Wingdings" panose="05000000000000000000" pitchFamily="2" charset="2"/>
              <a:buChar char="§"/>
            </a:pPr>
            <a:r>
              <a:rPr lang="en-US" sz="2200" b="1" dirty="0"/>
              <a:t>Location </a:t>
            </a:r>
          </a:p>
          <a:p>
            <a:pPr>
              <a:buFont typeface="Wingdings" panose="05000000000000000000" pitchFamily="2" charset="2"/>
              <a:buChar char="§"/>
            </a:pPr>
            <a:r>
              <a:rPr lang="en-US" sz="2200" b="1" dirty="0"/>
              <a:t>Technologies (programming languages and DQLs).</a:t>
            </a:r>
          </a:p>
          <a:p>
            <a:pPr marL="0" indent="0">
              <a:buNone/>
            </a:pPr>
            <a:endParaRPr lang="en-US" sz="2200" dirty="0"/>
          </a:p>
          <a:p>
            <a:pPr marL="0" indent="0">
              <a:buNone/>
            </a:pPr>
            <a:r>
              <a:rPr lang="en-US" sz="2200" dirty="0"/>
              <a:t>Further data was retrieved through web scraping tabular data based on </a:t>
            </a:r>
            <a:r>
              <a:rPr lang="en-US" sz="2200" b="1" dirty="0"/>
              <a:t>average annual salary </a:t>
            </a:r>
            <a:r>
              <a:rPr lang="en-US" sz="2200" dirty="0"/>
              <a:t>for different </a:t>
            </a:r>
            <a:r>
              <a:rPr lang="en-US" sz="2200" b="1" dirty="0"/>
              <a:t>technologies.</a:t>
            </a:r>
            <a:endParaRPr lang="en-GB"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pPr marL="0" indent="0">
              <a:buNone/>
            </a:pPr>
            <a:r>
              <a:rPr lang="en-US" sz="1800" b="1" dirty="0"/>
              <a:t>Data collection </a:t>
            </a:r>
            <a:r>
              <a:rPr lang="en-US" sz="1800" dirty="0"/>
              <a:t>– Data was obtained through web scraping and API endpoints, which included Technologies used in industry along with characteristics of the Developer that used such technologies. </a:t>
            </a:r>
          </a:p>
          <a:p>
            <a:pPr marL="0" indent="0">
              <a:buNone/>
            </a:pPr>
            <a:r>
              <a:rPr lang="en-US" sz="1800" b="1" dirty="0"/>
              <a:t>Data Preparation </a:t>
            </a:r>
            <a:r>
              <a:rPr lang="en-US" sz="1800" dirty="0"/>
              <a:t>– Data exploration of the data set was performed using the Pandas Library to gain understanding of its format. Data Wrangling was then utilized to identify duplicates, find missing values, impute missing values and normalize data for later comparison. </a:t>
            </a:r>
          </a:p>
          <a:p>
            <a:pPr marL="0" indent="0">
              <a:buNone/>
            </a:pPr>
            <a:r>
              <a:rPr lang="en-US" sz="1800" b="1" dirty="0"/>
              <a:t>Exploratory Data Analysis  – </a:t>
            </a:r>
            <a:r>
              <a:rPr lang="en-US" sz="1800" dirty="0"/>
              <a:t>The converted to dataframes from a CSV format to allow for the distribution of key data points to be assessed. Further exploration through descriptive statistics, aggregation and outlier detection and correlation matrix analysis for the Age of developers. </a:t>
            </a:r>
          </a:p>
          <a:p>
            <a:pPr marL="0" indent="0">
              <a:buNone/>
            </a:pPr>
            <a:r>
              <a:rPr lang="en-US" sz="1800" b="1" dirty="0"/>
              <a:t>Data Visualization </a:t>
            </a:r>
            <a:r>
              <a:rPr lang="en-US" sz="1800" dirty="0"/>
              <a:t>– Data was then queried using SQL from a data warehouse. Data including the compensation of Developers, age of developers, Work hours by age and compensation by age. Additionally, a dashboard was created using the same dataset that gained insight into the current technologist landscape, more specifically looking at the current and future Languages/Databases used by Developer in industry. </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1090494" y="1825625"/>
            <a:ext cx="3194581" cy="3194581"/>
          </a:xfrm>
          <a:prstGeom prst="rect">
            <a:avLst/>
          </a:prstGeom>
        </p:spPr>
      </p:pic>
    </p:spTree>
    <p:extLst>
      <p:ext uri="{BB962C8B-B14F-4D97-AF65-F5344CB8AC3E}">
        <p14:creationId xmlns:p14="http://schemas.microsoft.com/office/powerpoint/2010/main" val="165747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690688"/>
            <a:ext cx="10124758" cy="4351338"/>
          </a:xfrm>
        </p:spPr>
        <p:txBody>
          <a:bodyPr>
            <a:normAutofit fontScale="85000" lnSpcReduction="20000"/>
          </a:bodyPr>
          <a:lstStyle/>
          <a:p>
            <a:pPr marL="0" indent="0">
              <a:buNone/>
            </a:pPr>
            <a:r>
              <a:rPr lang="en-US" sz="1800" b="1" u="sng" dirty="0"/>
              <a:t>Python visualizations</a:t>
            </a:r>
          </a:p>
          <a:p>
            <a:r>
              <a:rPr lang="en-US" sz="1800" dirty="0"/>
              <a:t>The distribution of compensation for developers was skewed right,  and unimodal, with a modal salary of approximately $21,000. </a:t>
            </a:r>
          </a:p>
          <a:p>
            <a:r>
              <a:rPr lang="en-US" sz="1800" dirty="0"/>
              <a:t>A strong positive correlation for the compensation developers receive against ages was found. </a:t>
            </a:r>
          </a:p>
          <a:p>
            <a:r>
              <a:rPr lang="en-US" sz="1800" dirty="0"/>
              <a:t>A clear majority of the respondents for the dataset were developers by profession.</a:t>
            </a:r>
          </a:p>
          <a:p>
            <a:pPr marL="0" indent="0">
              <a:buNone/>
            </a:pPr>
            <a:r>
              <a:rPr lang="en-US" sz="1800" b="1" u="sng" dirty="0"/>
              <a:t>Currently used technologies</a:t>
            </a:r>
          </a:p>
          <a:p>
            <a:r>
              <a:rPr lang="en-US" sz="1800" dirty="0"/>
              <a:t>JavaScript, HTML/CSS and SQL were amongst the top 3 currently used languages. </a:t>
            </a:r>
          </a:p>
          <a:p>
            <a:r>
              <a:rPr lang="en-US" sz="1800" dirty="0"/>
              <a:t>MySQL, Microsoft SQL Servers and PostgreSQL were amongst the top 3 currently used databases. </a:t>
            </a:r>
          </a:p>
          <a:p>
            <a:r>
              <a:rPr lang="en-US" sz="1800" dirty="0"/>
              <a:t>JQuery, React.js and Angular were amongst the top 3 currently used Web Frames.</a:t>
            </a:r>
          </a:p>
          <a:p>
            <a:pPr marL="0" indent="0">
              <a:buNone/>
            </a:pPr>
            <a:r>
              <a:rPr lang="en-US" sz="1800" b="1" u="sng" dirty="0"/>
              <a:t>Future technologies</a:t>
            </a:r>
            <a:endParaRPr lang="en-US" sz="1800" dirty="0"/>
          </a:p>
          <a:p>
            <a:r>
              <a:rPr lang="en-US" sz="1800" dirty="0"/>
              <a:t>JavaScript, HTML/CSS and Python were amongst the top 3 languages to be learnt next year.</a:t>
            </a:r>
          </a:p>
          <a:p>
            <a:r>
              <a:rPr lang="en-US" sz="1800" dirty="0"/>
              <a:t>PostgreSQL, MongoDB, and Redis were amongst the top 3 Databases to be learn next year. </a:t>
            </a:r>
          </a:p>
          <a:p>
            <a:r>
              <a:rPr lang="en-US" sz="1800" dirty="0"/>
              <a:t>React.js, Vue.js and Angular were amongst the top 3 Web Frames to be learnt next year. </a:t>
            </a:r>
          </a:p>
          <a:p>
            <a:pPr marL="0" indent="0">
              <a:buNone/>
            </a:pPr>
            <a:r>
              <a:rPr lang="en-US" sz="1800" b="1" u="sng" dirty="0"/>
              <a:t>Demographics</a:t>
            </a:r>
          </a:p>
          <a:p>
            <a:r>
              <a:rPr lang="en-US" sz="1800" dirty="0"/>
              <a:t>An expected majority of the respondents were male (93.5%), with the mainstream of which having a Bachelor’s Degree, from a wide variety of countries and a modal age of 28 years. </a:t>
            </a:r>
          </a:p>
        </p:txBody>
      </p:sp>
      <p:sp>
        <p:nvSpPr>
          <p:cNvPr id="4" name="Content Placeholder 2">
            <a:extLst>
              <a:ext uri="{FF2B5EF4-FFF2-40B4-BE49-F238E27FC236}">
                <a16:creationId xmlns:a16="http://schemas.microsoft.com/office/drawing/2014/main" id="{53FD1EA7-3E01-F336-99E7-A8E722CF80CA}"/>
              </a:ext>
            </a:extLst>
          </p:cNvPr>
          <p:cNvSpPr txBox="1">
            <a:spLocks/>
          </p:cNvSpPr>
          <p:nvPr/>
        </p:nvSpPr>
        <p:spPr>
          <a:xfrm>
            <a:off x="2431891" y="1687513"/>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dirty="0"/>
          </a:p>
        </p:txBody>
      </p:sp>
      <p:sp>
        <p:nvSpPr>
          <p:cNvPr id="5" name="Content Placeholder 2">
            <a:extLst>
              <a:ext uri="{FF2B5EF4-FFF2-40B4-BE49-F238E27FC236}">
                <a16:creationId xmlns:a16="http://schemas.microsoft.com/office/drawing/2014/main" id="{24C884E0-E897-5F6A-0DBD-4F44F4C8ECC5}"/>
              </a:ext>
            </a:extLst>
          </p:cNvPr>
          <p:cNvSpPr txBox="1">
            <a:spLocks/>
          </p:cNvSpPr>
          <p:nvPr/>
        </p:nvSpPr>
        <p:spPr>
          <a:xfrm>
            <a:off x="2980531" y="1756569"/>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4" name="Picture 13">
            <a:extLst>
              <a:ext uri="{FF2B5EF4-FFF2-40B4-BE49-F238E27FC236}">
                <a16:creationId xmlns:a16="http://schemas.microsoft.com/office/drawing/2014/main" id="{C3A45500-7070-D190-1791-3F60747CA8E7}"/>
              </a:ext>
            </a:extLst>
          </p:cNvPr>
          <p:cNvPicPr>
            <a:picLocks noChangeAspect="1"/>
          </p:cNvPicPr>
          <p:nvPr/>
        </p:nvPicPr>
        <p:blipFill>
          <a:blip r:embed="rId3"/>
          <a:stretch>
            <a:fillRect/>
          </a:stretch>
        </p:blipFill>
        <p:spPr>
          <a:xfrm>
            <a:off x="462137" y="2506660"/>
            <a:ext cx="5414407" cy="2935522"/>
          </a:xfrm>
          <a:prstGeom prst="rect">
            <a:avLst/>
          </a:prstGeom>
        </p:spPr>
      </p:pic>
      <p:pic>
        <p:nvPicPr>
          <p:cNvPr id="16" name="Picture 15">
            <a:extLst>
              <a:ext uri="{FF2B5EF4-FFF2-40B4-BE49-F238E27FC236}">
                <a16:creationId xmlns:a16="http://schemas.microsoft.com/office/drawing/2014/main" id="{E0DDB772-6197-FA3E-99E5-21BBCF40D3C9}"/>
              </a:ext>
            </a:extLst>
          </p:cNvPr>
          <p:cNvPicPr>
            <a:picLocks noChangeAspect="1"/>
          </p:cNvPicPr>
          <p:nvPr/>
        </p:nvPicPr>
        <p:blipFill>
          <a:blip r:embed="rId4"/>
          <a:stretch>
            <a:fillRect/>
          </a:stretch>
        </p:blipFill>
        <p:spPr>
          <a:xfrm>
            <a:off x="6096000" y="2462501"/>
            <a:ext cx="5789486" cy="313941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4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38200" y="1584556"/>
            <a:ext cx="5181600" cy="4351338"/>
          </a:xfrm>
        </p:spPr>
        <p:txBody>
          <a:bodyPr>
            <a:normAutofit fontScale="77500" lnSpcReduction="20000"/>
          </a:bodyPr>
          <a:lstStyle/>
          <a:p>
            <a:pPr marL="0" indent="0">
              <a:buNone/>
            </a:pPr>
            <a:r>
              <a:rPr lang="en-US" sz="3600" b="1" u="sng" dirty="0"/>
              <a:t>Findings</a:t>
            </a:r>
          </a:p>
          <a:p>
            <a:pPr marL="0" indent="0">
              <a:buNone/>
            </a:pPr>
            <a:endParaRPr lang="en-US" dirty="0"/>
          </a:p>
          <a:p>
            <a:r>
              <a:rPr lang="en-GB" dirty="0"/>
              <a:t>There is an anticipated increase in the use of Python both compared to the current year and in the coming year.</a:t>
            </a:r>
          </a:p>
          <a:p>
            <a:endParaRPr lang="en-US" dirty="0"/>
          </a:p>
          <a:p>
            <a:r>
              <a:rPr lang="en-GB" dirty="0"/>
              <a:t>JavaScript is currently the top programming language and is expected to remain so in the upcoming year for developers.</a:t>
            </a:r>
          </a:p>
          <a:p>
            <a:endParaRPr lang="en-US" dirty="0"/>
          </a:p>
          <a:p>
            <a:r>
              <a:rPr lang="en-GB" dirty="0"/>
              <a:t>Languages such as Go and Kotlin are among the top 10 future languages to learn next year. </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81381"/>
            <a:ext cx="5181600" cy="4351338"/>
          </a:xfrm>
        </p:spPr>
        <p:txBody>
          <a:bodyPr>
            <a:normAutofit fontScale="77500" lnSpcReduction="20000"/>
          </a:bodyPr>
          <a:lstStyle/>
          <a:p>
            <a:pPr marL="0" indent="0">
              <a:buNone/>
            </a:pPr>
            <a:r>
              <a:rPr lang="en-US" sz="3600" b="1" u="sng" dirty="0"/>
              <a:t>Implications</a:t>
            </a:r>
          </a:p>
          <a:p>
            <a:pPr marL="0" indent="0">
              <a:buNone/>
            </a:pPr>
            <a:endParaRPr lang="en-US" dirty="0"/>
          </a:p>
          <a:p>
            <a:r>
              <a:rPr lang="en-GB" dirty="0"/>
              <a:t>Python may see increased demand over time and might be crucial for the career development of many developers in the industry.</a:t>
            </a:r>
          </a:p>
          <a:p>
            <a:endParaRPr lang="en-US" dirty="0"/>
          </a:p>
          <a:p>
            <a:r>
              <a:rPr lang="en-GB" dirty="0"/>
              <a:t>Front-end development skills will remain highly sought after by both developers and recruiters in the future.</a:t>
            </a:r>
          </a:p>
          <a:p>
            <a:endParaRPr lang="en-US" dirty="0"/>
          </a:p>
          <a:p>
            <a:r>
              <a:rPr lang="en-GB" dirty="0"/>
              <a:t>There appears to be a transition towards more modern programming languages in the near future</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10 databases for the next year goes here.&gt;</a:t>
            </a:r>
          </a:p>
        </p:txBody>
      </p:sp>
      <p:pic>
        <p:nvPicPr>
          <p:cNvPr id="6" name="Picture 5">
            <a:extLst>
              <a:ext uri="{FF2B5EF4-FFF2-40B4-BE49-F238E27FC236}">
                <a16:creationId xmlns:a16="http://schemas.microsoft.com/office/drawing/2014/main" id="{9521354A-7A14-D7F7-4DE5-408EA7ED7F33}"/>
              </a:ext>
            </a:extLst>
          </p:cNvPr>
          <p:cNvPicPr>
            <a:picLocks noChangeAspect="1"/>
          </p:cNvPicPr>
          <p:nvPr/>
        </p:nvPicPr>
        <p:blipFill>
          <a:blip r:embed="rId3"/>
          <a:stretch>
            <a:fillRect/>
          </a:stretch>
        </p:blipFill>
        <p:spPr>
          <a:xfrm>
            <a:off x="401687" y="2332911"/>
            <a:ext cx="5331593" cy="2877648"/>
          </a:xfrm>
          <a:prstGeom prst="rect">
            <a:avLst/>
          </a:prstGeom>
        </p:spPr>
      </p:pic>
      <p:pic>
        <p:nvPicPr>
          <p:cNvPr id="9" name="Picture 8">
            <a:extLst>
              <a:ext uri="{FF2B5EF4-FFF2-40B4-BE49-F238E27FC236}">
                <a16:creationId xmlns:a16="http://schemas.microsoft.com/office/drawing/2014/main" id="{6B5C1A87-1745-F17D-45E2-1C11F6CF31FD}"/>
              </a:ext>
            </a:extLst>
          </p:cNvPr>
          <p:cNvPicPr>
            <a:picLocks noChangeAspect="1"/>
          </p:cNvPicPr>
          <p:nvPr/>
        </p:nvPicPr>
        <p:blipFill>
          <a:blip r:embed="rId4"/>
          <a:stretch>
            <a:fillRect/>
          </a:stretch>
        </p:blipFill>
        <p:spPr>
          <a:xfrm>
            <a:off x="6172199" y="2306979"/>
            <a:ext cx="5328553" cy="296952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5102</TotalTime>
  <Words>1247</Words>
  <Application>Microsoft Office PowerPoint</Application>
  <PresentationFormat>Widescreen</PresentationFormat>
  <Paragraphs>133</Paragraphs>
  <Slides>18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Helv</vt:lpstr>
      <vt:lpstr>IBM Plex Mono SemiBold</vt:lpstr>
      <vt:lpstr>IBM Plex Mono Text</vt:lpstr>
      <vt:lpstr>Wingdings</vt:lpstr>
      <vt:lpstr>SLIDE_TEMPLATE_skill_network</vt:lpstr>
      <vt:lpstr>Identifying Emerging skills in the Tech Industry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 Current Technology Usage </vt:lpstr>
      <vt:lpstr>DASHBOARD – Future Technology Trend</vt:lpstr>
      <vt:lpstr>DASHBOARD TAB 3</vt:lpstr>
      <vt:lpstr>OVERALL FINDINGS &amp; IMPLICATIONS</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Liam Batiste</cp:lastModifiedBy>
  <cp:revision>22</cp:revision>
  <dcterms:created xsi:type="dcterms:W3CDTF">2020-10-28T18:29:43Z</dcterms:created>
  <dcterms:modified xsi:type="dcterms:W3CDTF">2024-05-18T20:39:49Z</dcterms:modified>
</cp:coreProperties>
</file>