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DA40-1C8B-426F-BCC2-A6A4AEBE3C0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34CC-F0DB-472E-9673-145EE987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https://guides.github.com/introduction/flow/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E34CC-F0DB-472E-9673-145EE9877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DBCB3D9-817A-4F91-93E4-BE2EA9EA23E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C5C6E6-30A7-465D-AC98-33CFC808DC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source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Wortzman</a:t>
            </a:r>
            <a:endParaRPr lang="en-US" dirty="0" smtClean="0"/>
          </a:p>
          <a:p>
            <a:endParaRPr lang="en-US" dirty="0"/>
          </a:p>
          <a:p>
            <a:r>
              <a:rPr lang="en-US" sz="1400" i="1" dirty="0" smtClean="0"/>
              <a:t>heavily adapted from git-scm.com/book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056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Version control</a:t>
            </a:r>
            <a:r>
              <a:rPr lang="en-US" dirty="0" smtClean="0"/>
              <a:t> is a system for keeping track of the changes made to a set of files over time.</a:t>
            </a:r>
          </a:p>
          <a:p>
            <a:pPr lvl="1"/>
            <a:r>
              <a:rPr lang="en-US" i="1" dirty="0" smtClean="0"/>
              <a:t>Source control</a:t>
            </a:r>
            <a:r>
              <a:rPr lang="en-US" dirty="0" smtClean="0"/>
              <a:t> is version control for source code.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Easily revert back to a previous state</a:t>
            </a:r>
          </a:p>
          <a:p>
            <a:pPr lvl="1"/>
            <a:r>
              <a:rPr lang="en-US" dirty="0" smtClean="0"/>
              <a:t>Track when changes were made to narrow down when an issue was introduced</a:t>
            </a:r>
          </a:p>
          <a:p>
            <a:pPr lvl="1"/>
            <a:r>
              <a:rPr lang="en-US" dirty="0" smtClean="0"/>
              <a:t>Keep updates separate from one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6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distributed </a:t>
            </a:r>
            <a:r>
              <a:rPr lang="en-US" dirty="0" smtClean="0"/>
              <a:t>version control system, all data is stored on all users’ local machine: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centralized</a:t>
            </a:r>
            <a:r>
              <a:rPr lang="en-US" dirty="0" smtClean="0"/>
              <a:t> version control system, in which users only have the data they are using:</a:t>
            </a:r>
            <a:endParaRPr lang="en-US" dirty="0"/>
          </a:p>
        </p:txBody>
      </p:sp>
      <p:pic>
        <p:nvPicPr>
          <p:cNvPr id="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2055573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200"/>
            <a:ext cx="228405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7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dirty="0" smtClean="0"/>
              <a:t>is a distributed version control system developed by Linus Torvalds and others</a:t>
            </a:r>
          </a:p>
          <a:p>
            <a:pPr lvl="1"/>
            <a:r>
              <a:rPr lang="en-US" dirty="0" smtClean="0"/>
              <a:t>Originally designed, and still used, to track work on the Linux kernel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has become one of the most popular version control systems in the world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Local operations (everything is done on your machine unless you </a:t>
            </a:r>
            <a:r>
              <a:rPr lang="en-US" b="1" i="1" dirty="0" smtClean="0"/>
              <a:t>need</a:t>
            </a:r>
            <a:r>
              <a:rPr lang="en-US" dirty="0" smtClean="0"/>
              <a:t> the server)</a:t>
            </a:r>
          </a:p>
          <a:p>
            <a:pPr lvl="1"/>
            <a:r>
              <a:rPr lang="en-US" dirty="0" smtClean="0"/>
              <a:t>Snapshot storage (store entire files, not just changes)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8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Repository: </a:t>
            </a:r>
            <a:r>
              <a:rPr lang="en-US" dirty="0" smtClean="0"/>
              <a:t>A collection of files and the histories of those files.</a:t>
            </a:r>
          </a:p>
          <a:p>
            <a:r>
              <a:rPr lang="en-US" b="1" dirty="0" smtClean="0"/>
              <a:t>Clone: </a:t>
            </a:r>
            <a:r>
              <a:rPr lang="en-US" dirty="0" smtClean="0"/>
              <a:t>A copy of a repository on another machine.</a:t>
            </a:r>
            <a:endParaRPr lang="en-US" b="1" dirty="0" smtClean="0"/>
          </a:p>
          <a:p>
            <a:r>
              <a:rPr lang="en-US" b="1" dirty="0" smtClean="0"/>
              <a:t>Branch: </a:t>
            </a:r>
            <a:r>
              <a:rPr lang="en-US" dirty="0" smtClean="0"/>
              <a:t>A parallel version of a repository in which edits can be made without affecting the main repository.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496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workflow in </a:t>
            </a:r>
            <a:r>
              <a:rPr lang="en-US" dirty="0" err="1" smtClean="0"/>
              <a:t>Git</a:t>
            </a:r>
            <a:r>
              <a:rPr lang="en-US" dirty="0" smtClean="0"/>
              <a:t> is as follows:</a:t>
            </a:r>
          </a:p>
          <a:p>
            <a:pPr lvl="1"/>
            <a:r>
              <a:rPr lang="en-US" i="1" dirty="0" smtClean="0"/>
              <a:t>Create</a:t>
            </a:r>
            <a:r>
              <a:rPr lang="en-US" dirty="0" smtClean="0"/>
              <a:t> a repository on the server</a:t>
            </a:r>
            <a:endParaRPr lang="en-US" i="1" dirty="0" smtClean="0"/>
          </a:p>
          <a:p>
            <a:pPr lvl="1"/>
            <a:r>
              <a:rPr lang="en-US" i="1" dirty="0" smtClean="0"/>
              <a:t>Clone </a:t>
            </a:r>
            <a:r>
              <a:rPr lang="en-US" dirty="0" smtClean="0"/>
              <a:t>the repository to your machine</a:t>
            </a:r>
          </a:p>
          <a:p>
            <a:pPr lvl="1"/>
            <a:r>
              <a:rPr lang="en-US" dirty="0" smtClean="0"/>
              <a:t>(Optional) Create a </a:t>
            </a:r>
            <a:r>
              <a:rPr lang="en-US" i="1" dirty="0" smtClean="0"/>
              <a:t>branch</a:t>
            </a:r>
            <a:endParaRPr lang="en-US" dirty="0" smtClean="0"/>
          </a:p>
          <a:p>
            <a:pPr lvl="1"/>
            <a:r>
              <a:rPr lang="en-US" dirty="0" smtClean="0"/>
              <a:t>Edit some files in the repository, or add new ones</a:t>
            </a:r>
          </a:p>
          <a:p>
            <a:pPr lvl="1"/>
            <a:r>
              <a:rPr lang="en-US" i="1" dirty="0" smtClean="0"/>
              <a:t>Stage</a:t>
            </a:r>
            <a:r>
              <a:rPr lang="en-US" dirty="0" smtClean="0"/>
              <a:t> the changes</a:t>
            </a:r>
          </a:p>
          <a:p>
            <a:pPr lvl="1"/>
            <a:r>
              <a:rPr lang="en-US" i="1" dirty="0" smtClean="0"/>
              <a:t>Commit</a:t>
            </a:r>
            <a:r>
              <a:rPr lang="en-US" dirty="0" smtClean="0"/>
              <a:t> the changes to your local repository</a:t>
            </a:r>
          </a:p>
          <a:p>
            <a:pPr lvl="1"/>
            <a:r>
              <a:rPr lang="en-US" i="1" dirty="0" smtClean="0"/>
              <a:t>Push</a:t>
            </a:r>
            <a:r>
              <a:rPr lang="en-US" dirty="0" smtClean="0"/>
              <a:t> the changes to the server</a:t>
            </a:r>
          </a:p>
          <a:p>
            <a:pPr lvl="1"/>
            <a:r>
              <a:rPr lang="en-US" dirty="0" smtClean="0"/>
              <a:t>(Optional) </a:t>
            </a:r>
            <a:r>
              <a:rPr lang="en-US" i="1" dirty="0" smtClean="0"/>
              <a:t>Merge</a:t>
            </a:r>
            <a:r>
              <a:rPr lang="en-US" dirty="0" smtClean="0"/>
              <a:t> the changes to the main branch</a:t>
            </a:r>
          </a:p>
          <a:p>
            <a:pPr lvl="1"/>
            <a:r>
              <a:rPr lang="en-US" dirty="0" smtClean="0"/>
              <a:t>(Optional) Delete your branch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84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work with a variant of the </a:t>
            </a:r>
            <a:r>
              <a:rPr lang="en-US" sz="2400" i="1" dirty="0" smtClean="0"/>
              <a:t>integration manager workflow</a:t>
            </a:r>
          </a:p>
          <a:p>
            <a:pPr lvl="1"/>
            <a:r>
              <a:rPr lang="en-US" sz="2000" dirty="0" smtClean="0"/>
              <a:t>Each of you will have a local repository in which you do your work (with any branches you want)</a:t>
            </a:r>
          </a:p>
          <a:p>
            <a:pPr lvl="1"/>
            <a:r>
              <a:rPr lang="en-US" sz="2000" dirty="0" smtClean="0"/>
              <a:t>When your project is complete, you will submit a </a:t>
            </a:r>
            <a:r>
              <a:rPr lang="en-US" sz="2000" i="1" dirty="0" smtClean="0"/>
              <a:t>pull request</a:t>
            </a:r>
            <a:r>
              <a:rPr lang="en-US" sz="2000" dirty="0" smtClean="0"/>
              <a:t> to have your repository merged into the main class repository</a:t>
            </a:r>
          </a:p>
          <a:p>
            <a:pPr lvl="2"/>
            <a:r>
              <a:rPr lang="en-US" sz="1800" dirty="0" smtClean="0"/>
              <a:t>This is submitting your project</a:t>
            </a:r>
          </a:p>
          <a:p>
            <a:pPr lvl="1"/>
            <a:r>
              <a:rPr lang="en-US" sz="2000" dirty="0" smtClean="0"/>
              <a:t>Mr. Hawker or I will review the pull request and execute it if we believe the code is ready</a:t>
            </a:r>
            <a:endParaRPr lang="en-US" sz="2000" dirty="0"/>
          </a:p>
        </p:txBody>
      </p:sp>
      <p:pic>
        <p:nvPicPr>
          <p:cNvPr id="3074" name="Picture 2" descr="http://git-scm.com/figures/18333fig05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05400"/>
            <a:ext cx="3512968" cy="14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demos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2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B28B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</TotalTime>
  <Words>388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Git and source control basics</vt:lpstr>
      <vt:lpstr>What is version control?</vt:lpstr>
      <vt:lpstr>Distributed VCS</vt:lpstr>
      <vt:lpstr>git</vt:lpstr>
      <vt:lpstr>Git terminology</vt:lpstr>
      <vt:lpstr>Git workflow</vt:lpstr>
      <vt:lpstr>Git workflow</vt:lpstr>
      <vt:lpstr>Git/github demos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source control basics</dc:title>
  <dc:creator>Wortzman, Brett    IHS-Staff</dc:creator>
  <cp:lastModifiedBy>Wortzman, Brett    IHS-Staff</cp:lastModifiedBy>
  <cp:revision>4</cp:revision>
  <dcterms:created xsi:type="dcterms:W3CDTF">2014-10-01T20:45:55Z</dcterms:created>
  <dcterms:modified xsi:type="dcterms:W3CDTF">2014-10-01T21:06:49Z</dcterms:modified>
</cp:coreProperties>
</file>