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9D4"/>
    <a:srgbClr val="346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0FEC0-CA96-4E77-AD3F-429DC0035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ACE9E9-6363-46D0-905F-79764221E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EDBFBA-217D-4524-B874-0F4897ED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C332-4C86-4238-8179-13B17464DB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0E4404-B99D-4643-AB17-12290C9C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86418F-3E2D-45F7-AA5C-D8008431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69D7-DE3B-42ED-8892-1C63CA58CE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9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490FB-9E31-4A43-901B-5DF4F124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E4026AB-1639-4069-8156-48C172818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7157EC-B1A4-4897-A39B-8DD097F3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C332-4C86-4238-8179-13B17464DB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5B2A06-76C0-4E9D-86FD-8A6A22D9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C735B3-DC4E-4748-904A-2759CBBD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69D7-DE3B-42ED-8892-1C63CA58CE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8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C456C43-31EC-47D8-AE77-4D8C564D8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6890BC-EB0B-4EF7-898F-4A066719A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A3C02E-E498-46AA-ACCF-2172A5E3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C332-4C86-4238-8179-13B17464DB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44DC2A-F8AC-4B10-843A-032EB37E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FB52AA-E479-4EC6-BC5F-F5D6B261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69D7-DE3B-42ED-8892-1C63CA58CE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9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4F43E-37F6-4207-AB41-20C1DDCB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B69C27-01D8-4C60-9203-7C964F40C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0801EB-BE40-4F94-A52A-2806D236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C332-4C86-4238-8179-13B17464DB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1D6AC6-9A7D-42D4-BE8B-54ED3369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03A79D-DCC3-4A4F-9490-F88BAEB0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69D7-DE3B-42ED-8892-1C63CA58CE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6A3DA-DEB3-4081-A870-B12D6CCF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C9EB3D-8FD0-4750-945E-E3BA02BE0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2CCDF2-AFEB-4507-B19F-88D4CB7A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C332-4C86-4238-8179-13B17464DB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C4750D-1016-4D57-88C8-D4FFE247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9BFAC5-D484-4ADB-86F6-E8D7B08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69D7-DE3B-42ED-8892-1C63CA58CE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9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53710-E673-432E-A1E8-A6868620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32ED20-9D8D-4FCD-AC89-C43EF279D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8AFC329-80DD-4CF5-A081-774AB5607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B61F8F2-1F1E-49F2-A610-FB231366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C332-4C86-4238-8179-13B17464DB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D5C596-04EE-4CD9-8FAB-7101902C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95E62C9-BCCF-4709-9862-8EC4B77D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69D7-DE3B-42ED-8892-1C63CA58CE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C30C9-95C0-439B-94B0-94646BB3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1BE66-6C02-48C5-B732-338A825D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27AF7B2-1FF8-4A49-90C0-7C4E84678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D47ACC2-1C2D-43AA-AF6E-E1014ABD2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AF98726-838C-4AA1-AF9B-2211F9F7B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2ECDCF9-6766-4B9F-A8E6-8EA669FC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C332-4C86-4238-8179-13B17464DB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6BE2310-49F6-4C79-91BF-CDC7DDD9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D9DFD6C-6E64-4CA5-AC5C-7075FCA4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69D7-DE3B-42ED-8892-1C63CA58CE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0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B3C3D-93BE-4353-A2DA-FE5A1039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B87211B-A812-427D-B11C-96A87D4C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C332-4C86-4238-8179-13B17464DB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17E9AC-4DAB-4375-9F60-4CECCC8E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66DBA86-66DC-4451-8688-A74BDA7E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69D7-DE3B-42ED-8892-1C63CA58CE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868A13-2D84-4B14-A038-159A44BD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C332-4C86-4238-8179-13B17464DB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9083808-E647-46BC-A1F6-CE2B5843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7D5F24-04C8-42E6-A5FB-A8454667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69D7-DE3B-42ED-8892-1C63CA58CE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8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32052-D8A9-4738-954F-70033B86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0E02F3-8570-4CE6-988C-7F88D151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23E40E-F525-49FA-9FB6-D73B82B94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59506C-2809-49E7-A818-8CEB251E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C332-4C86-4238-8179-13B17464DB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563CF6-044C-49F2-84E7-AB50ECA2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146B048-9551-49B7-8930-F69E68E5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69D7-DE3B-42ED-8892-1C63CA58CE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BC2CE-BFF0-4EA3-B248-AF5DDCE3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B1B968C-A6CB-466C-89F7-38F971DF6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458786-07C8-472E-900E-295EE03EA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C745D7B-05D0-4A9B-8B11-A4BF5921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C332-4C86-4238-8179-13B17464DB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7D71E8-DC57-45EC-BB4E-16A83F11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D19FE-3D61-4CE8-85B9-24930B3E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69D7-DE3B-42ED-8892-1C63CA58CE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6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EBE1DB4-A3A2-4D62-ACF5-ABB4F7ED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0F9652-B6C0-4008-863B-617CE7C0E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18B0A1-0A13-44AF-8BAC-1CACD1C3F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C332-4C86-4238-8179-13B17464DB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D32FFC-F9FA-4DF2-B5A4-79B014FBE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FD1C96-DFCD-4684-8D28-C8D28BB15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69D7-DE3B-42ED-8892-1C63CA58CE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DD70F649-53C1-456D-AA3A-A7F1E873A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9923" y="0"/>
            <a:ext cx="4842077" cy="6858000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1314450" lvl="1" indent="-857250" algn="l">
              <a:buFont typeface="Wingdings" panose="05000000000000000000" pitchFamily="2" charset="2"/>
              <a:buChar char="ü"/>
            </a:pPr>
            <a:r>
              <a:rPr lang="nl-BE" sz="4800" dirty="0">
                <a:solidFill>
                  <a:srgbClr val="4899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Simple</a:t>
            </a:r>
          </a:p>
          <a:p>
            <a:pPr marL="1314450" lvl="1" indent="-857250" algn="l">
              <a:buFont typeface="Wingdings" panose="05000000000000000000" pitchFamily="2" charset="2"/>
              <a:buChar char="ü"/>
            </a:pPr>
            <a:r>
              <a:rPr lang="nl-BE" sz="4800" dirty="0" err="1">
                <a:solidFill>
                  <a:srgbClr val="4899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Powerful</a:t>
            </a:r>
            <a:endParaRPr lang="nl-BE" sz="4800" dirty="0">
              <a:solidFill>
                <a:srgbClr val="4899D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314450" lvl="1" indent="-857250" algn="l">
              <a:buFont typeface="Wingdings" panose="05000000000000000000" pitchFamily="2" charset="2"/>
              <a:buChar char="ü"/>
            </a:pPr>
            <a:r>
              <a:rPr lang="nl-BE" sz="4800" dirty="0">
                <a:solidFill>
                  <a:srgbClr val="4899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Easy</a:t>
            </a:r>
            <a:endParaRPr lang="en-US" sz="4800" dirty="0">
              <a:solidFill>
                <a:srgbClr val="4899D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4A2469CE-7A9F-4278-8F50-6742D0F71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80" y="1654215"/>
            <a:ext cx="3549570" cy="35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103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</Words>
  <Application>Microsoft Office PowerPoint</Application>
  <PresentationFormat>Breedbeeld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Wingdings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Tom Dobbelaere</dc:creator>
  <cp:lastModifiedBy>Tom Dobbelaere</cp:lastModifiedBy>
  <cp:revision>4</cp:revision>
  <dcterms:created xsi:type="dcterms:W3CDTF">2018-04-20T22:28:44Z</dcterms:created>
  <dcterms:modified xsi:type="dcterms:W3CDTF">2018-04-21T08:54:29Z</dcterms:modified>
</cp:coreProperties>
</file>