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08D0-0938-4D4B-93EC-9000F73622C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944064-13EC-4F25-8CB7-74FAFC3E97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8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08D0-0938-4D4B-93EC-9000F73622C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4064-13EC-4F25-8CB7-74FAFC3E975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08D0-0938-4D4B-93EC-9000F73622C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4064-13EC-4F25-8CB7-74FAFC3E97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7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08D0-0938-4D4B-93EC-9000F73622C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4064-13EC-4F25-8CB7-74FAFC3E975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08D0-0938-4D4B-93EC-9000F73622C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4064-13EC-4F25-8CB7-74FAFC3E97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08D0-0938-4D4B-93EC-9000F73622C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4064-13EC-4F25-8CB7-74FAFC3E975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8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08D0-0938-4D4B-93EC-9000F73622C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4064-13EC-4F25-8CB7-74FAFC3E975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0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08D0-0938-4D4B-93EC-9000F73622C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4064-13EC-4F25-8CB7-74FAFC3E975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8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08D0-0938-4D4B-93EC-9000F73622C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4064-13EC-4F25-8CB7-74FAFC3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08D0-0938-4D4B-93EC-9000F73622C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4064-13EC-4F25-8CB7-74FAFC3E975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9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75608D0-0938-4D4B-93EC-9000F73622C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4064-13EC-4F25-8CB7-74FAFC3E97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80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08D0-0938-4D4B-93EC-9000F73622C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944064-13EC-4F25-8CB7-74FAFC3E97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3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teamfortress.com/wiki/Saxton_Hale" TargetMode="External"/><Relationship Id="rId2" Type="http://schemas.openxmlformats.org/officeDocument/2006/relationships/hyperlink" Target="https://wiki.teamfortress.com/wiki/Aren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XaWMGUJM6U?start=30&amp;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teamfortress.com/wiki/SourceMod#:~:text=SourceMod%20is%20server%20modification%20for,community%20to%20optimize%20their%20servers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mod.net/" TargetMode="External"/><Relationship Id="rId2" Type="http://schemas.openxmlformats.org/officeDocument/2006/relationships/hyperlink" Target="https://www.sourcemm.net/abo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F483-8DD2-E70A-B0F9-7DE312F71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Versus Saxton Hale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303EC-47D6-30A6-50E5-9907D81B6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Liam Einspahr</a:t>
            </a:r>
          </a:p>
        </p:txBody>
      </p:sp>
    </p:spTree>
    <p:extLst>
      <p:ext uri="{BB962C8B-B14F-4D97-AF65-F5344CB8AC3E}">
        <p14:creationId xmlns:p14="http://schemas.microsoft.com/office/powerpoint/2010/main" val="176762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3D0D-19DC-4A9B-4AC2-E02CBB48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5C03-FEB0-EB28-739B-787BEDB9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3529"/>
            <a:ext cx="9603275" cy="345061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VS Saxton Hale Mode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also known as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VSH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is an unofficial "Juggernaut" variation of </a:t>
            </a:r>
            <a:r>
              <a:rPr lang="en-US" b="0" i="0" u="none" strike="noStrike" dirty="0">
                <a:solidFill>
                  <a:srgbClr val="3F56AD"/>
                </a:solidFill>
                <a:effectLst/>
                <a:latin typeface="Arial" panose="020B0604020202020204" pitchFamily="34" charset="0"/>
                <a:hlinkClick r:id="rId2" tooltip="Arena"/>
              </a:rPr>
              <a:t>Arena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Mode, in which an entire team of mercenaries is pitted against one player in a battle to the death. Whilst the primary rules of kill or be killed still apply, the modification involves the lone player taking on the role of an overpowered </a:t>
            </a:r>
            <a:r>
              <a:rPr lang="en-US" b="0" i="0" u="none" strike="noStrike" dirty="0">
                <a:solidFill>
                  <a:srgbClr val="3F56AD"/>
                </a:solidFill>
                <a:effectLst/>
                <a:latin typeface="Arial" panose="020B0604020202020204" pitchFamily="34" charset="0"/>
                <a:hlinkClick r:id="rId3" tooltip="Saxton Hale"/>
              </a:rPr>
              <a:t>Saxton Hale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(or other "boss" character), contending against the rest of the players as the other team until either the boss or all the mercenaries perish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 </a:t>
            </a:r>
            <a:r>
              <a:rPr lang="en-US" b="0" i="0" u="none" strike="noStrike" dirty="0">
                <a:solidFill>
                  <a:srgbClr val="3F56AD"/>
                </a:solidFill>
                <a:effectLst/>
                <a:latin typeface="Arial" panose="020B0604020202020204" pitchFamily="34" charset="0"/>
                <a:hlinkClick r:id="rId2" tooltip="Arena"/>
              </a:rPr>
              <a:t>Arena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Mode, each player has one life, and once the player perishes, they do not respawn until the current round 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AD84-1496-B1FE-9F7B-7FC35D6C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gameplay</a:t>
            </a:r>
          </a:p>
        </p:txBody>
      </p:sp>
      <p:pic>
        <p:nvPicPr>
          <p:cNvPr id="4" name="Online Media 3" title="22 Heavies VS Saxton Hale - Team Fortress 2">
            <a:hlinkClick r:id="" action="ppaction://media"/>
            <a:extLst>
              <a:ext uri="{FF2B5EF4-FFF2-40B4-BE49-F238E27FC236}">
                <a16:creationId xmlns:a16="http://schemas.microsoft.com/office/drawing/2014/main" id="{1224207C-FEDE-AD6E-B08F-941AFC9F320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00400" y="2016125"/>
            <a:ext cx="610552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5D39-F09B-D4E8-1A5D-759DC1AD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5D00-CC00-AF50-F4DB-B4A580A6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9800"/>
            <a:ext cx="9603275" cy="3450613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Most plug-ins run server side of the game rather than client side</a:t>
            </a:r>
          </a:p>
          <a:p>
            <a:r>
              <a:rPr lang="en-US" u="none" strike="noStrike" dirty="0">
                <a:solidFill>
                  <a:srgbClr val="202122"/>
                </a:solidFill>
                <a:latin typeface="Arial" panose="020B0604020202020204" pitchFamily="34" charset="0"/>
              </a:rPr>
              <a:t>Most plug-ins are written vis-à-vis </a:t>
            </a:r>
            <a:r>
              <a:rPr lang="en-US" b="0" i="0" u="none" strike="noStrike" dirty="0">
                <a:solidFill>
                  <a:srgbClr val="3F56AD"/>
                </a:solidFill>
                <a:effectLst/>
                <a:latin typeface="Arial" panose="020B0604020202020204" pitchFamily="34" charset="0"/>
                <a:hlinkClick r:id="rId2"/>
              </a:rPr>
              <a:t>SourceMod</a:t>
            </a:r>
            <a:endParaRPr lang="en-US" b="0" i="0" u="none" strike="noStrike" dirty="0">
              <a:solidFill>
                <a:srgbClr val="3F56A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SourceMod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provides its own programming language called “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SourcePawn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”</a:t>
            </a:r>
          </a:p>
          <a:p>
            <a:r>
              <a:rPr lang="en-US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SourcePawn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in respect to the structure it is built upon, is a low-level language</a:t>
            </a:r>
            <a:endParaRPr lang="en-US" b="0" i="0" u="none" strike="noStrike" dirty="0">
              <a:solidFill>
                <a:srgbClr val="3F56AD"/>
              </a:solidFill>
              <a:effectLst/>
              <a:latin typeface="Arial" panose="020B0604020202020204" pitchFamily="34" charset="0"/>
            </a:endParaRPr>
          </a:p>
          <a:p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08BC-DE9A-B1E7-096E-FF97B84B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sourcemod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7EA06-D761-FC5E-595E-CD381F938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249914"/>
            <a:ext cx="9603275" cy="746504"/>
          </a:xfrm>
        </p:spPr>
      </p:pic>
    </p:spTree>
    <p:extLst>
      <p:ext uri="{BB962C8B-B14F-4D97-AF65-F5344CB8AC3E}">
        <p14:creationId xmlns:p14="http://schemas.microsoft.com/office/powerpoint/2010/main" val="395371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5834-D5E0-95B7-6558-60E851E3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Anecdotal evidence and possible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0512-DAFE-7942-5ACA-029739F6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my own personal experiences, the large amount of entity creation that happens in game modes like VSH can result in server-lag and the user’s end dropping framerate and sometimes complete server failure</a:t>
            </a:r>
          </a:p>
          <a:p>
            <a:r>
              <a:rPr lang="en-US" dirty="0"/>
              <a:t>Since the plug-in is programmed in </a:t>
            </a:r>
            <a:r>
              <a:rPr lang="en-US" dirty="0" err="1"/>
              <a:t>SourcePawn</a:t>
            </a:r>
            <a:r>
              <a:rPr lang="en-US" dirty="0"/>
              <a:t>, it is dependent upon the optimizations and conditions of SourceMod</a:t>
            </a:r>
          </a:p>
          <a:p>
            <a:r>
              <a:rPr lang="en-US" dirty="0"/>
              <a:t>Likewise, this means that it is also dependent upon the conditions of </a:t>
            </a:r>
            <a:r>
              <a:rPr lang="en-US" dirty="0" err="1"/>
              <a:t>MetaMod</a:t>
            </a:r>
            <a:r>
              <a:rPr lang="en-US" dirty="0"/>
              <a:t>,  Valve’s API, and so on and so fourth</a:t>
            </a:r>
          </a:p>
        </p:txBody>
      </p:sp>
    </p:spTree>
    <p:extLst>
      <p:ext uri="{BB962C8B-B14F-4D97-AF65-F5344CB8AC3E}">
        <p14:creationId xmlns:p14="http://schemas.microsoft.com/office/powerpoint/2010/main" val="18238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B5EE-122C-4CDB-3A85-69EF4BC5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6145-0AE1-2B6F-6EBD-592526211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at a higher level!</a:t>
            </a:r>
          </a:p>
          <a:p>
            <a:pPr lvl="1"/>
            <a:r>
              <a:rPr lang="en-US" dirty="0" err="1"/>
              <a:t>MetaMod</a:t>
            </a:r>
            <a:endParaRPr lang="en-US" dirty="0"/>
          </a:p>
          <a:p>
            <a:r>
              <a:rPr lang="en-US" dirty="0" err="1"/>
              <a:t>SourcePawn</a:t>
            </a:r>
            <a:r>
              <a:rPr lang="en-US" dirty="0"/>
              <a:t> does not support class nor object creation</a:t>
            </a:r>
          </a:p>
          <a:p>
            <a:pPr lvl="1"/>
            <a:r>
              <a:rPr lang="en-US" dirty="0"/>
              <a:t>Limited choice on the developer’s end to make optimizations</a:t>
            </a:r>
          </a:p>
          <a:p>
            <a:r>
              <a:rPr lang="en-US" dirty="0" err="1"/>
              <a:t>MetaMod</a:t>
            </a:r>
            <a:endParaRPr lang="en-US" dirty="0"/>
          </a:p>
          <a:p>
            <a:pPr lvl="1"/>
            <a:r>
              <a:rPr lang="en-US" dirty="0"/>
              <a:t>C++ </a:t>
            </a:r>
            <a:r>
              <a:rPr lang="en-US" dirty="0" err="1"/>
              <a:t>environement</a:t>
            </a:r>
            <a:r>
              <a:rPr lang="en-US" dirty="0"/>
              <a:t>, meaning potential to use class hierarchy’s and object-oriented programming and more freedom to practice optimal coding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61487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75BA-C58A-01B0-7E8D-76EECF02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FB76-25CB-E062-2F1D-AE36C9F0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Research and learn more about </a:t>
            </a:r>
            <a:r>
              <a:rPr lang="en-US" dirty="0" err="1"/>
              <a:t>MetaMod</a:t>
            </a:r>
            <a:r>
              <a:rPr lang="en-US" dirty="0"/>
              <a:t> and SourceMod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Practice programming simple plug-ins in </a:t>
            </a:r>
            <a:r>
              <a:rPr lang="en-US" dirty="0" err="1"/>
              <a:t>MetaMod</a:t>
            </a:r>
            <a:r>
              <a:rPr lang="en-US" dirty="0"/>
              <a:t> and SourceMod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Decide on an optimal plan and process in development of a higher level VSH game mode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E70D-4729-5FBF-0DBD-364FFD0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4386-8B40-8990-5EB0-FEA2CB9D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https://www.sourcemm.net/about</a:t>
            </a:r>
            <a:endParaRPr lang="en-US" dirty="0"/>
          </a:p>
          <a:p>
            <a:r>
              <a:rPr lang="en-US" dirty="0">
                <a:hlinkClick r:id="rId3"/>
              </a:rPr>
              <a:t>https://www.sourcemod.net</a:t>
            </a:r>
            <a:endParaRPr lang="en-US" dirty="0"/>
          </a:p>
          <a:p>
            <a:r>
              <a:rPr lang="en-US" dirty="0"/>
              <a:t>https://wiki.teamfortress.com/wiki/VS_Saxton_Hale_Mode</a:t>
            </a:r>
          </a:p>
        </p:txBody>
      </p:sp>
    </p:spTree>
    <p:extLst>
      <p:ext uri="{BB962C8B-B14F-4D97-AF65-F5344CB8AC3E}">
        <p14:creationId xmlns:p14="http://schemas.microsoft.com/office/powerpoint/2010/main" val="38810700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</TotalTime>
  <Words>375</Words>
  <Application>Microsoft Office PowerPoint</Application>
  <PresentationFormat>Widescreen</PresentationFormat>
  <Paragraphs>31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Versus Saxton Hale</vt:lpstr>
      <vt:lpstr>Context</vt:lpstr>
      <vt:lpstr>Example gameplay</vt:lpstr>
      <vt:lpstr>Plug-in context</vt:lpstr>
      <vt:lpstr>Structure of sourcemod</vt:lpstr>
      <vt:lpstr>Anecdotal evidence and possible conflicts</vt:lpstr>
      <vt:lpstr>Potential resolution</vt:lpstr>
      <vt:lpstr>Current plan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Versus Saxton Hale</dc:title>
  <dc:creator>Einspahr, Liam W</dc:creator>
  <cp:lastModifiedBy>Einspahr, Liam W</cp:lastModifiedBy>
  <cp:revision>1</cp:revision>
  <dcterms:created xsi:type="dcterms:W3CDTF">2022-07-10T03:40:31Z</dcterms:created>
  <dcterms:modified xsi:type="dcterms:W3CDTF">2022-07-10T04:34:23Z</dcterms:modified>
</cp:coreProperties>
</file>