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E69BD0-37B1-6134-6D0B-C63191B99948}" v="30" dt="2025-10-20T01:00:34.1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D18499-E068-46E0-B56E-66D0EAADD5EB}" type="datetimeFigureOut"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63E188-4D59-4E13-91DF-0678E03766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64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Welcome everyone. Today I’ll summarize how the Scrum-Agile approach helped deliver the SNHU Travel application and why it’s an effective alternative to the traditional Waterfall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 Scrum, each role has clear ownership. The Product Owner manages business value; the Scrum Master enables continuous improvement; and the Development Team turns user stories into working software. This clarity increased communication and accountability during the SNHU Travel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 Agile model cycles through SDLC phases within every sprint instead of sequentially. This allowed our team to gather user feedback after each increment and adjust rapidly, reducing rework.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Under Waterfall, major scope changes are costly. Agile made adaptation simple</a:t>
            </a:r>
            <a:r>
              <a:rPr lang="en-US" dirty="0"/>
              <a:t>;</a:t>
            </a:r>
            <a:r>
              <a:rPr dirty="0"/>
              <a:t> when our client requested currency conversion, we added a new backlog item and implemented it next sprint. That flexibility led to higher client satisfaction.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Selecting the right methodology depends on project needs. For dynamic, </a:t>
            </a:r>
            <a:r>
              <a:rPr lang="en-US" dirty="0"/>
              <a:t>customer driven</a:t>
            </a:r>
            <a:r>
              <a:rPr dirty="0"/>
              <a:t> software like SNHU Travel, Agile delivered higher value, transparency, and team engagement. My recommendation is that Chada Tech formally transition more teams to Scrum.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These references support the concepts of Agile, Scrum roles, and SDLC integration discussed throughout this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Agile vs Waterfall: Lessons from the SNHU Travel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dirty="0"/>
              <a:t>Presented by Liam Farrell | Scrum Master | Chada Tech</a:t>
            </a:r>
          </a:p>
          <a:p>
            <a:r>
              <a:rPr dirty="0"/>
              <a:t>CS-250: Software Development Lifecycle</a:t>
            </a:r>
          </a:p>
          <a:p>
            <a:r>
              <a:rPr lang="en-US" dirty="0">
                <a:ea typeface="Calibri"/>
                <a:cs typeface="Calibri"/>
              </a:rPr>
              <a:t>October 19th 2025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Explaining Agile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6191"/>
            <a:ext cx="8229600" cy="486997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Product Owner: Defines backlog, sets priorities, represents customer.</a:t>
            </a:r>
          </a:p>
          <a:p>
            <a:r>
              <a:rPr dirty="0"/>
              <a:t>Scrum Master: Facilitates events, removes impediments, coaches team.</a:t>
            </a:r>
            <a:endParaRPr dirty="0">
              <a:ea typeface="Calibri"/>
              <a:cs typeface="Calibri"/>
            </a:endParaRPr>
          </a:p>
          <a:p>
            <a:r>
              <a:rPr dirty="0"/>
              <a:t>Development Team: Cross-functional members who design, build, and test increments.</a:t>
            </a:r>
          </a:p>
          <a:p>
            <a:r>
              <a:rPr dirty="0"/>
              <a:t>Roles emphasize collaboration, self-organization, and accountability (Schwaber &amp; Sutherland, 2020).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Agile Phases of the SDLC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Requirements → Product Backlog Creation</a:t>
            </a:r>
          </a:p>
          <a:p>
            <a:r>
              <a:t>Design &amp; Development → Sprint Planning and Execution</a:t>
            </a:r>
          </a:p>
          <a:p>
            <a:r>
              <a:t>Testing → Continuous Integration and Review</a:t>
            </a:r>
          </a:p>
          <a:p>
            <a:r>
              <a:t>Deployment &amp; Maintenance → Incremental Releases and Retrospectives</a:t>
            </a:r>
          </a:p>
          <a:p>
            <a:r>
              <a:t>Each sprint delivers a potentially shippable product increment (Cohn, 2010).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vs Agile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Waterfall: Sequential phases; change difficult after planning.</a:t>
            </a:r>
          </a:p>
          <a:p>
            <a:r>
              <a:rPr dirty="0"/>
              <a:t>Scrum-Agile: Iterative sprints; welcomes change at any time.</a:t>
            </a:r>
          </a:p>
          <a:p>
            <a:r>
              <a:rPr dirty="0"/>
              <a:t>Waterfall: Feedback occurs at end of project; Agile: continuous feedback.</a:t>
            </a:r>
          </a:p>
          <a:p>
            <a:r>
              <a:rPr dirty="0"/>
              <a:t>Waterfall: One final release; Agile: frequent working increments.</a:t>
            </a:r>
          </a:p>
          <a:p>
            <a:r>
              <a:rPr dirty="0"/>
              <a:t>Risk Management: Waterfall high, Agile lower due to early testing.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Choosing Waterfall or Agile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Use Waterfall when requirements are fixed, documentation heavy, or regulatory.</a:t>
            </a:r>
            <a:endParaRPr dirty="0">
              <a:ea typeface="Calibri"/>
              <a:cs typeface="Calibri"/>
            </a:endParaRPr>
          </a:p>
          <a:p>
            <a:r>
              <a:rPr dirty="0"/>
              <a:t>Use Agile (Scrum) when scope evolves or feedback is vital.</a:t>
            </a:r>
            <a:endParaRPr dirty="0">
              <a:ea typeface="Calibri"/>
              <a:cs typeface="Calibri"/>
            </a:endParaRPr>
          </a:p>
          <a:p>
            <a:r>
              <a:rPr dirty="0"/>
              <a:t>SNHU Travel benefited from Agile flexibility and iterative delivery (Highsmith, 2013; Cervone, 2011).</a:t>
            </a:r>
          </a:p>
          <a:p>
            <a:r>
              <a:rPr dirty="0"/>
              <a:t>Recommendation: Expand Scrum adoption across Chada Tech teams.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r>
              <a:rPr dirty="0"/>
              <a:t>Beck, K., et al. (2001). Manifesto for Agile Software Development. https://agilemanifesto.org</a:t>
            </a:r>
          </a:p>
          <a:p>
            <a:r>
              <a:rPr dirty="0"/>
              <a:t>Cervone, H. F. (2011). Understanding Agile Project Management within Traditional Project Management Structures. OCLC Systems &amp; Services, 27(1), 18–22.</a:t>
            </a:r>
          </a:p>
          <a:p>
            <a:r>
              <a:rPr dirty="0"/>
              <a:t>Cohn, M. (2010). Agile Estimating and Planning. Pearson Education.</a:t>
            </a:r>
          </a:p>
          <a:p>
            <a:r>
              <a:rPr dirty="0"/>
              <a:t>Highsmith, J. (2013). Adaptive Leadership: Accelerating Enterprise Agility. Addison-Wesley.</a:t>
            </a:r>
          </a:p>
          <a:p>
            <a:r>
              <a:rPr dirty="0"/>
              <a:t>Schwaber, K., &amp; Sutherland, J. (2020). The Scrum Guide. Scrum.org.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Agile vs Waterfall: Lessons from the SNHU Travel Project</vt:lpstr>
      <vt:lpstr>Explaining Agile Roles</vt:lpstr>
      <vt:lpstr>Agile Phases of the SDLC</vt:lpstr>
      <vt:lpstr>Waterfall vs Agile Comparison</vt:lpstr>
      <vt:lpstr>Choosing Waterfall or Agile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12</cp:revision>
  <dcterms:created xsi:type="dcterms:W3CDTF">2013-01-27T09:14:16Z</dcterms:created>
  <dcterms:modified xsi:type="dcterms:W3CDTF">2025-10-20T01:01:09Z</dcterms:modified>
  <cp:category/>
</cp:coreProperties>
</file>