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86549" autoAdjust="0"/>
  </p:normalViewPr>
  <p:slideViewPr>
    <p:cSldViewPr snapToGrid="0">
      <p:cViewPr varScale="1">
        <p:scale>
          <a:sx n="97" d="100"/>
          <a:sy n="97" d="100"/>
        </p:scale>
        <p:origin x="2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E2D6B-C257-4F14-96AC-2A9A7190B9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B0D98C-1C93-4702-AE58-573AF6193495}">
      <dgm:prSet/>
      <dgm:spPr/>
      <dgm:t>
        <a:bodyPr/>
        <a:lstStyle/>
        <a:p>
          <a:r>
            <a:rPr lang="he-IL" b="1" u="sng"/>
            <a:t>אבטחה</a:t>
          </a:r>
          <a:endParaRPr lang="en-US"/>
        </a:p>
      </dgm:t>
    </dgm:pt>
    <dgm:pt modelId="{3D159A39-4361-4119-8150-0E56B31B5C65}" type="parTrans" cxnId="{7150393A-0E4A-4D1D-885F-D39A716115F0}">
      <dgm:prSet/>
      <dgm:spPr/>
      <dgm:t>
        <a:bodyPr/>
        <a:lstStyle/>
        <a:p>
          <a:endParaRPr lang="en-US"/>
        </a:p>
      </dgm:t>
    </dgm:pt>
    <dgm:pt modelId="{C7C09C9B-CB5F-408D-9847-9446AE6E3016}" type="sibTrans" cxnId="{7150393A-0E4A-4D1D-885F-D39A716115F0}">
      <dgm:prSet/>
      <dgm:spPr/>
      <dgm:t>
        <a:bodyPr/>
        <a:lstStyle/>
        <a:p>
          <a:endParaRPr lang="en-US"/>
        </a:p>
      </dgm:t>
    </dgm:pt>
    <dgm:pt modelId="{459DF68F-11A1-4E53-B6CF-C45DE6716ED5}">
      <dgm:prSet/>
      <dgm:spPr/>
      <dgm:t>
        <a:bodyPr/>
        <a:lstStyle/>
        <a:p>
          <a:r>
            <a:rPr lang="he-IL"/>
            <a:t>הוספת ספרית </a:t>
          </a:r>
          <a:r>
            <a:rPr lang="en-US"/>
            <a:t>RSA</a:t>
          </a:r>
          <a:r>
            <a:rPr lang="he-IL"/>
            <a:t>2048 - הכוללת יצירת מפתחות</a:t>
          </a:r>
          <a:r>
            <a:rPr lang="en-US"/>
            <a:t>,</a:t>
          </a:r>
          <a:r>
            <a:rPr lang="he-IL"/>
            <a:t> הצפנה ופיענוח </a:t>
          </a:r>
          <a:endParaRPr lang="en-US"/>
        </a:p>
      </dgm:t>
    </dgm:pt>
    <dgm:pt modelId="{91703648-333D-4551-82F3-40C61D49EF81}" type="parTrans" cxnId="{847A3444-7C09-49EA-B997-CC97E1A7161E}">
      <dgm:prSet/>
      <dgm:spPr/>
      <dgm:t>
        <a:bodyPr/>
        <a:lstStyle/>
        <a:p>
          <a:endParaRPr lang="en-US"/>
        </a:p>
      </dgm:t>
    </dgm:pt>
    <dgm:pt modelId="{9BD0DD96-9A56-44A7-89D9-FF2D3B2EFE4E}" type="sibTrans" cxnId="{847A3444-7C09-49EA-B997-CC97E1A7161E}">
      <dgm:prSet/>
      <dgm:spPr/>
      <dgm:t>
        <a:bodyPr/>
        <a:lstStyle/>
        <a:p>
          <a:endParaRPr lang="en-US"/>
        </a:p>
      </dgm:t>
    </dgm:pt>
    <dgm:pt modelId="{C260B6E9-1A47-490C-BED5-EAE00BC1E335}">
      <dgm:prSet/>
      <dgm:spPr/>
      <dgm:t>
        <a:bodyPr/>
        <a:lstStyle/>
        <a:p>
          <a:r>
            <a:rPr lang="he-IL"/>
            <a:t>שילוב ספריה זאת בקוד הקיים – בחילוף מפתחות הצפנה </a:t>
          </a:r>
          <a:endParaRPr lang="en-US"/>
        </a:p>
      </dgm:t>
    </dgm:pt>
    <dgm:pt modelId="{94282513-7049-4DFF-84E7-6C16DD78A6CC}" type="parTrans" cxnId="{079D24D1-9241-47FB-87B4-819B63816BF1}">
      <dgm:prSet/>
      <dgm:spPr/>
      <dgm:t>
        <a:bodyPr/>
        <a:lstStyle/>
        <a:p>
          <a:endParaRPr lang="en-US"/>
        </a:p>
      </dgm:t>
    </dgm:pt>
    <dgm:pt modelId="{2471C38E-D04D-450A-A49E-803E1FBC18AE}" type="sibTrans" cxnId="{079D24D1-9241-47FB-87B4-819B63816BF1}">
      <dgm:prSet/>
      <dgm:spPr/>
      <dgm:t>
        <a:bodyPr/>
        <a:lstStyle/>
        <a:p>
          <a:endParaRPr lang="en-US"/>
        </a:p>
      </dgm:t>
    </dgm:pt>
    <dgm:pt modelId="{B69099DF-9081-4FB4-B981-1A0CFDB98021}">
      <dgm:prSet/>
      <dgm:spPr/>
      <dgm:t>
        <a:bodyPr/>
        <a:lstStyle/>
        <a:p>
          <a:r>
            <a:rPr lang="he-IL"/>
            <a:t>סיום השלד – פיקוח על מצב של קריסה וטיפול מתאים </a:t>
          </a:r>
          <a:endParaRPr lang="en-US"/>
        </a:p>
      </dgm:t>
    </dgm:pt>
    <dgm:pt modelId="{4F3D5C95-5FF9-4218-9A57-13751C5406DA}" type="parTrans" cxnId="{00C94636-CB19-458B-8875-B6E6F472FDB6}">
      <dgm:prSet/>
      <dgm:spPr/>
      <dgm:t>
        <a:bodyPr/>
        <a:lstStyle/>
        <a:p>
          <a:endParaRPr lang="en-US"/>
        </a:p>
      </dgm:t>
    </dgm:pt>
    <dgm:pt modelId="{20343139-BDA6-4BED-8E56-B46AA5670960}" type="sibTrans" cxnId="{00C94636-CB19-458B-8875-B6E6F472FDB6}">
      <dgm:prSet/>
      <dgm:spPr/>
      <dgm:t>
        <a:bodyPr/>
        <a:lstStyle/>
        <a:p>
          <a:endParaRPr lang="en-US"/>
        </a:p>
      </dgm:t>
    </dgm:pt>
    <dgm:pt modelId="{64FEA91E-C6AD-4174-9A45-9838AA703B29}" type="pres">
      <dgm:prSet presAssocID="{1C9E2D6B-C257-4F14-96AC-2A9A7190B944}" presName="root" presStyleCnt="0">
        <dgm:presLayoutVars>
          <dgm:dir/>
          <dgm:resizeHandles val="exact"/>
        </dgm:presLayoutVars>
      </dgm:prSet>
      <dgm:spPr/>
    </dgm:pt>
    <dgm:pt modelId="{1E68220A-C9A3-47E2-A471-671AD6384B1C}" type="pres">
      <dgm:prSet presAssocID="{D6B0D98C-1C93-4702-AE58-573AF6193495}" presName="compNode" presStyleCnt="0"/>
      <dgm:spPr/>
    </dgm:pt>
    <dgm:pt modelId="{4C83BBAD-402D-42B9-A87D-9AEDE9FA4B67}" type="pres">
      <dgm:prSet presAssocID="{D6B0D98C-1C93-4702-AE58-573AF6193495}" presName="bgRect" presStyleLbl="bgShp" presStyleIdx="0" presStyleCnt="4" custLinFactNeighborX="3927" custLinFactNeighborY="-51759"/>
      <dgm:spPr/>
    </dgm:pt>
    <dgm:pt modelId="{6AD6B27E-175E-4500-A368-F7A80AC3F18B}" type="pres">
      <dgm:prSet presAssocID="{D6B0D98C-1C93-4702-AE58-573AF61934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AA0A0AF6-6EB3-4BD6-BEE9-B7413805B0BE}" type="pres">
      <dgm:prSet presAssocID="{D6B0D98C-1C93-4702-AE58-573AF6193495}" presName="spaceRect" presStyleCnt="0"/>
      <dgm:spPr/>
    </dgm:pt>
    <dgm:pt modelId="{25917953-B17D-443A-AEF5-95443822C6F4}" type="pres">
      <dgm:prSet presAssocID="{D6B0D98C-1C93-4702-AE58-573AF6193495}" presName="parTx" presStyleLbl="revTx" presStyleIdx="0" presStyleCnt="4">
        <dgm:presLayoutVars>
          <dgm:chMax val="0"/>
          <dgm:chPref val="0"/>
        </dgm:presLayoutVars>
      </dgm:prSet>
      <dgm:spPr/>
    </dgm:pt>
    <dgm:pt modelId="{5AF8AF7B-E152-45B4-AA4D-05D440279C1D}" type="pres">
      <dgm:prSet presAssocID="{C7C09C9B-CB5F-408D-9847-9446AE6E3016}" presName="sibTrans" presStyleCnt="0"/>
      <dgm:spPr/>
    </dgm:pt>
    <dgm:pt modelId="{57E265C9-F3A2-4351-B930-028014AED73F}" type="pres">
      <dgm:prSet presAssocID="{459DF68F-11A1-4E53-B6CF-C45DE6716ED5}" presName="compNode" presStyleCnt="0"/>
      <dgm:spPr/>
    </dgm:pt>
    <dgm:pt modelId="{86D9ADF9-64D3-48E3-B73F-6D314A6DFE95}" type="pres">
      <dgm:prSet presAssocID="{459DF68F-11A1-4E53-B6CF-C45DE6716ED5}" presName="bgRect" presStyleLbl="bgShp" presStyleIdx="1" presStyleCnt="4"/>
      <dgm:spPr/>
    </dgm:pt>
    <dgm:pt modelId="{8F71E4A0-A361-4B7C-BF9F-0818BBB9EBC7}" type="pres">
      <dgm:prSet presAssocID="{459DF68F-11A1-4E53-B6CF-C45DE6716E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סרק"/>
        </a:ext>
      </dgm:extLst>
    </dgm:pt>
    <dgm:pt modelId="{FDFF670F-2CE3-4D71-8155-02AB7F6FAD88}" type="pres">
      <dgm:prSet presAssocID="{459DF68F-11A1-4E53-B6CF-C45DE6716ED5}" presName="spaceRect" presStyleCnt="0"/>
      <dgm:spPr/>
    </dgm:pt>
    <dgm:pt modelId="{BF33BC19-2FAB-4B66-B7E2-D029A0427012}" type="pres">
      <dgm:prSet presAssocID="{459DF68F-11A1-4E53-B6CF-C45DE6716ED5}" presName="parTx" presStyleLbl="revTx" presStyleIdx="1" presStyleCnt="4">
        <dgm:presLayoutVars>
          <dgm:chMax val="0"/>
          <dgm:chPref val="0"/>
        </dgm:presLayoutVars>
      </dgm:prSet>
      <dgm:spPr/>
    </dgm:pt>
    <dgm:pt modelId="{80A3657B-B426-48E4-B93B-C09842BB6561}" type="pres">
      <dgm:prSet presAssocID="{9BD0DD96-9A56-44A7-89D9-FF2D3B2EFE4E}" presName="sibTrans" presStyleCnt="0"/>
      <dgm:spPr/>
    </dgm:pt>
    <dgm:pt modelId="{53E9A7F9-F2F7-4B70-8F3A-BE9DFB59E4BA}" type="pres">
      <dgm:prSet presAssocID="{C260B6E9-1A47-490C-BED5-EAE00BC1E335}" presName="compNode" presStyleCnt="0"/>
      <dgm:spPr/>
    </dgm:pt>
    <dgm:pt modelId="{D6FDE333-0C75-4040-8079-490674E8B959}" type="pres">
      <dgm:prSet presAssocID="{C260B6E9-1A47-490C-BED5-EAE00BC1E335}" presName="bgRect" presStyleLbl="bgShp" presStyleIdx="2" presStyleCnt="4"/>
      <dgm:spPr/>
    </dgm:pt>
    <dgm:pt modelId="{123D2AFD-DDD2-4DE4-B42D-D1164E7E15EE}" type="pres">
      <dgm:prSet presAssocID="{C260B6E9-1A47-490C-BED5-EAE00BC1E3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פתח"/>
        </a:ext>
      </dgm:extLst>
    </dgm:pt>
    <dgm:pt modelId="{844F1CC0-8C57-4607-A446-C31E0853CB72}" type="pres">
      <dgm:prSet presAssocID="{C260B6E9-1A47-490C-BED5-EAE00BC1E335}" presName="spaceRect" presStyleCnt="0"/>
      <dgm:spPr/>
    </dgm:pt>
    <dgm:pt modelId="{6A34F60D-6A85-402A-8CDE-652DBAB8F15F}" type="pres">
      <dgm:prSet presAssocID="{C260B6E9-1A47-490C-BED5-EAE00BC1E335}" presName="parTx" presStyleLbl="revTx" presStyleIdx="2" presStyleCnt="4">
        <dgm:presLayoutVars>
          <dgm:chMax val="0"/>
          <dgm:chPref val="0"/>
        </dgm:presLayoutVars>
      </dgm:prSet>
      <dgm:spPr/>
    </dgm:pt>
    <dgm:pt modelId="{D790A507-9FB3-4C13-8CE3-5BCC02EC4C09}" type="pres">
      <dgm:prSet presAssocID="{2471C38E-D04D-450A-A49E-803E1FBC18AE}" presName="sibTrans" presStyleCnt="0"/>
      <dgm:spPr/>
    </dgm:pt>
    <dgm:pt modelId="{64759849-8FB0-48D6-B846-9906059F5113}" type="pres">
      <dgm:prSet presAssocID="{B69099DF-9081-4FB4-B981-1A0CFDB98021}" presName="compNode" presStyleCnt="0"/>
      <dgm:spPr/>
    </dgm:pt>
    <dgm:pt modelId="{B147F9D1-B337-467B-B7B0-C3D7D66283EB}" type="pres">
      <dgm:prSet presAssocID="{B69099DF-9081-4FB4-B981-1A0CFDB98021}" presName="bgRect" presStyleLbl="bgShp" presStyleIdx="3" presStyleCnt="4"/>
      <dgm:spPr/>
    </dgm:pt>
    <dgm:pt modelId="{82F7D6FE-9ED9-4C99-9989-38A507AD50B7}" type="pres">
      <dgm:prSet presAssocID="{B69099DF-9081-4FB4-B981-1A0CFDB980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טטוסקופ"/>
        </a:ext>
      </dgm:extLst>
    </dgm:pt>
    <dgm:pt modelId="{9288ACAB-056B-4916-AEC0-152D98A95068}" type="pres">
      <dgm:prSet presAssocID="{B69099DF-9081-4FB4-B981-1A0CFDB98021}" presName="spaceRect" presStyleCnt="0"/>
      <dgm:spPr/>
    </dgm:pt>
    <dgm:pt modelId="{E13556FC-8687-46A3-B0CA-B8FC50EA884F}" type="pres">
      <dgm:prSet presAssocID="{B69099DF-9081-4FB4-B981-1A0CFDB9802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C94636-CB19-458B-8875-B6E6F472FDB6}" srcId="{1C9E2D6B-C257-4F14-96AC-2A9A7190B944}" destId="{B69099DF-9081-4FB4-B981-1A0CFDB98021}" srcOrd="3" destOrd="0" parTransId="{4F3D5C95-5FF9-4218-9A57-13751C5406DA}" sibTransId="{20343139-BDA6-4BED-8E56-B46AA5670960}"/>
    <dgm:cxn modelId="{7150393A-0E4A-4D1D-885F-D39A716115F0}" srcId="{1C9E2D6B-C257-4F14-96AC-2A9A7190B944}" destId="{D6B0D98C-1C93-4702-AE58-573AF6193495}" srcOrd="0" destOrd="0" parTransId="{3D159A39-4361-4119-8150-0E56B31B5C65}" sibTransId="{C7C09C9B-CB5F-408D-9847-9446AE6E3016}"/>
    <dgm:cxn modelId="{847A3444-7C09-49EA-B997-CC97E1A7161E}" srcId="{1C9E2D6B-C257-4F14-96AC-2A9A7190B944}" destId="{459DF68F-11A1-4E53-B6CF-C45DE6716ED5}" srcOrd="1" destOrd="0" parTransId="{91703648-333D-4551-82F3-40C61D49EF81}" sibTransId="{9BD0DD96-9A56-44A7-89D9-FF2D3B2EFE4E}"/>
    <dgm:cxn modelId="{CA8B2F6A-21A8-47A4-A0DE-A1083AD406B4}" type="presOf" srcId="{B69099DF-9081-4FB4-B981-1A0CFDB98021}" destId="{E13556FC-8687-46A3-B0CA-B8FC50EA884F}" srcOrd="0" destOrd="0" presId="urn:microsoft.com/office/officeart/2018/2/layout/IconVerticalSolidList"/>
    <dgm:cxn modelId="{2A5FDA9E-CC04-410F-925A-D32E67E059FB}" type="presOf" srcId="{D6B0D98C-1C93-4702-AE58-573AF6193495}" destId="{25917953-B17D-443A-AEF5-95443822C6F4}" srcOrd="0" destOrd="0" presId="urn:microsoft.com/office/officeart/2018/2/layout/IconVerticalSolidList"/>
    <dgm:cxn modelId="{5AEEA7BB-7BED-4479-A51B-C16206B0A620}" type="presOf" srcId="{459DF68F-11A1-4E53-B6CF-C45DE6716ED5}" destId="{BF33BC19-2FAB-4B66-B7E2-D029A0427012}" srcOrd="0" destOrd="0" presId="urn:microsoft.com/office/officeart/2018/2/layout/IconVerticalSolidList"/>
    <dgm:cxn modelId="{079D24D1-9241-47FB-87B4-819B63816BF1}" srcId="{1C9E2D6B-C257-4F14-96AC-2A9A7190B944}" destId="{C260B6E9-1A47-490C-BED5-EAE00BC1E335}" srcOrd="2" destOrd="0" parTransId="{94282513-7049-4DFF-84E7-6C16DD78A6CC}" sibTransId="{2471C38E-D04D-450A-A49E-803E1FBC18AE}"/>
    <dgm:cxn modelId="{C4B3F7D3-6E1F-44D7-A9A7-C579350D5803}" type="presOf" srcId="{C260B6E9-1A47-490C-BED5-EAE00BC1E335}" destId="{6A34F60D-6A85-402A-8CDE-652DBAB8F15F}" srcOrd="0" destOrd="0" presId="urn:microsoft.com/office/officeart/2018/2/layout/IconVerticalSolidList"/>
    <dgm:cxn modelId="{A876E3FD-F989-49DE-B6D5-4C3A88E56067}" type="presOf" srcId="{1C9E2D6B-C257-4F14-96AC-2A9A7190B944}" destId="{64FEA91E-C6AD-4174-9A45-9838AA703B29}" srcOrd="0" destOrd="0" presId="urn:microsoft.com/office/officeart/2018/2/layout/IconVerticalSolidList"/>
    <dgm:cxn modelId="{2CA3281F-9FA7-4E91-96F3-F4834C77B482}" type="presParOf" srcId="{64FEA91E-C6AD-4174-9A45-9838AA703B29}" destId="{1E68220A-C9A3-47E2-A471-671AD6384B1C}" srcOrd="0" destOrd="0" presId="urn:microsoft.com/office/officeart/2018/2/layout/IconVerticalSolidList"/>
    <dgm:cxn modelId="{12BEA502-6C23-41CF-9A86-B6FB14915775}" type="presParOf" srcId="{1E68220A-C9A3-47E2-A471-671AD6384B1C}" destId="{4C83BBAD-402D-42B9-A87D-9AEDE9FA4B67}" srcOrd="0" destOrd="0" presId="urn:microsoft.com/office/officeart/2018/2/layout/IconVerticalSolidList"/>
    <dgm:cxn modelId="{61C8D3A5-E1DF-492B-8059-C7E1FC2D95BC}" type="presParOf" srcId="{1E68220A-C9A3-47E2-A471-671AD6384B1C}" destId="{6AD6B27E-175E-4500-A368-F7A80AC3F18B}" srcOrd="1" destOrd="0" presId="urn:microsoft.com/office/officeart/2018/2/layout/IconVerticalSolidList"/>
    <dgm:cxn modelId="{737932E7-812D-428C-BFB3-AB138C26135D}" type="presParOf" srcId="{1E68220A-C9A3-47E2-A471-671AD6384B1C}" destId="{AA0A0AF6-6EB3-4BD6-BEE9-B7413805B0BE}" srcOrd="2" destOrd="0" presId="urn:microsoft.com/office/officeart/2018/2/layout/IconVerticalSolidList"/>
    <dgm:cxn modelId="{DD2B96F3-350D-4695-A5AF-F8A2F0396420}" type="presParOf" srcId="{1E68220A-C9A3-47E2-A471-671AD6384B1C}" destId="{25917953-B17D-443A-AEF5-95443822C6F4}" srcOrd="3" destOrd="0" presId="urn:microsoft.com/office/officeart/2018/2/layout/IconVerticalSolidList"/>
    <dgm:cxn modelId="{CB875B92-9D03-42EB-B767-DF615FCED501}" type="presParOf" srcId="{64FEA91E-C6AD-4174-9A45-9838AA703B29}" destId="{5AF8AF7B-E152-45B4-AA4D-05D440279C1D}" srcOrd="1" destOrd="0" presId="urn:microsoft.com/office/officeart/2018/2/layout/IconVerticalSolidList"/>
    <dgm:cxn modelId="{1357EB95-8B09-401C-87CF-EE082F559C33}" type="presParOf" srcId="{64FEA91E-C6AD-4174-9A45-9838AA703B29}" destId="{57E265C9-F3A2-4351-B930-028014AED73F}" srcOrd="2" destOrd="0" presId="urn:microsoft.com/office/officeart/2018/2/layout/IconVerticalSolidList"/>
    <dgm:cxn modelId="{75B5C533-3900-4EFC-8B46-BE0E0A495DFD}" type="presParOf" srcId="{57E265C9-F3A2-4351-B930-028014AED73F}" destId="{86D9ADF9-64D3-48E3-B73F-6D314A6DFE95}" srcOrd="0" destOrd="0" presId="urn:microsoft.com/office/officeart/2018/2/layout/IconVerticalSolidList"/>
    <dgm:cxn modelId="{14918644-3A34-4438-A74F-0E104157157C}" type="presParOf" srcId="{57E265C9-F3A2-4351-B930-028014AED73F}" destId="{8F71E4A0-A361-4B7C-BF9F-0818BBB9EBC7}" srcOrd="1" destOrd="0" presId="urn:microsoft.com/office/officeart/2018/2/layout/IconVerticalSolidList"/>
    <dgm:cxn modelId="{08E0C527-B25A-487D-BA2C-A0DC887E6A81}" type="presParOf" srcId="{57E265C9-F3A2-4351-B930-028014AED73F}" destId="{FDFF670F-2CE3-4D71-8155-02AB7F6FAD88}" srcOrd="2" destOrd="0" presId="urn:microsoft.com/office/officeart/2018/2/layout/IconVerticalSolidList"/>
    <dgm:cxn modelId="{8497B35D-D572-4D91-8832-3C7A55C8137F}" type="presParOf" srcId="{57E265C9-F3A2-4351-B930-028014AED73F}" destId="{BF33BC19-2FAB-4B66-B7E2-D029A0427012}" srcOrd="3" destOrd="0" presId="urn:microsoft.com/office/officeart/2018/2/layout/IconVerticalSolidList"/>
    <dgm:cxn modelId="{B1219572-89D1-4E85-80C4-6F5992CA2E92}" type="presParOf" srcId="{64FEA91E-C6AD-4174-9A45-9838AA703B29}" destId="{80A3657B-B426-48E4-B93B-C09842BB6561}" srcOrd="3" destOrd="0" presId="urn:microsoft.com/office/officeart/2018/2/layout/IconVerticalSolidList"/>
    <dgm:cxn modelId="{0A8B304F-2F00-4B70-AA4A-7A9F31F2B901}" type="presParOf" srcId="{64FEA91E-C6AD-4174-9A45-9838AA703B29}" destId="{53E9A7F9-F2F7-4B70-8F3A-BE9DFB59E4BA}" srcOrd="4" destOrd="0" presId="urn:microsoft.com/office/officeart/2018/2/layout/IconVerticalSolidList"/>
    <dgm:cxn modelId="{C39D5696-C283-4495-9471-F4BE2614E075}" type="presParOf" srcId="{53E9A7F9-F2F7-4B70-8F3A-BE9DFB59E4BA}" destId="{D6FDE333-0C75-4040-8079-490674E8B959}" srcOrd="0" destOrd="0" presId="urn:microsoft.com/office/officeart/2018/2/layout/IconVerticalSolidList"/>
    <dgm:cxn modelId="{3F4F3D39-95F7-44D4-B478-5A0FC90C7527}" type="presParOf" srcId="{53E9A7F9-F2F7-4B70-8F3A-BE9DFB59E4BA}" destId="{123D2AFD-DDD2-4DE4-B42D-D1164E7E15EE}" srcOrd="1" destOrd="0" presId="urn:microsoft.com/office/officeart/2018/2/layout/IconVerticalSolidList"/>
    <dgm:cxn modelId="{5D7C2A4B-2951-4292-8E9C-D6221B8CF96F}" type="presParOf" srcId="{53E9A7F9-F2F7-4B70-8F3A-BE9DFB59E4BA}" destId="{844F1CC0-8C57-4607-A446-C31E0853CB72}" srcOrd="2" destOrd="0" presId="urn:microsoft.com/office/officeart/2018/2/layout/IconVerticalSolidList"/>
    <dgm:cxn modelId="{B1805A17-6B73-434A-9FA3-8D5DD1037FDE}" type="presParOf" srcId="{53E9A7F9-F2F7-4B70-8F3A-BE9DFB59E4BA}" destId="{6A34F60D-6A85-402A-8CDE-652DBAB8F15F}" srcOrd="3" destOrd="0" presId="urn:microsoft.com/office/officeart/2018/2/layout/IconVerticalSolidList"/>
    <dgm:cxn modelId="{3276F492-2549-4CB3-82AB-00B0EE9AE0B9}" type="presParOf" srcId="{64FEA91E-C6AD-4174-9A45-9838AA703B29}" destId="{D790A507-9FB3-4C13-8CE3-5BCC02EC4C09}" srcOrd="5" destOrd="0" presId="urn:microsoft.com/office/officeart/2018/2/layout/IconVerticalSolidList"/>
    <dgm:cxn modelId="{04CFE8F0-C834-4C13-99DC-3F146F311BF7}" type="presParOf" srcId="{64FEA91E-C6AD-4174-9A45-9838AA703B29}" destId="{64759849-8FB0-48D6-B846-9906059F5113}" srcOrd="6" destOrd="0" presId="urn:microsoft.com/office/officeart/2018/2/layout/IconVerticalSolidList"/>
    <dgm:cxn modelId="{3D6F5494-79E3-40C4-AA68-280719208375}" type="presParOf" srcId="{64759849-8FB0-48D6-B846-9906059F5113}" destId="{B147F9D1-B337-467B-B7B0-C3D7D66283EB}" srcOrd="0" destOrd="0" presId="urn:microsoft.com/office/officeart/2018/2/layout/IconVerticalSolidList"/>
    <dgm:cxn modelId="{6D7A6615-CEEB-49AC-8E1D-60FFCC11B4E0}" type="presParOf" srcId="{64759849-8FB0-48D6-B846-9906059F5113}" destId="{82F7D6FE-9ED9-4C99-9989-38A507AD50B7}" srcOrd="1" destOrd="0" presId="urn:microsoft.com/office/officeart/2018/2/layout/IconVerticalSolidList"/>
    <dgm:cxn modelId="{ACCE585C-4EEE-472C-8BBC-3AECCE476FF6}" type="presParOf" srcId="{64759849-8FB0-48D6-B846-9906059F5113}" destId="{9288ACAB-056B-4916-AEC0-152D98A95068}" srcOrd="2" destOrd="0" presId="urn:microsoft.com/office/officeart/2018/2/layout/IconVerticalSolidList"/>
    <dgm:cxn modelId="{989C64FC-5A27-4DF8-9EC4-DFFB0DB1E729}" type="presParOf" srcId="{64759849-8FB0-48D6-B846-9906059F5113}" destId="{E13556FC-8687-46A3-B0CA-B8FC50EA88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50BCE-1D7D-405E-BB3E-30F233942ED4}" type="doc">
      <dgm:prSet loTypeId="urn:microsoft.com/office/officeart/2005/8/layout/vList5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1ACA2DF-5284-460F-8ED3-46A50DB4D3CC}">
      <dgm:prSet/>
      <dgm:spPr/>
      <dgm:t>
        <a:bodyPr/>
        <a:lstStyle/>
        <a:p>
          <a:r>
            <a:rPr lang="he-IL" b="1" u="sng" dirty="0"/>
            <a:t>שימור </a:t>
          </a:r>
          <a:endParaRPr lang="en-US" dirty="0"/>
        </a:p>
      </dgm:t>
    </dgm:pt>
    <dgm:pt modelId="{3AA6DCEE-BAD6-4426-8D2A-C9515B7BEB12}" type="parTrans" cxnId="{C5B312E6-F413-40CE-81AC-AD6651ABCFC2}">
      <dgm:prSet/>
      <dgm:spPr/>
      <dgm:t>
        <a:bodyPr/>
        <a:lstStyle/>
        <a:p>
          <a:endParaRPr lang="en-US"/>
        </a:p>
      </dgm:t>
    </dgm:pt>
    <dgm:pt modelId="{36B78A4D-CFB4-429F-A063-C55B5F3B71AB}" type="sibTrans" cxnId="{C5B312E6-F413-40CE-81AC-AD6651ABCFC2}">
      <dgm:prSet/>
      <dgm:spPr/>
      <dgm:t>
        <a:bodyPr/>
        <a:lstStyle/>
        <a:p>
          <a:endParaRPr lang="en-US"/>
        </a:p>
      </dgm:t>
    </dgm:pt>
    <dgm:pt modelId="{B82DE503-DC35-4950-8DE8-2AD4FDEBAF4D}">
      <dgm:prSet/>
      <dgm:spPr/>
      <dgm:t>
        <a:bodyPr/>
        <a:lstStyle/>
        <a:p>
          <a:r>
            <a:rPr lang="he-IL"/>
            <a:t>להמשיך לעבוד כמו שאנחנו עובדים בשיתוף פעולה ככה שלשנינו היה ידע על כל הפרויקט</a:t>
          </a:r>
          <a:endParaRPr lang="en-US"/>
        </a:p>
      </dgm:t>
    </dgm:pt>
    <dgm:pt modelId="{06E22ED4-A626-4B39-B9CE-CEC80CB4683A}" type="parTrans" cxnId="{D746B3F7-EB8A-4B8B-806A-EF30BA99397F}">
      <dgm:prSet/>
      <dgm:spPr/>
      <dgm:t>
        <a:bodyPr/>
        <a:lstStyle/>
        <a:p>
          <a:endParaRPr lang="en-US"/>
        </a:p>
      </dgm:t>
    </dgm:pt>
    <dgm:pt modelId="{8A640B14-DF9D-4953-9353-6390EF4F323E}" type="sibTrans" cxnId="{D746B3F7-EB8A-4B8B-806A-EF30BA99397F}">
      <dgm:prSet/>
      <dgm:spPr/>
      <dgm:t>
        <a:bodyPr/>
        <a:lstStyle/>
        <a:p>
          <a:endParaRPr lang="en-US"/>
        </a:p>
      </dgm:t>
    </dgm:pt>
    <dgm:pt modelId="{A0E6029C-77D0-4CCD-939B-201A6021598F}">
      <dgm:prSet/>
      <dgm:spPr/>
      <dgm:t>
        <a:bodyPr/>
        <a:lstStyle/>
        <a:p>
          <a:pPr rtl="1"/>
          <a:r>
            <a:rPr lang="he-IL" dirty="0"/>
            <a:t>חלוקת המשימות וניהול ה</a:t>
          </a:r>
          <a:r>
            <a:rPr lang="en-US" dirty="0"/>
            <a:t>git</a:t>
          </a:r>
          <a:r>
            <a:rPr lang="he-IL" dirty="0"/>
            <a:t> </a:t>
          </a:r>
          <a:endParaRPr lang="en-US" dirty="0"/>
        </a:p>
      </dgm:t>
    </dgm:pt>
    <dgm:pt modelId="{E2995487-18F9-47B6-8F07-93D7FF8349B1}" type="parTrans" cxnId="{FACA7F34-70D5-437D-9CBA-C9714CB5CDC7}">
      <dgm:prSet/>
      <dgm:spPr/>
      <dgm:t>
        <a:bodyPr/>
        <a:lstStyle/>
        <a:p>
          <a:endParaRPr lang="en-US"/>
        </a:p>
      </dgm:t>
    </dgm:pt>
    <dgm:pt modelId="{CC569B1C-4D64-4554-A91E-4FD548510660}" type="sibTrans" cxnId="{FACA7F34-70D5-437D-9CBA-C9714CB5CDC7}">
      <dgm:prSet/>
      <dgm:spPr/>
      <dgm:t>
        <a:bodyPr/>
        <a:lstStyle/>
        <a:p>
          <a:endParaRPr lang="en-US"/>
        </a:p>
      </dgm:t>
    </dgm:pt>
    <dgm:pt modelId="{6FA4E5AD-7A71-47FB-AD58-061FCEB683B3}">
      <dgm:prSet/>
      <dgm:spPr/>
      <dgm:t>
        <a:bodyPr/>
        <a:lstStyle/>
        <a:p>
          <a:pPr rtl="1"/>
          <a:r>
            <a:rPr lang="he-IL" dirty="0"/>
            <a:t>שיחות סטטוס ומעקב של שנינו על ההתקדמות </a:t>
          </a:r>
          <a:r>
            <a:rPr lang="en-US" dirty="0"/>
            <a:t>code </a:t>
          </a:r>
          <a:r>
            <a:rPr lang="en-US" dirty="0" err="1"/>
            <a:t>reviwe</a:t>
          </a:r>
          <a:r>
            <a:rPr lang="en-US" dirty="0"/>
            <a:t>)</a:t>
          </a:r>
          <a:r>
            <a:rPr lang="he-IL" dirty="0"/>
            <a:t>)</a:t>
          </a:r>
          <a:endParaRPr lang="en-US" dirty="0"/>
        </a:p>
      </dgm:t>
    </dgm:pt>
    <dgm:pt modelId="{031DE480-1371-44F3-8088-61CD73CCAB6B}" type="parTrans" cxnId="{BF2B4CA0-D6CD-4264-A95F-1E4C918FB6AB}">
      <dgm:prSet/>
      <dgm:spPr/>
      <dgm:t>
        <a:bodyPr/>
        <a:lstStyle/>
        <a:p>
          <a:endParaRPr lang="en-US"/>
        </a:p>
      </dgm:t>
    </dgm:pt>
    <dgm:pt modelId="{7A44E5B4-707B-46C0-B966-0BEE309186E7}" type="sibTrans" cxnId="{BF2B4CA0-D6CD-4264-A95F-1E4C918FB6AB}">
      <dgm:prSet/>
      <dgm:spPr/>
      <dgm:t>
        <a:bodyPr/>
        <a:lstStyle/>
        <a:p>
          <a:endParaRPr lang="en-US"/>
        </a:p>
      </dgm:t>
    </dgm:pt>
    <dgm:pt modelId="{A3C4E030-11C2-430A-8D0D-AC0B6535F9DE}">
      <dgm:prSet/>
      <dgm:spPr/>
      <dgm:t>
        <a:bodyPr/>
        <a:lstStyle/>
        <a:p>
          <a:r>
            <a:rPr lang="he-IL"/>
            <a:t>הרצון לדעת לחפש ולמצוא העשרות לגבי הפרוייקט </a:t>
          </a:r>
          <a:endParaRPr lang="en-US"/>
        </a:p>
      </dgm:t>
    </dgm:pt>
    <dgm:pt modelId="{CC9AFE67-0A3C-45B0-9DA1-8240BBDE5798}" type="parTrans" cxnId="{D9D96428-0ABB-4E29-BA23-15AED8AA682E}">
      <dgm:prSet/>
      <dgm:spPr/>
      <dgm:t>
        <a:bodyPr/>
        <a:lstStyle/>
        <a:p>
          <a:endParaRPr lang="en-US"/>
        </a:p>
      </dgm:t>
    </dgm:pt>
    <dgm:pt modelId="{EBAB071D-FFAB-48B6-A145-35CF3D740C18}" type="sibTrans" cxnId="{D9D96428-0ABB-4E29-BA23-15AED8AA682E}">
      <dgm:prSet/>
      <dgm:spPr/>
      <dgm:t>
        <a:bodyPr/>
        <a:lstStyle/>
        <a:p>
          <a:endParaRPr lang="en-US"/>
        </a:p>
      </dgm:t>
    </dgm:pt>
    <dgm:pt modelId="{D6728372-2B7B-49FF-B71E-EA4ECDC0B8ED}" type="pres">
      <dgm:prSet presAssocID="{39750BCE-1D7D-405E-BB3E-30F233942ED4}" presName="Name0" presStyleCnt="0">
        <dgm:presLayoutVars>
          <dgm:dir/>
          <dgm:animLvl val="lvl"/>
          <dgm:resizeHandles val="exact"/>
        </dgm:presLayoutVars>
      </dgm:prSet>
      <dgm:spPr/>
    </dgm:pt>
    <dgm:pt modelId="{7DECEFAA-D41E-412C-932E-603D4A054C05}" type="pres">
      <dgm:prSet presAssocID="{F1ACA2DF-5284-460F-8ED3-46A50DB4D3CC}" presName="linNode" presStyleCnt="0"/>
      <dgm:spPr/>
    </dgm:pt>
    <dgm:pt modelId="{8460C324-AC46-4AD5-9FFF-49B86AF6BFBC}" type="pres">
      <dgm:prSet presAssocID="{F1ACA2DF-5284-460F-8ED3-46A50DB4D3C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A762F99-47DE-464A-8164-FF0F47DB63F1}" type="pres">
      <dgm:prSet presAssocID="{36B78A4D-CFB4-429F-A063-C55B5F3B71AB}" presName="sp" presStyleCnt="0"/>
      <dgm:spPr/>
    </dgm:pt>
    <dgm:pt modelId="{7A07DF55-ABB5-4D08-A665-197064B49194}" type="pres">
      <dgm:prSet presAssocID="{B82DE503-DC35-4950-8DE8-2AD4FDEBAF4D}" presName="linNode" presStyleCnt="0"/>
      <dgm:spPr/>
    </dgm:pt>
    <dgm:pt modelId="{D7B31EC9-EB2A-44EF-BB3D-DE693FFA5E03}" type="pres">
      <dgm:prSet presAssocID="{B82DE503-DC35-4950-8DE8-2AD4FDEBAF4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2B31575-79AF-4734-B7D2-4786CD2CA463}" type="pres">
      <dgm:prSet presAssocID="{8A640B14-DF9D-4953-9353-6390EF4F323E}" presName="sp" presStyleCnt="0"/>
      <dgm:spPr/>
    </dgm:pt>
    <dgm:pt modelId="{8D6215B6-FDF4-4247-98F2-114EF9B73B6E}" type="pres">
      <dgm:prSet presAssocID="{A0E6029C-77D0-4CCD-939B-201A6021598F}" presName="linNode" presStyleCnt="0"/>
      <dgm:spPr/>
    </dgm:pt>
    <dgm:pt modelId="{0554CB1F-96D7-4CCA-A21C-ACE41A45FF01}" type="pres">
      <dgm:prSet presAssocID="{A0E6029C-77D0-4CCD-939B-201A6021598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DC8719D0-E9F1-405F-B862-0C33D1AED89C}" type="pres">
      <dgm:prSet presAssocID="{CC569B1C-4D64-4554-A91E-4FD548510660}" presName="sp" presStyleCnt="0"/>
      <dgm:spPr/>
    </dgm:pt>
    <dgm:pt modelId="{A5B8B7E7-ADE8-4902-890F-B15D50B6A41C}" type="pres">
      <dgm:prSet presAssocID="{6FA4E5AD-7A71-47FB-AD58-061FCEB683B3}" presName="linNode" presStyleCnt="0"/>
      <dgm:spPr/>
    </dgm:pt>
    <dgm:pt modelId="{8AA6ACBC-7618-4D14-955B-15934B5CD4AD}" type="pres">
      <dgm:prSet presAssocID="{6FA4E5AD-7A71-47FB-AD58-061FCEB683B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3CC9251-9ABF-4C99-9037-3873F31F4EF7}" type="pres">
      <dgm:prSet presAssocID="{7A44E5B4-707B-46C0-B966-0BEE309186E7}" presName="sp" presStyleCnt="0"/>
      <dgm:spPr/>
    </dgm:pt>
    <dgm:pt modelId="{836CD103-12C8-42EE-9109-7A66D5AD7228}" type="pres">
      <dgm:prSet presAssocID="{A3C4E030-11C2-430A-8D0D-AC0B6535F9DE}" presName="linNode" presStyleCnt="0"/>
      <dgm:spPr/>
    </dgm:pt>
    <dgm:pt modelId="{B129A0FA-BE31-4BC5-A0C6-31CA3D2A54A8}" type="pres">
      <dgm:prSet presAssocID="{A3C4E030-11C2-430A-8D0D-AC0B6535F9D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9D96428-0ABB-4E29-BA23-15AED8AA682E}" srcId="{39750BCE-1D7D-405E-BB3E-30F233942ED4}" destId="{A3C4E030-11C2-430A-8D0D-AC0B6535F9DE}" srcOrd="4" destOrd="0" parTransId="{CC9AFE67-0A3C-45B0-9DA1-8240BBDE5798}" sibTransId="{EBAB071D-FFAB-48B6-A145-35CF3D740C18}"/>
    <dgm:cxn modelId="{FACA7F34-70D5-437D-9CBA-C9714CB5CDC7}" srcId="{39750BCE-1D7D-405E-BB3E-30F233942ED4}" destId="{A0E6029C-77D0-4CCD-939B-201A6021598F}" srcOrd="2" destOrd="0" parTransId="{E2995487-18F9-47B6-8F07-93D7FF8349B1}" sibTransId="{CC569B1C-4D64-4554-A91E-4FD548510660}"/>
    <dgm:cxn modelId="{3A8D0B4E-1BE6-4AFD-B558-2BAF7CA2F15E}" type="presOf" srcId="{F1ACA2DF-5284-460F-8ED3-46A50DB4D3CC}" destId="{8460C324-AC46-4AD5-9FFF-49B86AF6BFBC}" srcOrd="0" destOrd="0" presId="urn:microsoft.com/office/officeart/2005/8/layout/vList5"/>
    <dgm:cxn modelId="{26BFF353-24B2-4C2E-9885-CE6A161D2019}" type="presOf" srcId="{6FA4E5AD-7A71-47FB-AD58-061FCEB683B3}" destId="{8AA6ACBC-7618-4D14-955B-15934B5CD4AD}" srcOrd="0" destOrd="0" presId="urn:microsoft.com/office/officeart/2005/8/layout/vList5"/>
    <dgm:cxn modelId="{97A4C654-938D-4BB7-819C-1D7F53E7479C}" type="presOf" srcId="{A3C4E030-11C2-430A-8D0D-AC0B6535F9DE}" destId="{B129A0FA-BE31-4BC5-A0C6-31CA3D2A54A8}" srcOrd="0" destOrd="0" presId="urn:microsoft.com/office/officeart/2005/8/layout/vList5"/>
    <dgm:cxn modelId="{BF2B4CA0-D6CD-4264-A95F-1E4C918FB6AB}" srcId="{39750BCE-1D7D-405E-BB3E-30F233942ED4}" destId="{6FA4E5AD-7A71-47FB-AD58-061FCEB683B3}" srcOrd="3" destOrd="0" parTransId="{031DE480-1371-44F3-8088-61CD73CCAB6B}" sibTransId="{7A44E5B4-707B-46C0-B966-0BEE309186E7}"/>
    <dgm:cxn modelId="{BE0AF8AC-FD07-4946-9EFC-0B0F431B9542}" type="presOf" srcId="{A0E6029C-77D0-4CCD-939B-201A6021598F}" destId="{0554CB1F-96D7-4CCA-A21C-ACE41A45FF01}" srcOrd="0" destOrd="0" presId="urn:microsoft.com/office/officeart/2005/8/layout/vList5"/>
    <dgm:cxn modelId="{0DC281CE-8AE1-4391-BEB2-1B8B99A065DD}" type="presOf" srcId="{B82DE503-DC35-4950-8DE8-2AD4FDEBAF4D}" destId="{D7B31EC9-EB2A-44EF-BB3D-DE693FFA5E03}" srcOrd="0" destOrd="0" presId="urn:microsoft.com/office/officeart/2005/8/layout/vList5"/>
    <dgm:cxn modelId="{C5B312E6-F413-40CE-81AC-AD6651ABCFC2}" srcId="{39750BCE-1D7D-405E-BB3E-30F233942ED4}" destId="{F1ACA2DF-5284-460F-8ED3-46A50DB4D3CC}" srcOrd="0" destOrd="0" parTransId="{3AA6DCEE-BAD6-4426-8D2A-C9515B7BEB12}" sibTransId="{36B78A4D-CFB4-429F-A063-C55B5F3B71AB}"/>
    <dgm:cxn modelId="{D746B3F7-EB8A-4B8B-806A-EF30BA99397F}" srcId="{39750BCE-1D7D-405E-BB3E-30F233942ED4}" destId="{B82DE503-DC35-4950-8DE8-2AD4FDEBAF4D}" srcOrd="1" destOrd="0" parTransId="{06E22ED4-A626-4B39-B9CE-CEC80CB4683A}" sibTransId="{8A640B14-DF9D-4953-9353-6390EF4F323E}"/>
    <dgm:cxn modelId="{CCA3E0FF-99AD-43A7-A3A7-72A2102D15DD}" type="presOf" srcId="{39750BCE-1D7D-405E-BB3E-30F233942ED4}" destId="{D6728372-2B7B-49FF-B71E-EA4ECDC0B8ED}" srcOrd="0" destOrd="0" presId="urn:microsoft.com/office/officeart/2005/8/layout/vList5"/>
    <dgm:cxn modelId="{BFEE5855-1E27-4A44-943B-42E66AEE51D8}" type="presParOf" srcId="{D6728372-2B7B-49FF-B71E-EA4ECDC0B8ED}" destId="{7DECEFAA-D41E-412C-932E-603D4A054C05}" srcOrd="0" destOrd="0" presId="urn:microsoft.com/office/officeart/2005/8/layout/vList5"/>
    <dgm:cxn modelId="{C852B5DA-43F0-45DA-A900-F276CF8BF3B2}" type="presParOf" srcId="{7DECEFAA-D41E-412C-932E-603D4A054C05}" destId="{8460C324-AC46-4AD5-9FFF-49B86AF6BFBC}" srcOrd="0" destOrd="0" presId="urn:microsoft.com/office/officeart/2005/8/layout/vList5"/>
    <dgm:cxn modelId="{F12C59DE-7061-4DDE-A31A-64E65A1ECEB8}" type="presParOf" srcId="{D6728372-2B7B-49FF-B71E-EA4ECDC0B8ED}" destId="{6A762F99-47DE-464A-8164-FF0F47DB63F1}" srcOrd="1" destOrd="0" presId="urn:microsoft.com/office/officeart/2005/8/layout/vList5"/>
    <dgm:cxn modelId="{0FEF30D7-76AB-44E1-AF27-FD9007941DB2}" type="presParOf" srcId="{D6728372-2B7B-49FF-B71E-EA4ECDC0B8ED}" destId="{7A07DF55-ABB5-4D08-A665-197064B49194}" srcOrd="2" destOrd="0" presId="urn:microsoft.com/office/officeart/2005/8/layout/vList5"/>
    <dgm:cxn modelId="{7D176DC3-77C0-4467-9562-23D1266A6492}" type="presParOf" srcId="{7A07DF55-ABB5-4D08-A665-197064B49194}" destId="{D7B31EC9-EB2A-44EF-BB3D-DE693FFA5E03}" srcOrd="0" destOrd="0" presId="urn:microsoft.com/office/officeart/2005/8/layout/vList5"/>
    <dgm:cxn modelId="{A418D236-1758-4AAD-B76B-88A32BD2F41F}" type="presParOf" srcId="{D6728372-2B7B-49FF-B71E-EA4ECDC0B8ED}" destId="{42B31575-79AF-4734-B7D2-4786CD2CA463}" srcOrd="3" destOrd="0" presId="urn:microsoft.com/office/officeart/2005/8/layout/vList5"/>
    <dgm:cxn modelId="{6CA4CC4A-5F34-4E18-B189-A1691AEEF882}" type="presParOf" srcId="{D6728372-2B7B-49FF-B71E-EA4ECDC0B8ED}" destId="{8D6215B6-FDF4-4247-98F2-114EF9B73B6E}" srcOrd="4" destOrd="0" presId="urn:microsoft.com/office/officeart/2005/8/layout/vList5"/>
    <dgm:cxn modelId="{F759FEC9-39D2-473D-B06D-527CD01E3600}" type="presParOf" srcId="{8D6215B6-FDF4-4247-98F2-114EF9B73B6E}" destId="{0554CB1F-96D7-4CCA-A21C-ACE41A45FF01}" srcOrd="0" destOrd="0" presId="urn:microsoft.com/office/officeart/2005/8/layout/vList5"/>
    <dgm:cxn modelId="{6CF66857-65B5-48FD-AB09-4D9D3B768CC2}" type="presParOf" srcId="{D6728372-2B7B-49FF-B71E-EA4ECDC0B8ED}" destId="{DC8719D0-E9F1-405F-B862-0C33D1AED89C}" srcOrd="5" destOrd="0" presId="urn:microsoft.com/office/officeart/2005/8/layout/vList5"/>
    <dgm:cxn modelId="{80B23CA3-59CD-4B6C-A5F6-4E9A6AFA081F}" type="presParOf" srcId="{D6728372-2B7B-49FF-B71E-EA4ECDC0B8ED}" destId="{A5B8B7E7-ADE8-4902-890F-B15D50B6A41C}" srcOrd="6" destOrd="0" presId="urn:microsoft.com/office/officeart/2005/8/layout/vList5"/>
    <dgm:cxn modelId="{1E217FAE-753B-4517-9A36-F32ADD53B933}" type="presParOf" srcId="{A5B8B7E7-ADE8-4902-890F-B15D50B6A41C}" destId="{8AA6ACBC-7618-4D14-955B-15934B5CD4AD}" srcOrd="0" destOrd="0" presId="urn:microsoft.com/office/officeart/2005/8/layout/vList5"/>
    <dgm:cxn modelId="{CC46AB18-A5A7-4CD3-B87C-5F57F86B3CC7}" type="presParOf" srcId="{D6728372-2B7B-49FF-B71E-EA4ECDC0B8ED}" destId="{E3CC9251-9ABF-4C99-9037-3873F31F4EF7}" srcOrd="7" destOrd="0" presId="urn:microsoft.com/office/officeart/2005/8/layout/vList5"/>
    <dgm:cxn modelId="{B5CC0B91-03E1-4BFA-92C0-7BDB9C699D6C}" type="presParOf" srcId="{D6728372-2B7B-49FF-B71E-EA4ECDC0B8ED}" destId="{836CD103-12C8-42EE-9109-7A66D5AD7228}" srcOrd="8" destOrd="0" presId="urn:microsoft.com/office/officeart/2005/8/layout/vList5"/>
    <dgm:cxn modelId="{28F0114C-EE50-40F7-8962-F307C5361B4F}" type="presParOf" srcId="{836CD103-12C8-42EE-9109-7A66D5AD7228}" destId="{B129A0FA-BE31-4BC5-A0C6-31CA3D2A54A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3BBAD-402D-42B9-A87D-9AEDE9FA4B67}">
      <dsp:nvSpPr>
        <dsp:cNvPr id="0" name=""/>
        <dsp:cNvSpPr/>
      </dsp:nvSpPr>
      <dsp:spPr>
        <a:xfrm>
          <a:off x="0" y="0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6B27E-175E-4500-A368-F7A80AC3F18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17953-B17D-443A-AEF5-95443822C6F4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b="1" u="sng" kern="1200"/>
            <a:t>אבטחה</a:t>
          </a:r>
          <a:endParaRPr lang="en-US" sz="2200" kern="1200"/>
        </a:p>
      </dsp:txBody>
      <dsp:txXfrm>
        <a:off x="1057183" y="1805"/>
        <a:ext cx="9458416" cy="915310"/>
      </dsp:txXfrm>
    </dsp:sp>
    <dsp:sp modelId="{86D9ADF9-64D3-48E3-B73F-6D314A6DFE95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1E4A0-A361-4B7C-BF9F-0818BBB9EBC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3BC19-2FAB-4B66-B7E2-D029A0427012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הוספת ספרית </a:t>
          </a:r>
          <a:r>
            <a:rPr lang="en-US" sz="2200" kern="1200"/>
            <a:t>RSA</a:t>
          </a:r>
          <a:r>
            <a:rPr lang="he-IL" sz="2200" kern="1200"/>
            <a:t>2048 - הכוללת יצירת מפתחות</a:t>
          </a:r>
          <a:r>
            <a:rPr lang="en-US" sz="2200" kern="1200"/>
            <a:t>,</a:t>
          </a:r>
          <a:r>
            <a:rPr lang="he-IL" sz="2200" kern="1200"/>
            <a:t> הצפנה ופיענוח </a:t>
          </a:r>
          <a:endParaRPr lang="en-US" sz="2200" kern="1200"/>
        </a:p>
      </dsp:txBody>
      <dsp:txXfrm>
        <a:off x="1057183" y="1145944"/>
        <a:ext cx="9458416" cy="915310"/>
      </dsp:txXfrm>
    </dsp:sp>
    <dsp:sp modelId="{D6FDE333-0C75-4040-8079-490674E8B959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D2AFD-DDD2-4DE4-B42D-D1164E7E15E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4F60D-6A85-402A-8CDE-652DBAB8F15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שילוב ספריה זאת בקוד הקיים – בחילוף מפתחות הצפנה </a:t>
          </a:r>
          <a:endParaRPr lang="en-US" sz="2200" kern="1200"/>
        </a:p>
      </dsp:txBody>
      <dsp:txXfrm>
        <a:off x="1057183" y="2290082"/>
        <a:ext cx="9458416" cy="915310"/>
      </dsp:txXfrm>
    </dsp:sp>
    <dsp:sp modelId="{B147F9D1-B337-467B-B7B0-C3D7D66283E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7D6FE-9ED9-4C99-9989-38A507AD50B7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556FC-8687-46A3-B0CA-B8FC50EA884F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/>
            <a:t>סיום השלד – פיקוח על מצב של קריסה וטיפול מתאים 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0C324-AC46-4AD5-9FFF-49B86AF6BFBC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u="sng" kern="1200" dirty="0"/>
            <a:t>שימור </a:t>
          </a:r>
          <a:endParaRPr lang="en-US" sz="1700" kern="1200" dirty="0"/>
        </a:p>
      </dsp:txBody>
      <dsp:txXfrm>
        <a:off x="3405805" y="42725"/>
        <a:ext cx="3703990" cy="754434"/>
      </dsp:txXfrm>
    </dsp:sp>
    <dsp:sp modelId="{D7B31EC9-EB2A-44EF-BB3D-DE693FFA5E03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להמשיך לעבוד כמו שאנחנו עובדים בשיתוף פעולה ככה שלשנינו היה ידע על כל הפרויקט</a:t>
          </a:r>
          <a:endParaRPr lang="en-US" sz="1700" kern="1200"/>
        </a:p>
      </dsp:txBody>
      <dsp:txXfrm>
        <a:off x="3405805" y="920588"/>
        <a:ext cx="3703990" cy="754434"/>
      </dsp:txXfrm>
    </dsp:sp>
    <dsp:sp modelId="{0554CB1F-96D7-4CCA-A21C-ACE41A45FF01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חלוקת המשימות וניהול ה</a:t>
          </a:r>
          <a:r>
            <a:rPr lang="en-US" sz="1700" kern="1200" dirty="0"/>
            <a:t>git</a:t>
          </a:r>
          <a:r>
            <a:rPr lang="he-IL" sz="1700" kern="1200" dirty="0"/>
            <a:t> </a:t>
          </a:r>
          <a:endParaRPr lang="en-US" sz="1700" kern="1200" dirty="0"/>
        </a:p>
      </dsp:txBody>
      <dsp:txXfrm>
        <a:off x="3405805" y="1798451"/>
        <a:ext cx="3703990" cy="754434"/>
      </dsp:txXfrm>
    </dsp:sp>
    <dsp:sp modelId="{8AA6ACBC-7618-4D14-955B-15934B5CD4AD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שיחות סטטוס ומעקב של שנינו על ההתקדמות </a:t>
          </a:r>
          <a:r>
            <a:rPr lang="en-US" sz="1700" kern="1200" dirty="0"/>
            <a:t>code </a:t>
          </a:r>
          <a:r>
            <a:rPr lang="en-US" sz="1700" kern="1200" dirty="0" err="1"/>
            <a:t>reviwe</a:t>
          </a:r>
          <a:r>
            <a:rPr lang="en-US" sz="1700" kern="1200" dirty="0"/>
            <a:t>)</a:t>
          </a:r>
          <a:r>
            <a:rPr lang="he-IL" sz="1700" kern="1200" dirty="0"/>
            <a:t>)</a:t>
          </a:r>
          <a:endParaRPr lang="en-US" sz="1700" kern="1200" dirty="0"/>
        </a:p>
      </dsp:txBody>
      <dsp:txXfrm>
        <a:off x="3405805" y="2676315"/>
        <a:ext cx="3703990" cy="754434"/>
      </dsp:txXfrm>
    </dsp:sp>
    <dsp:sp modelId="{B129A0FA-BE31-4BC5-A0C6-31CA3D2A54A8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הרצון לדעת לחפש ולמצוא העשרות לגבי הפרוייקט </a:t>
          </a:r>
          <a:endParaRPr lang="en-US" sz="1700" kern="1200"/>
        </a:p>
      </dsp:txBody>
      <dsp:txXfrm>
        <a:off x="3405805" y="3554178"/>
        <a:ext cx="3703990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9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5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</a:t>
            </a:r>
            <a:r>
              <a:rPr lang="he-IL" baseline="0" dirty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 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 descr="תמונה שמכילה ירק, בצל&#10;&#10;התיאור נוצר באופן אוטומטי">
            <a:extLst>
              <a:ext uri="{FF2B5EF4-FFF2-40B4-BE49-F238E27FC236}">
                <a16:creationId xmlns:a16="http://schemas.microsoft.com/office/drawing/2014/main" id="{9403E0CE-3E47-BF06-2603-41D7AC996B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2910348"/>
            <a:ext cx="9144000" cy="1112532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הצגת ספרינט </a:t>
            </a:r>
            <a:r>
              <a:rPr lang="en-US" dirty="0">
                <a:solidFill>
                  <a:srgbClr val="FFFFFF"/>
                </a:solidFill>
              </a:rPr>
              <a:t>II</a:t>
            </a:r>
            <a:r>
              <a:rPr lang="he-IL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he-IL" dirty="0"/>
              <a:t>מטרות הספרינט</a:t>
            </a:r>
          </a:p>
        </p:txBody>
      </p:sp>
      <p:graphicFrame>
        <p:nvGraphicFramePr>
          <p:cNvPr id="9" name="מציין מיקום תוכן 6">
            <a:extLst>
              <a:ext uri="{FF2B5EF4-FFF2-40B4-BE49-F238E27FC236}">
                <a16:creationId xmlns:a16="http://schemas.microsoft.com/office/drawing/2014/main" id="{AC4FC0B8-0DDC-4232-E114-9A872C262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9332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30497" cy="1325563"/>
          </a:xfrm>
        </p:spPr>
        <p:txBody>
          <a:bodyPr/>
          <a:lstStyle/>
          <a:p>
            <a:r>
              <a:rPr lang="he-IL" dirty="0"/>
              <a:t>תהליך העבודה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BF4CAF6-752F-0A7F-B3CD-48C74D65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846" y="1357943"/>
            <a:ext cx="7197212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194" cy="1325563"/>
          </a:xfrm>
        </p:spPr>
        <p:txBody>
          <a:bodyPr/>
          <a:lstStyle/>
          <a:p>
            <a:r>
              <a:rPr lang="he-IL" dirty="0"/>
              <a:t>פערים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b="1" u="sng"/>
              <a:t>היו קצת פערים</a:t>
            </a:r>
            <a:endParaRPr lang="he-IL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he-IL" sz="2000"/>
              <a:t>לאחר שה</a:t>
            </a:r>
            <a:r>
              <a:rPr lang="en-US" sz="2000"/>
              <a:t>server </a:t>
            </a:r>
            <a:r>
              <a:rPr lang="he-IL" sz="2000"/>
              <a:t> מזהה קריסה הוא מטפל בזה בצורה לא טובה כל כך עם ה</a:t>
            </a:r>
            <a:r>
              <a:rPr lang="en-US" sz="2000"/>
              <a:t>nodes </a:t>
            </a:r>
            <a:r>
              <a:rPr lang="he-IL" sz="2000"/>
              <a:t> ובגלל זה נכשל. </a:t>
            </a:r>
          </a:p>
          <a:p>
            <a:pPr marL="0" indent="0">
              <a:buNone/>
            </a:pPr>
            <a:r>
              <a:rPr lang="he-IL" sz="2000"/>
              <a:t>לכן החלטנו לדחות את זה לספרינט החמישי שאז היה לנו יותר זמן לדבג את זה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04819" cy="1325563"/>
          </a:xfrm>
        </p:spPr>
        <p:txBody>
          <a:bodyPr anchor="ctr">
            <a:normAutofit/>
          </a:bodyPr>
          <a:lstStyle/>
          <a:p>
            <a:r>
              <a:rPr lang="he-IL" dirty="0"/>
              <a:t>מסקנות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DFC3E9C5-28E8-DB6C-574A-0428E9F8C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554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65490" cy="1325563"/>
          </a:xfrm>
        </p:spPr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b="1" u="sng" dirty="0"/>
              <a:t>שיפור</a:t>
            </a:r>
          </a:p>
          <a:p>
            <a:pPr marL="0" indent="0" algn="ctr">
              <a:buNone/>
            </a:pPr>
            <a:endParaRPr lang="he-IL" b="1" u="sng" dirty="0"/>
          </a:p>
          <a:p>
            <a:pPr marL="0" indent="0" algn="ctr">
              <a:buNone/>
            </a:pPr>
            <a:r>
              <a:rPr lang="he-IL" sz="2000" dirty="0"/>
              <a:t>לעמוד יותר טוב בדד לינים </a:t>
            </a:r>
          </a:p>
          <a:p>
            <a:pPr marL="0" indent="0" algn="ctr">
              <a:buNone/>
            </a:pPr>
            <a:endParaRPr lang="he-IL" sz="2000" dirty="0"/>
          </a:p>
          <a:p>
            <a:pPr marL="0" indent="0" algn="ctr">
              <a:buNone/>
            </a:pPr>
            <a:r>
              <a:rPr lang="he-IL" sz="2000" dirty="0"/>
              <a:t>לדעת לפעמים לוותר על משהו שלא עובד</a:t>
            </a:r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תכנון הספרינט הבא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b="1" u="sng" dirty="0"/>
              <a:t>הספרינט השלישי מתחלק ל2 חלקים</a:t>
            </a:r>
          </a:p>
          <a:p>
            <a:pPr marL="0" indent="0" algn="ctr">
              <a:buNone/>
            </a:pPr>
            <a:endParaRPr lang="he-IL" b="1" u="sng" dirty="0"/>
          </a:p>
          <a:p>
            <a:pPr marL="0" indent="0" algn="ctr">
              <a:buNone/>
            </a:pPr>
            <a:r>
              <a:rPr lang="he-IL" sz="2000" dirty="0"/>
              <a:t>כתיבת </a:t>
            </a:r>
            <a:r>
              <a:rPr lang="en-US" sz="2000" dirty="0"/>
              <a:t>AES</a:t>
            </a:r>
            <a:r>
              <a:rPr lang="he-IL" sz="2000" dirty="0"/>
              <a:t>256 ושילובו בקוד</a:t>
            </a:r>
          </a:p>
          <a:p>
            <a:pPr marL="0" indent="0" algn="ctr">
              <a:buNone/>
            </a:pPr>
            <a:endParaRPr lang="he-IL" sz="2000" dirty="0"/>
          </a:p>
          <a:p>
            <a:pPr marL="0" indent="0" algn="ctr">
              <a:buNone/>
            </a:pPr>
            <a:r>
              <a:rPr lang="he-IL" sz="2000" dirty="0"/>
              <a:t>שימוש </a:t>
            </a:r>
            <a:r>
              <a:rPr lang="en-US" sz="2000" dirty="0"/>
              <a:t>ECDHE</a:t>
            </a:r>
            <a:r>
              <a:rPr lang="he-IL" sz="2000" dirty="0"/>
              <a:t> ליצירת מפתח </a:t>
            </a:r>
            <a:r>
              <a:rPr lang="en-US" sz="2000" dirty="0"/>
              <a:t>AES</a:t>
            </a:r>
            <a:r>
              <a:rPr lang="he-IL" sz="2000" dirty="0"/>
              <a:t>256</a:t>
            </a:r>
            <a:r>
              <a:rPr lang="en-US" sz="2000" dirty="0"/>
              <a:t> </a:t>
            </a:r>
            <a:endParaRPr lang="he-IL" sz="200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שיתוף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279923" y="1690688"/>
            <a:ext cx="6073877" cy="4377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2000" dirty="0"/>
              <a:t>לפי דעתנו הצלחנו להעביר עוד ספרינט בפרויקט ואנחנו שמחים </a:t>
            </a:r>
            <a:r>
              <a:rPr lang="he-IL" sz="2000" dirty="0" err="1"/>
              <a:t>מהתוצעות</a:t>
            </a:r>
            <a:r>
              <a:rPr lang="he-IL" sz="2000" dirty="0"/>
              <a:t> אומנם יש קצת פערים אבל בגלל שהספרינט החמישי שלנו מאוד קצר נוכל להתגבר עליהם בזמן הנותר</a:t>
            </a:r>
          </a:p>
        </p:txBody>
      </p:sp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תודה רבה!</a:t>
            </a:r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1227</TotalTime>
  <Words>198</Words>
  <Application>Microsoft Office PowerPoint</Application>
  <PresentationFormat>מסך רחב</PresentationFormat>
  <Paragraphs>40</Paragraphs>
  <Slides>9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ערכת נושא Office</vt:lpstr>
      <vt:lpstr>הצגת ספרינט II </vt:lpstr>
      <vt:lpstr>מטרות הספרינט</vt:lpstr>
      <vt:lpstr>תהליך העבודה</vt:lpstr>
      <vt:lpstr>פערים</vt:lpstr>
      <vt:lpstr>מסקנות</vt:lpstr>
      <vt:lpstr>מסקנות</vt:lpstr>
      <vt:lpstr>תכנון הספרינט הבא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ליאו פיזיפיזי</cp:lastModifiedBy>
  <cp:revision>34</cp:revision>
  <dcterms:created xsi:type="dcterms:W3CDTF">2017-10-08T13:28:42Z</dcterms:created>
  <dcterms:modified xsi:type="dcterms:W3CDTF">2024-12-30T15:17:51Z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2024-12-13T14:08:24Z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c82951dd-3457-404e-aa3b-faf13b557300</vt:lpwstr>
  </property>
  <property fmtid="{D5CDD505-2E9C-101B-9397-08002B2CF9AE}" pid="8" name="MSIP_Label_defa4170-0d19-0005-0004-bc88714345d2_ContentBits">
    <vt:lpwstr>0</vt:lpwstr>
  </property>
</Properties>
</file>