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86549" autoAdjust="0"/>
  </p:normalViewPr>
  <p:slideViewPr>
    <p:cSldViewPr snapToGrid="0">
      <p:cViewPr varScale="1">
        <p:scale>
          <a:sx n="97" d="100"/>
          <a:sy n="97" d="100"/>
        </p:scale>
        <p:origin x="11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9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</a:t>
            </a:r>
            <a:r>
              <a:rPr lang="he-IL" baseline="0" dirty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כ"ט/כסלו/תשפ"ה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 ערוך סגנונות טקסט של תבנית בסיס</a:t>
            </a:r>
          </a:p>
          <a:p>
            <a:pPr lvl="1"/>
            <a:r>
              <a:rPr lang="he-IL" dirty="0"/>
              <a:t>רמה שניה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 descr="תמונה שמכילה ירק, בצל&#10;&#10;התיאור נוצר באופן אוטומטי">
            <a:extLst>
              <a:ext uri="{FF2B5EF4-FFF2-40B4-BE49-F238E27FC236}">
                <a16:creationId xmlns:a16="http://schemas.microsoft.com/office/drawing/2014/main" id="{9403E0CE-3E47-BF06-2603-41D7AC996B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2910348"/>
            <a:ext cx="9144000" cy="1112532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</a:rPr>
              <a:t>הצגת ספרינט </a:t>
            </a:r>
            <a:r>
              <a:rPr lang="en-US" dirty="0">
                <a:solidFill>
                  <a:srgbClr val="FFFFFF"/>
                </a:solidFill>
              </a:rPr>
              <a:t>II</a:t>
            </a:r>
            <a:r>
              <a:rPr lang="he-IL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 הספרינט</a:t>
            </a:r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29817BC4-DFDF-CC3B-BA95-05C5963B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dirty="0"/>
              <a:t> </a:t>
            </a:r>
            <a:r>
              <a:rPr lang="he-IL" b="1" u="sng" dirty="0"/>
              <a:t>אבטחה</a:t>
            </a:r>
          </a:p>
          <a:p>
            <a:pPr marL="0" indent="0" algn="ctr">
              <a:buNone/>
            </a:pPr>
            <a:endParaRPr lang="he-IL" b="1" u="sng" dirty="0"/>
          </a:p>
          <a:p>
            <a:pPr marL="0" indent="0" algn="ctr">
              <a:buNone/>
            </a:pPr>
            <a:r>
              <a:rPr lang="he-IL" sz="2000" dirty="0"/>
              <a:t>הוספת ספרית </a:t>
            </a:r>
            <a:r>
              <a:rPr lang="en-US" sz="2000" dirty="0"/>
              <a:t>RSA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2048</a:t>
            </a:r>
            <a:r>
              <a:rPr lang="he-IL" sz="2000" dirty="0"/>
              <a:t> - הכוללת יצירת מפתחות</a:t>
            </a:r>
            <a:r>
              <a:rPr lang="en-US" sz="2000" dirty="0"/>
              <a:t>,</a:t>
            </a:r>
            <a:r>
              <a:rPr lang="he-IL" sz="2000" dirty="0"/>
              <a:t> הצפנה ופיענוח </a:t>
            </a:r>
          </a:p>
          <a:p>
            <a:pPr marL="0" indent="0" algn="ctr">
              <a:buNone/>
            </a:pPr>
            <a:endParaRPr lang="he-IL" sz="2000" dirty="0"/>
          </a:p>
          <a:p>
            <a:pPr marL="0" indent="0" algn="ctr">
              <a:buNone/>
            </a:pPr>
            <a:r>
              <a:rPr lang="he-IL" sz="2000" dirty="0"/>
              <a:t>שילוב ספריה זאת בקוד הקיים – בחילוף מפתחות הצפנה </a:t>
            </a:r>
          </a:p>
          <a:p>
            <a:pPr marL="0" indent="0" algn="ctr">
              <a:buNone/>
            </a:pPr>
            <a:endParaRPr lang="he-IL" sz="2000" dirty="0"/>
          </a:p>
          <a:p>
            <a:pPr marL="0" indent="0" algn="ctr">
              <a:buNone/>
            </a:pPr>
            <a:r>
              <a:rPr lang="he-IL" sz="2000" dirty="0"/>
              <a:t>סיום השלד – פיקוח על מצב של קריסה וטיפול מתאים </a:t>
            </a:r>
          </a:p>
        </p:txBody>
      </p:sp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העבודה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BF4CAF6-752F-0A7F-B3CD-48C74D65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846" y="1357943"/>
            <a:ext cx="7197212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פערים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b="1" u="sng" dirty="0"/>
              <a:t>היו קצת פערים</a:t>
            </a:r>
            <a:endParaRPr lang="he-I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e-IL" sz="2000" dirty="0"/>
              <a:t>לאחר שה</a:t>
            </a:r>
            <a:r>
              <a:rPr lang="en-US" sz="2000" dirty="0"/>
              <a:t>server </a:t>
            </a:r>
            <a:r>
              <a:rPr lang="he-IL" sz="2000" dirty="0"/>
              <a:t> מזהה קריסה הוא מטפל בזה בצורה לא טובה כל כך עם ה</a:t>
            </a:r>
            <a:r>
              <a:rPr lang="en-US" sz="2000" dirty="0"/>
              <a:t>nodes </a:t>
            </a:r>
            <a:r>
              <a:rPr lang="he-IL" sz="2000" dirty="0"/>
              <a:t> ובגלל זה נכשל. </a:t>
            </a:r>
          </a:p>
          <a:p>
            <a:pPr marL="0" indent="0">
              <a:buNone/>
            </a:pPr>
            <a:r>
              <a:rPr lang="he-IL" sz="2000" dirty="0"/>
              <a:t>לכן החלטנו לדחות את זה לספרינט החמישי שאז היה לנו יותר זמן לדבג את זה </a:t>
            </a: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b="1" u="sng" dirty="0"/>
              <a:t>שימור </a:t>
            </a:r>
          </a:p>
          <a:p>
            <a:pPr marL="0" indent="0" algn="ctr">
              <a:buNone/>
            </a:pPr>
            <a:endParaRPr lang="he-IL" b="1" u="sng" dirty="0"/>
          </a:p>
          <a:p>
            <a:pPr marL="0" indent="0" algn="ctr">
              <a:buNone/>
            </a:pPr>
            <a:r>
              <a:rPr lang="he-IL" sz="2000" dirty="0"/>
              <a:t>להמשיך לעבוד כמו שאנחנו עובדים בשיתוף פעולה ככה שלשנינו היה ידע על כל הפרוייקט</a:t>
            </a:r>
          </a:p>
          <a:p>
            <a:pPr marL="0" indent="0" algn="ctr">
              <a:buNone/>
            </a:pPr>
            <a:r>
              <a:rPr lang="he-IL" sz="2000" dirty="0"/>
              <a:t>חלוקת המשימות וניהול ה</a:t>
            </a:r>
            <a:r>
              <a:rPr lang="en-US" sz="2000" dirty="0"/>
              <a:t>git</a:t>
            </a:r>
            <a:r>
              <a:rPr lang="he-IL" sz="2000" dirty="0"/>
              <a:t> </a:t>
            </a:r>
          </a:p>
          <a:p>
            <a:pPr marL="0" indent="0" algn="ctr">
              <a:buNone/>
            </a:pPr>
            <a:endParaRPr lang="he-IL" sz="2000" dirty="0"/>
          </a:p>
          <a:p>
            <a:pPr marL="0" indent="0" algn="ctr">
              <a:buNone/>
            </a:pPr>
            <a:r>
              <a:rPr lang="he-IL" sz="2000" dirty="0"/>
              <a:t>שיחות סטטוס ומעקב של שנינו על ההתקדמות </a:t>
            </a:r>
            <a:r>
              <a:rPr lang="en-US" sz="2000" dirty="0"/>
              <a:t>code </a:t>
            </a:r>
            <a:r>
              <a:rPr lang="en-US" sz="2000" dirty="0" err="1"/>
              <a:t>reviwe</a:t>
            </a:r>
            <a:r>
              <a:rPr lang="en-US" sz="2000" dirty="0"/>
              <a:t>)</a:t>
            </a:r>
            <a:r>
              <a:rPr lang="he-IL" sz="2000" dirty="0"/>
              <a:t>)</a:t>
            </a:r>
          </a:p>
          <a:p>
            <a:pPr marL="0" indent="0" algn="ctr">
              <a:buNone/>
            </a:pPr>
            <a:r>
              <a:rPr lang="he-IL" sz="2000" dirty="0"/>
              <a:t> </a:t>
            </a:r>
          </a:p>
          <a:p>
            <a:pPr marL="0" indent="0" algn="ctr">
              <a:buNone/>
            </a:pPr>
            <a:r>
              <a:rPr lang="he-IL" sz="2000" dirty="0"/>
              <a:t>הרצון לדעת לחפש ולמצוא העשרות לגבי הפרוייקט 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b="1" u="sng" dirty="0"/>
              <a:t>שיפור</a:t>
            </a:r>
          </a:p>
          <a:p>
            <a:pPr marL="0" indent="0" algn="ctr">
              <a:buNone/>
            </a:pPr>
            <a:endParaRPr lang="he-IL" b="1" u="sng" dirty="0"/>
          </a:p>
          <a:p>
            <a:pPr marL="0" indent="0" algn="ctr">
              <a:buNone/>
            </a:pPr>
            <a:r>
              <a:rPr lang="he-IL" sz="2000" dirty="0"/>
              <a:t>לעמוד יותר טוב בדד לינים </a:t>
            </a:r>
          </a:p>
          <a:p>
            <a:pPr marL="0" indent="0" algn="ctr">
              <a:buNone/>
            </a:pPr>
            <a:endParaRPr lang="he-IL" sz="2000" dirty="0"/>
          </a:p>
          <a:p>
            <a:pPr marL="0" indent="0" algn="ctr">
              <a:buNone/>
            </a:pPr>
            <a:r>
              <a:rPr lang="he-IL" sz="2000" dirty="0"/>
              <a:t>לדעת לפעמים לוותר על משהו שלא עובד</a:t>
            </a:r>
          </a:p>
        </p:txBody>
      </p: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תכנון הספרינט הבא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b="1" u="sng" dirty="0"/>
              <a:t>הספרינט השלישי מתחלק ל2 חלקים</a:t>
            </a:r>
          </a:p>
          <a:p>
            <a:pPr marL="0" indent="0" algn="ctr">
              <a:buNone/>
            </a:pPr>
            <a:endParaRPr lang="he-IL" b="1" u="sng" dirty="0"/>
          </a:p>
          <a:p>
            <a:pPr marL="0" indent="0" algn="ctr">
              <a:buNone/>
            </a:pPr>
            <a:r>
              <a:rPr lang="he-IL" sz="2000" dirty="0"/>
              <a:t>כתיבת </a:t>
            </a:r>
            <a:r>
              <a:rPr lang="en-US" sz="2000" dirty="0"/>
              <a:t>AES</a:t>
            </a:r>
            <a:r>
              <a:rPr lang="he-IL" sz="2000" dirty="0"/>
              <a:t>256 ושילובו בקוד</a:t>
            </a:r>
          </a:p>
          <a:p>
            <a:pPr marL="0" indent="0" algn="ctr">
              <a:buNone/>
            </a:pPr>
            <a:endParaRPr lang="he-IL" sz="2000" dirty="0"/>
          </a:p>
          <a:p>
            <a:pPr marL="0" indent="0" algn="ctr">
              <a:buNone/>
            </a:pPr>
            <a:r>
              <a:rPr lang="he-IL" sz="2000" dirty="0"/>
              <a:t>שימוש </a:t>
            </a:r>
            <a:r>
              <a:rPr lang="en-US" sz="2000" dirty="0"/>
              <a:t>ECDHE</a:t>
            </a:r>
            <a:r>
              <a:rPr lang="he-IL" sz="2000" dirty="0"/>
              <a:t> ליצירת מפתח </a:t>
            </a:r>
            <a:r>
              <a:rPr lang="en-US" sz="2000" dirty="0"/>
              <a:t>AES</a:t>
            </a:r>
            <a:r>
              <a:rPr lang="he-IL" sz="2000" dirty="0"/>
              <a:t>256</a:t>
            </a:r>
            <a:r>
              <a:rPr lang="en-US" sz="2000" dirty="0"/>
              <a:t> </a:t>
            </a:r>
            <a:endParaRPr lang="he-IL" sz="2000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שיתוף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279923" y="1690688"/>
            <a:ext cx="6073877" cy="43776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2000" dirty="0"/>
              <a:t>לפי דעתנו הצלחנו להעביר עוד ספרינט בפרויקט ואנחנו שמחים </a:t>
            </a:r>
            <a:r>
              <a:rPr lang="he-IL" sz="2000" dirty="0" err="1"/>
              <a:t>מהתוצעות</a:t>
            </a:r>
            <a:r>
              <a:rPr lang="he-IL" sz="2000" dirty="0"/>
              <a:t> אומנם יש קצת פערים אבל בגלל שהספרינט החמישי שלנו מאוד קצר נוכל להתגבר עליהם בזמן הנותר</a:t>
            </a:r>
          </a:p>
        </p:txBody>
      </p:sp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תודה רבה!</a:t>
            </a:r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1222</TotalTime>
  <Words>199</Words>
  <Application>Microsoft Office PowerPoint</Application>
  <PresentationFormat>מסך רחב</PresentationFormat>
  <Paragraphs>45</Paragraphs>
  <Slides>9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Tahoma</vt:lpstr>
      <vt:lpstr>ערכת נושא Office</vt:lpstr>
      <vt:lpstr>הצגת ספרינט II </vt:lpstr>
      <vt:lpstr>מטרות הספרינט</vt:lpstr>
      <vt:lpstr>תהליך העבודה</vt:lpstr>
      <vt:lpstr>פערים</vt:lpstr>
      <vt:lpstr>מסקנות</vt:lpstr>
      <vt:lpstr>מסקנות</vt:lpstr>
      <vt:lpstr>תכנון הספרינט הבא</vt:lpstr>
      <vt:lpstr>שיתוף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ליאו פיזיפיזי</cp:lastModifiedBy>
  <cp:revision>33</cp:revision>
  <dcterms:created xsi:type="dcterms:W3CDTF">2017-10-08T13:28:42Z</dcterms:created>
  <dcterms:modified xsi:type="dcterms:W3CDTF">2024-12-30T13:50:48Z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2024-12-13T14:08:24Z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c82951dd-3457-404e-aa3b-faf13b557300</vt:lpwstr>
  </property>
  <property fmtid="{D5CDD505-2E9C-101B-9397-08002B2CF9AE}" pid="8" name="MSIP_Label_defa4170-0d19-0005-0004-bc88714345d2_ContentBits">
    <vt:lpwstr>0</vt:lpwstr>
  </property>
</Properties>
</file>