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ט"ו/כסלו/תשפ"ה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589927"/>
            <a:ext cx="9144000" cy="2387600"/>
          </a:xfrm>
        </p:spPr>
        <p:txBody>
          <a:bodyPr/>
          <a:lstStyle/>
          <a:p>
            <a:r>
              <a:rPr lang="he-IL" dirty="0"/>
              <a:t>הצגת ספרינט 1 – פרויקט </a:t>
            </a:r>
            <a:r>
              <a:rPr lang="en-US" dirty="0"/>
              <a:t>orbit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ADC87-3ADE-5C1F-8CEA-E68E51D5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97" y="2981948"/>
            <a:ext cx="61817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4233E16F-6F1D-5B97-3A54-291DE94B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6023" y="364949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רשת </a:t>
            </a:r>
            <a:r>
              <a:rPr lang="en-US" dirty="0"/>
              <a:t>tor</a:t>
            </a:r>
            <a:r>
              <a:rPr lang="he-IL" dirty="0"/>
              <a:t> "אישית" שפותחת ומשתמשת בכמות צמתים על פי בקשת לקוח</a:t>
            </a:r>
            <a:r>
              <a:rPr lang="en-US" dirty="0"/>
              <a:t>,</a:t>
            </a:r>
            <a:r>
              <a:rPr lang="he-IL" dirty="0"/>
              <a:t> ומחזירה לו את התשובה של האתר ההודעות נשלחות ברשת בשיטה של רשת </a:t>
            </a:r>
            <a:r>
              <a:rPr lang="en-US" dirty="0"/>
              <a:t>tor </a:t>
            </a:r>
            <a:r>
              <a:rPr lang="he-IL" dirty="0"/>
              <a:t> רישמית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34B27AA-FE9D-2CAB-E1FD-E6A4A6578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82" y="2815522"/>
            <a:ext cx="9363918" cy="38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לממש בסיס לפרוייקט:</a:t>
            </a:r>
          </a:p>
          <a:p>
            <a:r>
              <a:rPr lang="he-IL" dirty="0"/>
              <a:t> </a:t>
            </a:r>
            <a:r>
              <a:rPr lang="he-IL" sz="2800" dirty="0"/>
              <a:t>התקנות:</a:t>
            </a:r>
            <a:r>
              <a:rPr lang="en-US" sz="2800" dirty="0"/>
              <a:t> boost multy precition, cmake, make… </a:t>
            </a:r>
            <a:endParaRPr lang="he-IL" sz="2800" dirty="0"/>
          </a:p>
          <a:p>
            <a:r>
              <a:rPr lang="he-IL" sz="2800" dirty="0"/>
              <a:t> בחירת פלטפורמה:</a:t>
            </a:r>
            <a:r>
              <a:rPr lang="en-US" sz="2800" dirty="0"/>
              <a:t>  visual studio 2022 </a:t>
            </a:r>
            <a:endParaRPr lang="he-IL" sz="2800" dirty="0"/>
          </a:p>
          <a:p>
            <a:r>
              <a:rPr lang="he-IL" sz="2800" dirty="0"/>
              <a:t> תשתית: </a:t>
            </a:r>
            <a:r>
              <a:rPr lang="en-US" sz="2800" dirty="0"/>
              <a:t>design pattern factory</a:t>
            </a:r>
            <a:endParaRPr lang="he-IL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he-IL" dirty="0"/>
              <a:t>לחקור ולממש </a:t>
            </a:r>
            <a:r>
              <a:rPr lang="en-US" dirty="0"/>
              <a:t>docker network interface</a:t>
            </a:r>
            <a:r>
              <a:rPr lang="he-IL" dirty="0"/>
              <a:t> לפרוייקט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לממש קוד בסיס של </a:t>
            </a:r>
            <a:r>
              <a:rPr lang="en-US" dirty="0"/>
              <a:t>node,server,client</a:t>
            </a:r>
            <a:r>
              <a:rPr lang="he-IL" dirty="0"/>
              <a:t>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לשבור את הראש למה הצמתים לא מתקשרים </a:t>
            </a:r>
            <a:r>
              <a:rPr lang="en-US" dirty="0"/>
              <a:t>;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היו קצת פערים:</a:t>
            </a:r>
          </a:p>
          <a:p>
            <a:r>
              <a:rPr lang="he-IL" dirty="0"/>
              <a:t>בסידור סביבת העבודה  </a:t>
            </a:r>
          </a:p>
          <a:p>
            <a:r>
              <a:rPr lang="he-IL" dirty="0"/>
              <a:t>ובעיקר איך לתפעל את </a:t>
            </a:r>
            <a:r>
              <a:rPr lang="en-US" dirty="0"/>
              <a:t>docker desktop</a:t>
            </a:r>
            <a:r>
              <a:rPr lang="he-IL" dirty="0"/>
              <a:t>!?!??!?!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שימור: </a:t>
            </a:r>
          </a:p>
          <a:p>
            <a:r>
              <a:rPr lang="he-IL" dirty="0"/>
              <a:t>להמשיך לעבוד כמו שאנחנו עובדים בשיתוף פעולה ככה שלשנינו היה ידע על כל הפרוייקט</a:t>
            </a:r>
          </a:p>
          <a:p>
            <a:r>
              <a:rPr lang="he-IL" dirty="0"/>
              <a:t>חלוקת המשימות וניהול ה</a:t>
            </a:r>
            <a:r>
              <a:rPr lang="en-US" dirty="0"/>
              <a:t>git</a:t>
            </a:r>
            <a:r>
              <a:rPr lang="he-IL" dirty="0"/>
              <a:t> </a:t>
            </a:r>
          </a:p>
          <a:p>
            <a:r>
              <a:rPr lang="he-IL" dirty="0"/>
              <a:t>שיחות סטטוס ומעקב של שנינו על ההתקדמות </a:t>
            </a:r>
            <a:r>
              <a:rPr lang="en-US" dirty="0"/>
              <a:t>code </a:t>
            </a:r>
            <a:r>
              <a:rPr lang="en-US" dirty="0" err="1"/>
              <a:t>reviwe</a:t>
            </a:r>
            <a:r>
              <a:rPr lang="en-US" dirty="0"/>
              <a:t>)</a:t>
            </a:r>
            <a:r>
              <a:rPr lang="he-IL" dirty="0"/>
              <a:t>) </a:t>
            </a:r>
          </a:p>
          <a:p>
            <a:r>
              <a:rPr lang="he-IL" dirty="0"/>
              <a:t>הרצון לדעת לחפש ולמצוא העשרות לגבי הפרוייקט 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שיפור:</a:t>
            </a:r>
          </a:p>
          <a:p>
            <a:r>
              <a:rPr lang="he-IL" dirty="0"/>
              <a:t>לעמוד יותר טוב בדד ליינים </a:t>
            </a:r>
          </a:p>
          <a:p>
            <a:r>
              <a:rPr lang="he-IL" dirty="0"/>
              <a:t>לקבל פחות מיונים </a:t>
            </a:r>
            <a:r>
              <a:rPr lang="en-US" dirty="0"/>
              <a:t>XD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הספרינט השני מתחלק ל2 חלקים: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 בניית מנגנון תיקשורת בין ה</a:t>
            </a:r>
            <a:r>
              <a:rPr lang="en-US" dirty="0"/>
              <a:t>server </a:t>
            </a:r>
            <a:r>
              <a:rPr lang="he-IL" dirty="0"/>
              <a:t>ל</a:t>
            </a:r>
            <a:r>
              <a:rPr lang="en-US" dirty="0"/>
              <a:t>nodes </a:t>
            </a:r>
            <a:r>
              <a:rPr lang="he-IL" dirty="0"/>
              <a:t> שהיה מאובטח שישמש לבקרת קריסות ולוידוי האבטחה ברשת.</a:t>
            </a:r>
          </a:p>
          <a:p>
            <a:r>
              <a:rPr lang="he-IL" dirty="0"/>
              <a:t> כתיבת 2048</a:t>
            </a:r>
            <a:r>
              <a:rPr lang="en-US" dirty="0"/>
              <a:t>RSA</a:t>
            </a:r>
            <a:r>
              <a:rPr lang="he-IL" dirty="0"/>
              <a:t> והתחלת שילוב הצפנות </a:t>
            </a:r>
            <a:r>
              <a:rPr lang="he-IL"/>
              <a:t>בקוד בסיס.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שיתוף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דעתכם:</a:t>
            </a:r>
          </a:p>
          <a:p>
            <a:r>
              <a:rPr lang="he-IL" dirty="0"/>
              <a:t>לפי דעתינו עבדנו מעולה ואפילו שהיו קצת פערים הספקנו לקחת הרבה משימות הספרינט הזה ובעצם ליצור תשתית חזקה </a:t>
            </a:r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1279</TotalTime>
  <Words>237</Words>
  <Application>Microsoft Office PowerPoint</Application>
  <PresentationFormat>Widescreen</PresentationFormat>
  <Paragraphs>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1 – פרויקט orbit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ליאם מאיר</cp:lastModifiedBy>
  <cp:revision>32</cp:revision>
  <dcterms:created xsi:type="dcterms:W3CDTF">2017-10-08T13:28:42Z</dcterms:created>
  <dcterms:modified xsi:type="dcterms:W3CDTF">2024-12-16T17:21:15Z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