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55" d="100"/>
          <a:sy n="55" d="100"/>
        </p:scale>
        <p:origin x="4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E2D6B-C257-4F14-96AC-2A9A7190B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D6B0D98C-1C93-4702-AE58-573AF619349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u="sng"/>
            <a:t>אבטחה</a:t>
          </a:r>
          <a:endParaRPr lang="en-US"/>
        </a:p>
      </dgm:t>
    </dgm:pt>
    <dgm:pt modelId="{3D159A39-4361-4119-8150-0E56B31B5C65}" type="parTrans" cxnId="{7150393A-0E4A-4D1D-885F-D39A716115F0}">
      <dgm:prSet/>
      <dgm:spPr/>
      <dgm:t>
        <a:bodyPr/>
        <a:lstStyle/>
        <a:p>
          <a:endParaRPr lang="en-US"/>
        </a:p>
      </dgm:t>
    </dgm:pt>
    <dgm:pt modelId="{C7C09C9B-CB5F-408D-9847-9446AE6E3016}" type="sibTrans" cxnId="{7150393A-0E4A-4D1D-885F-D39A716115F0}">
      <dgm:prSet/>
      <dgm:spPr/>
      <dgm:t>
        <a:bodyPr/>
        <a:lstStyle/>
        <a:p>
          <a:endParaRPr lang="en-US"/>
        </a:p>
      </dgm:t>
    </dgm:pt>
    <dgm:pt modelId="{459DF68F-11A1-4E53-B6CF-C45DE6716ED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הוספת ספרית </a:t>
          </a:r>
          <a:r>
            <a:rPr lang="en-US"/>
            <a:t>RSA</a:t>
          </a:r>
          <a:r>
            <a:rPr lang="he-IL"/>
            <a:t>2048 - הכוללת יצירת מפתחות</a:t>
          </a:r>
          <a:r>
            <a:rPr lang="en-US"/>
            <a:t>,</a:t>
          </a:r>
          <a:r>
            <a:rPr lang="he-IL"/>
            <a:t> הצפנה ופיענוח </a:t>
          </a:r>
          <a:endParaRPr lang="en-US"/>
        </a:p>
      </dgm:t>
    </dgm:pt>
    <dgm:pt modelId="{91703648-333D-4551-82F3-40C61D49EF81}" type="parTrans" cxnId="{847A3444-7C09-49EA-B997-CC97E1A7161E}">
      <dgm:prSet/>
      <dgm:spPr/>
      <dgm:t>
        <a:bodyPr/>
        <a:lstStyle/>
        <a:p>
          <a:endParaRPr lang="en-US"/>
        </a:p>
      </dgm:t>
    </dgm:pt>
    <dgm:pt modelId="{9BD0DD96-9A56-44A7-89D9-FF2D3B2EFE4E}" type="sibTrans" cxnId="{847A3444-7C09-49EA-B997-CC97E1A7161E}">
      <dgm:prSet/>
      <dgm:spPr/>
      <dgm:t>
        <a:bodyPr/>
        <a:lstStyle/>
        <a:p>
          <a:endParaRPr lang="en-US"/>
        </a:p>
      </dgm:t>
    </dgm:pt>
    <dgm:pt modelId="{C260B6E9-1A47-490C-BED5-EAE00BC1E33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שילוב ספריה זאת בקוד הקיים – בחילוף מפתחות הצפנה </a:t>
          </a:r>
          <a:endParaRPr lang="en-US"/>
        </a:p>
      </dgm:t>
    </dgm:pt>
    <dgm:pt modelId="{94282513-7049-4DFF-84E7-6C16DD78A6CC}" type="parTrans" cxnId="{079D24D1-9241-47FB-87B4-819B63816BF1}">
      <dgm:prSet/>
      <dgm:spPr/>
      <dgm:t>
        <a:bodyPr/>
        <a:lstStyle/>
        <a:p>
          <a:endParaRPr lang="en-US"/>
        </a:p>
      </dgm:t>
    </dgm:pt>
    <dgm:pt modelId="{2471C38E-D04D-450A-A49E-803E1FBC18AE}" type="sibTrans" cxnId="{079D24D1-9241-47FB-87B4-819B63816BF1}">
      <dgm:prSet/>
      <dgm:spPr/>
      <dgm:t>
        <a:bodyPr/>
        <a:lstStyle/>
        <a:p>
          <a:endParaRPr lang="en-US"/>
        </a:p>
      </dgm:t>
    </dgm:pt>
    <dgm:pt modelId="{B69099DF-9081-4FB4-B981-1A0CFDB98021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סיום השלד – פיקוח על מצב של קריסה וטיפול מתאים </a:t>
          </a:r>
          <a:endParaRPr lang="en-US"/>
        </a:p>
      </dgm:t>
    </dgm:pt>
    <dgm:pt modelId="{4F3D5C95-5FF9-4218-9A57-13751C5406DA}" type="parTrans" cxnId="{00C94636-CB19-458B-8875-B6E6F472FDB6}">
      <dgm:prSet/>
      <dgm:spPr/>
      <dgm:t>
        <a:bodyPr/>
        <a:lstStyle/>
        <a:p>
          <a:endParaRPr lang="en-US"/>
        </a:p>
      </dgm:t>
    </dgm:pt>
    <dgm:pt modelId="{20343139-BDA6-4BED-8E56-B46AA5670960}" type="sibTrans" cxnId="{00C94636-CB19-458B-8875-B6E6F472FDB6}">
      <dgm:prSet/>
      <dgm:spPr/>
      <dgm:t>
        <a:bodyPr/>
        <a:lstStyle/>
        <a:p>
          <a:endParaRPr lang="en-US"/>
        </a:p>
      </dgm:t>
    </dgm:pt>
    <dgm:pt modelId="{64FEA91E-C6AD-4174-9A45-9838AA703B29}" type="pres">
      <dgm:prSet presAssocID="{1C9E2D6B-C257-4F14-96AC-2A9A7190B944}" presName="root" presStyleCnt="0">
        <dgm:presLayoutVars>
          <dgm:dir/>
          <dgm:resizeHandles val="exact"/>
        </dgm:presLayoutVars>
      </dgm:prSet>
      <dgm:spPr/>
    </dgm:pt>
    <dgm:pt modelId="{1E68220A-C9A3-47E2-A471-671AD6384B1C}" type="pres">
      <dgm:prSet presAssocID="{D6B0D98C-1C93-4702-AE58-573AF6193495}" presName="compNode" presStyleCnt="0"/>
      <dgm:spPr/>
    </dgm:pt>
    <dgm:pt modelId="{4C83BBAD-402D-42B9-A87D-9AEDE9FA4B67}" type="pres">
      <dgm:prSet presAssocID="{D6B0D98C-1C93-4702-AE58-573AF6193495}" presName="bgRect" presStyleLbl="bgShp" presStyleIdx="0" presStyleCnt="4" custLinFactNeighborX="3927" custLinFactNeighborY="-51759"/>
      <dgm:spPr/>
    </dgm:pt>
    <dgm:pt modelId="{6AD6B27E-175E-4500-A368-F7A80AC3F18B}" type="pres">
      <dgm:prSet presAssocID="{D6B0D98C-1C93-4702-AE58-573AF61934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A0A0AF6-6EB3-4BD6-BEE9-B7413805B0BE}" type="pres">
      <dgm:prSet presAssocID="{D6B0D98C-1C93-4702-AE58-573AF6193495}" presName="spaceRect" presStyleCnt="0"/>
      <dgm:spPr/>
    </dgm:pt>
    <dgm:pt modelId="{25917953-B17D-443A-AEF5-95443822C6F4}" type="pres">
      <dgm:prSet presAssocID="{D6B0D98C-1C93-4702-AE58-573AF6193495}" presName="parTx" presStyleLbl="revTx" presStyleIdx="0" presStyleCnt="4">
        <dgm:presLayoutVars>
          <dgm:chMax val="0"/>
          <dgm:chPref val="0"/>
        </dgm:presLayoutVars>
      </dgm:prSet>
      <dgm:spPr/>
    </dgm:pt>
    <dgm:pt modelId="{5AF8AF7B-E152-45B4-AA4D-05D440279C1D}" type="pres">
      <dgm:prSet presAssocID="{C7C09C9B-CB5F-408D-9847-9446AE6E3016}" presName="sibTrans" presStyleCnt="0"/>
      <dgm:spPr/>
    </dgm:pt>
    <dgm:pt modelId="{57E265C9-F3A2-4351-B930-028014AED73F}" type="pres">
      <dgm:prSet presAssocID="{459DF68F-11A1-4E53-B6CF-C45DE6716ED5}" presName="compNode" presStyleCnt="0"/>
      <dgm:spPr/>
    </dgm:pt>
    <dgm:pt modelId="{86D9ADF9-64D3-48E3-B73F-6D314A6DFE95}" type="pres">
      <dgm:prSet presAssocID="{459DF68F-11A1-4E53-B6CF-C45DE6716ED5}" presName="bgRect" presStyleLbl="bgShp" presStyleIdx="1" presStyleCnt="4"/>
      <dgm:spPr/>
    </dgm:pt>
    <dgm:pt modelId="{8F71E4A0-A361-4B7C-BF9F-0818BBB9EBC7}" type="pres">
      <dgm:prSet presAssocID="{459DF68F-11A1-4E53-B6CF-C45DE6716E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רק"/>
        </a:ext>
      </dgm:extLst>
    </dgm:pt>
    <dgm:pt modelId="{FDFF670F-2CE3-4D71-8155-02AB7F6FAD88}" type="pres">
      <dgm:prSet presAssocID="{459DF68F-11A1-4E53-B6CF-C45DE6716ED5}" presName="spaceRect" presStyleCnt="0"/>
      <dgm:spPr/>
    </dgm:pt>
    <dgm:pt modelId="{BF33BC19-2FAB-4B66-B7E2-D029A0427012}" type="pres">
      <dgm:prSet presAssocID="{459DF68F-11A1-4E53-B6CF-C45DE6716ED5}" presName="parTx" presStyleLbl="revTx" presStyleIdx="1" presStyleCnt="4">
        <dgm:presLayoutVars>
          <dgm:chMax val="0"/>
          <dgm:chPref val="0"/>
        </dgm:presLayoutVars>
      </dgm:prSet>
      <dgm:spPr/>
    </dgm:pt>
    <dgm:pt modelId="{80A3657B-B426-48E4-B93B-C09842BB6561}" type="pres">
      <dgm:prSet presAssocID="{9BD0DD96-9A56-44A7-89D9-FF2D3B2EFE4E}" presName="sibTrans" presStyleCnt="0"/>
      <dgm:spPr/>
    </dgm:pt>
    <dgm:pt modelId="{53E9A7F9-F2F7-4B70-8F3A-BE9DFB59E4BA}" type="pres">
      <dgm:prSet presAssocID="{C260B6E9-1A47-490C-BED5-EAE00BC1E335}" presName="compNode" presStyleCnt="0"/>
      <dgm:spPr/>
    </dgm:pt>
    <dgm:pt modelId="{D6FDE333-0C75-4040-8079-490674E8B959}" type="pres">
      <dgm:prSet presAssocID="{C260B6E9-1A47-490C-BED5-EAE00BC1E335}" presName="bgRect" presStyleLbl="bgShp" presStyleIdx="2" presStyleCnt="4"/>
      <dgm:spPr/>
    </dgm:pt>
    <dgm:pt modelId="{123D2AFD-DDD2-4DE4-B42D-D1164E7E15EE}" type="pres">
      <dgm:prSet presAssocID="{C260B6E9-1A47-490C-BED5-EAE00BC1E3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תח"/>
        </a:ext>
      </dgm:extLst>
    </dgm:pt>
    <dgm:pt modelId="{844F1CC0-8C57-4607-A446-C31E0853CB72}" type="pres">
      <dgm:prSet presAssocID="{C260B6E9-1A47-490C-BED5-EAE00BC1E335}" presName="spaceRect" presStyleCnt="0"/>
      <dgm:spPr/>
    </dgm:pt>
    <dgm:pt modelId="{6A34F60D-6A85-402A-8CDE-652DBAB8F15F}" type="pres">
      <dgm:prSet presAssocID="{C260B6E9-1A47-490C-BED5-EAE00BC1E335}" presName="parTx" presStyleLbl="revTx" presStyleIdx="2" presStyleCnt="4">
        <dgm:presLayoutVars>
          <dgm:chMax val="0"/>
          <dgm:chPref val="0"/>
        </dgm:presLayoutVars>
      </dgm:prSet>
      <dgm:spPr/>
    </dgm:pt>
    <dgm:pt modelId="{D790A507-9FB3-4C13-8CE3-5BCC02EC4C09}" type="pres">
      <dgm:prSet presAssocID="{2471C38E-D04D-450A-A49E-803E1FBC18AE}" presName="sibTrans" presStyleCnt="0"/>
      <dgm:spPr/>
    </dgm:pt>
    <dgm:pt modelId="{64759849-8FB0-48D6-B846-9906059F5113}" type="pres">
      <dgm:prSet presAssocID="{B69099DF-9081-4FB4-B981-1A0CFDB98021}" presName="compNode" presStyleCnt="0"/>
      <dgm:spPr/>
    </dgm:pt>
    <dgm:pt modelId="{B147F9D1-B337-467B-B7B0-C3D7D66283EB}" type="pres">
      <dgm:prSet presAssocID="{B69099DF-9081-4FB4-B981-1A0CFDB98021}" presName="bgRect" presStyleLbl="bgShp" presStyleIdx="3" presStyleCnt="4"/>
      <dgm:spPr/>
    </dgm:pt>
    <dgm:pt modelId="{82F7D6FE-9ED9-4C99-9989-38A507AD50B7}" type="pres">
      <dgm:prSet presAssocID="{B69099DF-9081-4FB4-B981-1A0CFDB980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9288ACAB-056B-4916-AEC0-152D98A95068}" type="pres">
      <dgm:prSet presAssocID="{B69099DF-9081-4FB4-B981-1A0CFDB98021}" presName="spaceRect" presStyleCnt="0"/>
      <dgm:spPr/>
    </dgm:pt>
    <dgm:pt modelId="{E13556FC-8687-46A3-B0CA-B8FC50EA884F}" type="pres">
      <dgm:prSet presAssocID="{B69099DF-9081-4FB4-B981-1A0CFDB980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C94636-CB19-458B-8875-B6E6F472FDB6}" srcId="{1C9E2D6B-C257-4F14-96AC-2A9A7190B944}" destId="{B69099DF-9081-4FB4-B981-1A0CFDB98021}" srcOrd="3" destOrd="0" parTransId="{4F3D5C95-5FF9-4218-9A57-13751C5406DA}" sibTransId="{20343139-BDA6-4BED-8E56-B46AA5670960}"/>
    <dgm:cxn modelId="{7150393A-0E4A-4D1D-885F-D39A716115F0}" srcId="{1C9E2D6B-C257-4F14-96AC-2A9A7190B944}" destId="{D6B0D98C-1C93-4702-AE58-573AF6193495}" srcOrd="0" destOrd="0" parTransId="{3D159A39-4361-4119-8150-0E56B31B5C65}" sibTransId="{C7C09C9B-CB5F-408D-9847-9446AE6E3016}"/>
    <dgm:cxn modelId="{847A3444-7C09-49EA-B997-CC97E1A7161E}" srcId="{1C9E2D6B-C257-4F14-96AC-2A9A7190B944}" destId="{459DF68F-11A1-4E53-B6CF-C45DE6716ED5}" srcOrd="1" destOrd="0" parTransId="{91703648-333D-4551-82F3-40C61D49EF81}" sibTransId="{9BD0DD96-9A56-44A7-89D9-FF2D3B2EFE4E}"/>
    <dgm:cxn modelId="{CA8B2F6A-21A8-47A4-A0DE-A1083AD406B4}" type="presOf" srcId="{B69099DF-9081-4FB4-B981-1A0CFDB98021}" destId="{E13556FC-8687-46A3-B0CA-B8FC50EA884F}" srcOrd="0" destOrd="0" presId="urn:microsoft.com/office/officeart/2018/2/layout/IconVerticalSolidList"/>
    <dgm:cxn modelId="{2A5FDA9E-CC04-410F-925A-D32E67E059FB}" type="presOf" srcId="{D6B0D98C-1C93-4702-AE58-573AF6193495}" destId="{25917953-B17D-443A-AEF5-95443822C6F4}" srcOrd="0" destOrd="0" presId="urn:microsoft.com/office/officeart/2018/2/layout/IconVerticalSolidList"/>
    <dgm:cxn modelId="{5AEEA7BB-7BED-4479-A51B-C16206B0A620}" type="presOf" srcId="{459DF68F-11A1-4E53-B6CF-C45DE6716ED5}" destId="{BF33BC19-2FAB-4B66-B7E2-D029A0427012}" srcOrd="0" destOrd="0" presId="urn:microsoft.com/office/officeart/2018/2/layout/IconVerticalSolidList"/>
    <dgm:cxn modelId="{079D24D1-9241-47FB-87B4-819B63816BF1}" srcId="{1C9E2D6B-C257-4F14-96AC-2A9A7190B944}" destId="{C260B6E9-1A47-490C-BED5-EAE00BC1E335}" srcOrd="2" destOrd="0" parTransId="{94282513-7049-4DFF-84E7-6C16DD78A6CC}" sibTransId="{2471C38E-D04D-450A-A49E-803E1FBC18AE}"/>
    <dgm:cxn modelId="{C4B3F7D3-6E1F-44D7-A9A7-C579350D5803}" type="presOf" srcId="{C260B6E9-1A47-490C-BED5-EAE00BC1E335}" destId="{6A34F60D-6A85-402A-8CDE-652DBAB8F15F}" srcOrd="0" destOrd="0" presId="urn:microsoft.com/office/officeart/2018/2/layout/IconVerticalSolidList"/>
    <dgm:cxn modelId="{A876E3FD-F989-49DE-B6D5-4C3A88E56067}" type="presOf" srcId="{1C9E2D6B-C257-4F14-96AC-2A9A7190B944}" destId="{64FEA91E-C6AD-4174-9A45-9838AA703B29}" srcOrd="0" destOrd="0" presId="urn:microsoft.com/office/officeart/2018/2/layout/IconVerticalSolidList"/>
    <dgm:cxn modelId="{2CA3281F-9FA7-4E91-96F3-F4834C77B482}" type="presParOf" srcId="{64FEA91E-C6AD-4174-9A45-9838AA703B29}" destId="{1E68220A-C9A3-47E2-A471-671AD6384B1C}" srcOrd="0" destOrd="0" presId="urn:microsoft.com/office/officeart/2018/2/layout/IconVerticalSolidList"/>
    <dgm:cxn modelId="{12BEA502-6C23-41CF-9A86-B6FB14915775}" type="presParOf" srcId="{1E68220A-C9A3-47E2-A471-671AD6384B1C}" destId="{4C83BBAD-402D-42B9-A87D-9AEDE9FA4B67}" srcOrd="0" destOrd="0" presId="urn:microsoft.com/office/officeart/2018/2/layout/IconVerticalSolidList"/>
    <dgm:cxn modelId="{61C8D3A5-E1DF-492B-8059-C7E1FC2D95BC}" type="presParOf" srcId="{1E68220A-C9A3-47E2-A471-671AD6384B1C}" destId="{6AD6B27E-175E-4500-A368-F7A80AC3F18B}" srcOrd="1" destOrd="0" presId="urn:microsoft.com/office/officeart/2018/2/layout/IconVerticalSolidList"/>
    <dgm:cxn modelId="{737932E7-812D-428C-BFB3-AB138C26135D}" type="presParOf" srcId="{1E68220A-C9A3-47E2-A471-671AD6384B1C}" destId="{AA0A0AF6-6EB3-4BD6-BEE9-B7413805B0BE}" srcOrd="2" destOrd="0" presId="urn:microsoft.com/office/officeart/2018/2/layout/IconVerticalSolidList"/>
    <dgm:cxn modelId="{DD2B96F3-350D-4695-A5AF-F8A2F0396420}" type="presParOf" srcId="{1E68220A-C9A3-47E2-A471-671AD6384B1C}" destId="{25917953-B17D-443A-AEF5-95443822C6F4}" srcOrd="3" destOrd="0" presId="urn:microsoft.com/office/officeart/2018/2/layout/IconVerticalSolidList"/>
    <dgm:cxn modelId="{CB875B92-9D03-42EB-B767-DF615FCED501}" type="presParOf" srcId="{64FEA91E-C6AD-4174-9A45-9838AA703B29}" destId="{5AF8AF7B-E152-45B4-AA4D-05D440279C1D}" srcOrd="1" destOrd="0" presId="urn:microsoft.com/office/officeart/2018/2/layout/IconVerticalSolidList"/>
    <dgm:cxn modelId="{1357EB95-8B09-401C-87CF-EE082F559C33}" type="presParOf" srcId="{64FEA91E-C6AD-4174-9A45-9838AA703B29}" destId="{57E265C9-F3A2-4351-B930-028014AED73F}" srcOrd="2" destOrd="0" presId="urn:microsoft.com/office/officeart/2018/2/layout/IconVerticalSolidList"/>
    <dgm:cxn modelId="{75B5C533-3900-4EFC-8B46-BE0E0A495DFD}" type="presParOf" srcId="{57E265C9-F3A2-4351-B930-028014AED73F}" destId="{86D9ADF9-64D3-48E3-B73F-6D314A6DFE95}" srcOrd="0" destOrd="0" presId="urn:microsoft.com/office/officeart/2018/2/layout/IconVerticalSolidList"/>
    <dgm:cxn modelId="{14918644-3A34-4438-A74F-0E104157157C}" type="presParOf" srcId="{57E265C9-F3A2-4351-B930-028014AED73F}" destId="{8F71E4A0-A361-4B7C-BF9F-0818BBB9EBC7}" srcOrd="1" destOrd="0" presId="urn:microsoft.com/office/officeart/2018/2/layout/IconVerticalSolidList"/>
    <dgm:cxn modelId="{08E0C527-B25A-487D-BA2C-A0DC887E6A81}" type="presParOf" srcId="{57E265C9-F3A2-4351-B930-028014AED73F}" destId="{FDFF670F-2CE3-4D71-8155-02AB7F6FAD88}" srcOrd="2" destOrd="0" presId="urn:microsoft.com/office/officeart/2018/2/layout/IconVerticalSolidList"/>
    <dgm:cxn modelId="{8497B35D-D572-4D91-8832-3C7A55C8137F}" type="presParOf" srcId="{57E265C9-F3A2-4351-B930-028014AED73F}" destId="{BF33BC19-2FAB-4B66-B7E2-D029A0427012}" srcOrd="3" destOrd="0" presId="urn:microsoft.com/office/officeart/2018/2/layout/IconVerticalSolidList"/>
    <dgm:cxn modelId="{B1219572-89D1-4E85-80C4-6F5992CA2E92}" type="presParOf" srcId="{64FEA91E-C6AD-4174-9A45-9838AA703B29}" destId="{80A3657B-B426-48E4-B93B-C09842BB6561}" srcOrd="3" destOrd="0" presId="urn:microsoft.com/office/officeart/2018/2/layout/IconVerticalSolidList"/>
    <dgm:cxn modelId="{0A8B304F-2F00-4B70-AA4A-7A9F31F2B901}" type="presParOf" srcId="{64FEA91E-C6AD-4174-9A45-9838AA703B29}" destId="{53E9A7F9-F2F7-4B70-8F3A-BE9DFB59E4BA}" srcOrd="4" destOrd="0" presId="urn:microsoft.com/office/officeart/2018/2/layout/IconVerticalSolidList"/>
    <dgm:cxn modelId="{C39D5696-C283-4495-9471-F4BE2614E075}" type="presParOf" srcId="{53E9A7F9-F2F7-4B70-8F3A-BE9DFB59E4BA}" destId="{D6FDE333-0C75-4040-8079-490674E8B959}" srcOrd="0" destOrd="0" presId="urn:microsoft.com/office/officeart/2018/2/layout/IconVerticalSolidList"/>
    <dgm:cxn modelId="{3F4F3D39-95F7-44D4-B478-5A0FC90C7527}" type="presParOf" srcId="{53E9A7F9-F2F7-4B70-8F3A-BE9DFB59E4BA}" destId="{123D2AFD-DDD2-4DE4-B42D-D1164E7E15EE}" srcOrd="1" destOrd="0" presId="urn:microsoft.com/office/officeart/2018/2/layout/IconVerticalSolidList"/>
    <dgm:cxn modelId="{5D7C2A4B-2951-4292-8E9C-D6221B8CF96F}" type="presParOf" srcId="{53E9A7F9-F2F7-4B70-8F3A-BE9DFB59E4BA}" destId="{844F1CC0-8C57-4607-A446-C31E0853CB72}" srcOrd="2" destOrd="0" presId="urn:microsoft.com/office/officeart/2018/2/layout/IconVerticalSolidList"/>
    <dgm:cxn modelId="{B1805A17-6B73-434A-9FA3-8D5DD1037FDE}" type="presParOf" srcId="{53E9A7F9-F2F7-4B70-8F3A-BE9DFB59E4BA}" destId="{6A34F60D-6A85-402A-8CDE-652DBAB8F15F}" srcOrd="3" destOrd="0" presId="urn:microsoft.com/office/officeart/2018/2/layout/IconVerticalSolidList"/>
    <dgm:cxn modelId="{3276F492-2549-4CB3-82AB-00B0EE9AE0B9}" type="presParOf" srcId="{64FEA91E-C6AD-4174-9A45-9838AA703B29}" destId="{D790A507-9FB3-4C13-8CE3-5BCC02EC4C09}" srcOrd="5" destOrd="0" presId="urn:microsoft.com/office/officeart/2018/2/layout/IconVerticalSolidList"/>
    <dgm:cxn modelId="{04CFE8F0-C834-4C13-99DC-3F146F311BF7}" type="presParOf" srcId="{64FEA91E-C6AD-4174-9A45-9838AA703B29}" destId="{64759849-8FB0-48D6-B846-9906059F5113}" srcOrd="6" destOrd="0" presId="urn:microsoft.com/office/officeart/2018/2/layout/IconVerticalSolidList"/>
    <dgm:cxn modelId="{3D6F5494-79E3-40C4-AA68-280719208375}" type="presParOf" srcId="{64759849-8FB0-48D6-B846-9906059F5113}" destId="{B147F9D1-B337-467B-B7B0-C3D7D66283EB}" srcOrd="0" destOrd="0" presId="urn:microsoft.com/office/officeart/2018/2/layout/IconVerticalSolidList"/>
    <dgm:cxn modelId="{6D7A6615-CEEB-49AC-8E1D-60FFCC11B4E0}" type="presParOf" srcId="{64759849-8FB0-48D6-B846-9906059F5113}" destId="{82F7D6FE-9ED9-4C99-9989-38A507AD50B7}" srcOrd="1" destOrd="0" presId="urn:microsoft.com/office/officeart/2018/2/layout/IconVerticalSolidList"/>
    <dgm:cxn modelId="{ACCE585C-4EEE-472C-8BBC-3AECCE476FF6}" type="presParOf" srcId="{64759849-8FB0-48D6-B846-9906059F5113}" destId="{9288ACAB-056B-4916-AEC0-152D98A95068}" srcOrd="2" destOrd="0" presId="urn:microsoft.com/office/officeart/2018/2/layout/IconVerticalSolidList"/>
    <dgm:cxn modelId="{989C64FC-5A27-4DF8-9EC4-DFFB0DB1E729}" type="presParOf" srcId="{64759849-8FB0-48D6-B846-9906059F5113}" destId="{E13556FC-8687-46A3-B0CA-B8FC50EA8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50BCE-1D7D-405E-BB3E-30F233942ED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1ACA2DF-5284-460F-8ED3-46A50DB4D3CC}">
      <dgm:prSet/>
      <dgm:spPr/>
      <dgm:t>
        <a:bodyPr/>
        <a:lstStyle/>
        <a:p>
          <a:r>
            <a:rPr lang="he-IL" b="1" u="sng" dirty="0"/>
            <a:t>שימור </a:t>
          </a:r>
          <a:endParaRPr lang="en-US" dirty="0"/>
        </a:p>
      </dgm:t>
    </dgm:pt>
    <dgm:pt modelId="{3AA6DCEE-BAD6-4426-8D2A-C9515B7BEB12}" type="parTrans" cxnId="{C5B312E6-F413-40CE-81AC-AD6651ABCFC2}">
      <dgm:prSet/>
      <dgm:spPr/>
      <dgm:t>
        <a:bodyPr/>
        <a:lstStyle/>
        <a:p>
          <a:endParaRPr lang="en-US"/>
        </a:p>
      </dgm:t>
    </dgm:pt>
    <dgm:pt modelId="{36B78A4D-CFB4-429F-A063-C55B5F3B71AB}" type="sibTrans" cxnId="{C5B312E6-F413-40CE-81AC-AD6651ABCFC2}">
      <dgm:prSet/>
      <dgm:spPr/>
      <dgm:t>
        <a:bodyPr/>
        <a:lstStyle/>
        <a:p>
          <a:endParaRPr lang="en-US"/>
        </a:p>
      </dgm:t>
    </dgm:pt>
    <dgm:pt modelId="{B82DE503-DC35-4950-8DE8-2AD4FDEBAF4D}">
      <dgm:prSet/>
      <dgm:spPr/>
      <dgm:t>
        <a:bodyPr/>
        <a:lstStyle/>
        <a:p>
          <a:r>
            <a:rPr lang="he-IL"/>
            <a:t>להמשיך לעבוד כמו שאנחנו עובדים בשיתוף פעולה ככה שלשנינו היה ידע על כל הפרויקט</a:t>
          </a:r>
          <a:endParaRPr lang="en-US"/>
        </a:p>
      </dgm:t>
    </dgm:pt>
    <dgm:pt modelId="{06E22ED4-A626-4B39-B9CE-CEC80CB4683A}" type="parTrans" cxnId="{D746B3F7-EB8A-4B8B-806A-EF30BA99397F}">
      <dgm:prSet/>
      <dgm:spPr/>
      <dgm:t>
        <a:bodyPr/>
        <a:lstStyle/>
        <a:p>
          <a:endParaRPr lang="en-US"/>
        </a:p>
      </dgm:t>
    </dgm:pt>
    <dgm:pt modelId="{8A640B14-DF9D-4953-9353-6390EF4F323E}" type="sibTrans" cxnId="{D746B3F7-EB8A-4B8B-806A-EF30BA99397F}">
      <dgm:prSet/>
      <dgm:spPr/>
      <dgm:t>
        <a:bodyPr/>
        <a:lstStyle/>
        <a:p>
          <a:endParaRPr lang="en-US"/>
        </a:p>
      </dgm:t>
    </dgm:pt>
    <dgm:pt modelId="{A0E6029C-77D0-4CCD-939B-201A6021598F}">
      <dgm:prSet/>
      <dgm:spPr/>
      <dgm:t>
        <a:bodyPr/>
        <a:lstStyle/>
        <a:p>
          <a:pPr rtl="1"/>
          <a:r>
            <a:rPr lang="he-IL" dirty="0"/>
            <a:t>חלוקת המשימות וניהול ה</a:t>
          </a:r>
          <a:r>
            <a:rPr lang="en-US" dirty="0"/>
            <a:t>git</a:t>
          </a:r>
          <a:r>
            <a:rPr lang="he-IL" dirty="0"/>
            <a:t> </a:t>
          </a:r>
          <a:endParaRPr lang="en-US" dirty="0"/>
        </a:p>
      </dgm:t>
    </dgm:pt>
    <dgm:pt modelId="{E2995487-18F9-47B6-8F07-93D7FF8349B1}" type="parTrans" cxnId="{FACA7F34-70D5-437D-9CBA-C9714CB5CDC7}">
      <dgm:prSet/>
      <dgm:spPr/>
      <dgm:t>
        <a:bodyPr/>
        <a:lstStyle/>
        <a:p>
          <a:endParaRPr lang="en-US"/>
        </a:p>
      </dgm:t>
    </dgm:pt>
    <dgm:pt modelId="{CC569B1C-4D64-4554-A91E-4FD548510660}" type="sibTrans" cxnId="{FACA7F34-70D5-437D-9CBA-C9714CB5CDC7}">
      <dgm:prSet/>
      <dgm:spPr/>
      <dgm:t>
        <a:bodyPr/>
        <a:lstStyle/>
        <a:p>
          <a:endParaRPr lang="en-US"/>
        </a:p>
      </dgm:t>
    </dgm:pt>
    <dgm:pt modelId="{6FA4E5AD-7A71-47FB-AD58-061FCEB683B3}">
      <dgm:prSet/>
      <dgm:spPr/>
      <dgm:t>
        <a:bodyPr/>
        <a:lstStyle/>
        <a:p>
          <a:pPr rtl="1"/>
          <a:r>
            <a:rPr lang="he-IL" dirty="0"/>
            <a:t>שיחות סטטוס ומעקב של שנינו על ההתקדמות </a:t>
          </a:r>
          <a:r>
            <a:rPr lang="en-US" dirty="0"/>
            <a:t>code </a:t>
          </a:r>
          <a:r>
            <a:rPr lang="en-US" dirty="0" err="1"/>
            <a:t>reviwe</a:t>
          </a:r>
          <a:r>
            <a:rPr lang="en-US" dirty="0"/>
            <a:t>)</a:t>
          </a:r>
          <a:r>
            <a:rPr lang="he-IL" dirty="0"/>
            <a:t>)</a:t>
          </a:r>
          <a:endParaRPr lang="en-US" dirty="0"/>
        </a:p>
      </dgm:t>
    </dgm:pt>
    <dgm:pt modelId="{031DE480-1371-44F3-8088-61CD73CCAB6B}" type="parTrans" cxnId="{BF2B4CA0-D6CD-4264-A95F-1E4C918FB6AB}">
      <dgm:prSet/>
      <dgm:spPr/>
      <dgm:t>
        <a:bodyPr/>
        <a:lstStyle/>
        <a:p>
          <a:endParaRPr lang="en-US"/>
        </a:p>
      </dgm:t>
    </dgm:pt>
    <dgm:pt modelId="{7A44E5B4-707B-46C0-B966-0BEE309186E7}" type="sibTrans" cxnId="{BF2B4CA0-D6CD-4264-A95F-1E4C918FB6AB}">
      <dgm:prSet/>
      <dgm:spPr/>
      <dgm:t>
        <a:bodyPr/>
        <a:lstStyle/>
        <a:p>
          <a:endParaRPr lang="en-US"/>
        </a:p>
      </dgm:t>
    </dgm:pt>
    <dgm:pt modelId="{A3C4E030-11C2-430A-8D0D-AC0B6535F9DE}">
      <dgm:prSet/>
      <dgm:spPr/>
      <dgm:t>
        <a:bodyPr/>
        <a:lstStyle/>
        <a:p>
          <a:r>
            <a:rPr lang="he-IL"/>
            <a:t>הרצון לדעת לחפש ולמצוא העשרות לגבי הפרוייקט </a:t>
          </a:r>
          <a:endParaRPr lang="en-US"/>
        </a:p>
      </dgm:t>
    </dgm:pt>
    <dgm:pt modelId="{CC9AFE67-0A3C-45B0-9DA1-8240BBDE5798}" type="parTrans" cxnId="{D9D96428-0ABB-4E29-BA23-15AED8AA682E}">
      <dgm:prSet/>
      <dgm:spPr/>
      <dgm:t>
        <a:bodyPr/>
        <a:lstStyle/>
        <a:p>
          <a:endParaRPr lang="en-US"/>
        </a:p>
      </dgm:t>
    </dgm:pt>
    <dgm:pt modelId="{EBAB071D-FFAB-48B6-A145-35CF3D740C18}" type="sibTrans" cxnId="{D9D96428-0ABB-4E29-BA23-15AED8AA682E}">
      <dgm:prSet/>
      <dgm:spPr/>
      <dgm:t>
        <a:bodyPr/>
        <a:lstStyle/>
        <a:p>
          <a:endParaRPr lang="en-US"/>
        </a:p>
      </dgm:t>
    </dgm:pt>
    <dgm:pt modelId="{238B383E-3F04-453F-8FB6-B2AE07797474}" type="pres">
      <dgm:prSet presAssocID="{39750BCE-1D7D-405E-BB3E-30F233942ED4}" presName="Name0" presStyleCnt="0">
        <dgm:presLayoutVars>
          <dgm:dir/>
          <dgm:animLvl val="lvl"/>
          <dgm:resizeHandles val="exact"/>
        </dgm:presLayoutVars>
      </dgm:prSet>
      <dgm:spPr/>
    </dgm:pt>
    <dgm:pt modelId="{711DB267-187A-4089-B140-666925CD4A4A}" type="pres">
      <dgm:prSet presAssocID="{F1ACA2DF-5284-460F-8ED3-46A50DB4D3CC}" presName="linNode" presStyleCnt="0"/>
      <dgm:spPr/>
    </dgm:pt>
    <dgm:pt modelId="{6F3BB41F-B3C2-4386-A9B7-0DB74CE6AF6E}" type="pres">
      <dgm:prSet presAssocID="{F1ACA2DF-5284-460F-8ED3-46A50DB4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9B96E1D-B090-42A4-8A83-1F4A3D22B994}" type="pres">
      <dgm:prSet presAssocID="{36B78A4D-CFB4-429F-A063-C55B5F3B71AB}" presName="sp" presStyleCnt="0"/>
      <dgm:spPr/>
    </dgm:pt>
    <dgm:pt modelId="{C31A9AA5-2633-435F-BE0E-9B52E571D60D}" type="pres">
      <dgm:prSet presAssocID="{B82DE503-DC35-4950-8DE8-2AD4FDEBAF4D}" presName="linNode" presStyleCnt="0"/>
      <dgm:spPr/>
    </dgm:pt>
    <dgm:pt modelId="{282BF94A-8504-472C-9D21-25F21963CAC9}" type="pres">
      <dgm:prSet presAssocID="{B82DE503-DC35-4950-8DE8-2AD4FDEBAF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9508D96-F9C9-4300-B8B0-84A0C2A8572F}" type="pres">
      <dgm:prSet presAssocID="{8A640B14-DF9D-4953-9353-6390EF4F323E}" presName="sp" presStyleCnt="0"/>
      <dgm:spPr/>
    </dgm:pt>
    <dgm:pt modelId="{CC7C56C3-3206-4AB8-9DD4-961D322C464E}" type="pres">
      <dgm:prSet presAssocID="{A0E6029C-77D0-4CCD-939B-201A6021598F}" presName="linNode" presStyleCnt="0"/>
      <dgm:spPr/>
    </dgm:pt>
    <dgm:pt modelId="{0CE5F5B4-226F-41C3-A77B-10150D079EA0}" type="pres">
      <dgm:prSet presAssocID="{A0E6029C-77D0-4CCD-939B-201A602159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C6F58A2-7B90-46EC-A8FA-12A28FF107FB}" type="pres">
      <dgm:prSet presAssocID="{CC569B1C-4D64-4554-A91E-4FD548510660}" presName="sp" presStyleCnt="0"/>
      <dgm:spPr/>
    </dgm:pt>
    <dgm:pt modelId="{ACFE163D-545F-4813-9069-66F7198CC7A1}" type="pres">
      <dgm:prSet presAssocID="{6FA4E5AD-7A71-47FB-AD58-061FCEB683B3}" presName="linNode" presStyleCnt="0"/>
      <dgm:spPr/>
    </dgm:pt>
    <dgm:pt modelId="{8B8769A8-5F64-452C-8673-6E931707499C}" type="pres">
      <dgm:prSet presAssocID="{6FA4E5AD-7A71-47FB-AD58-061FCEB683B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BDBC640-4102-4C7E-9019-4E89DF8A5B80}" type="pres">
      <dgm:prSet presAssocID="{7A44E5B4-707B-46C0-B966-0BEE309186E7}" presName="sp" presStyleCnt="0"/>
      <dgm:spPr/>
    </dgm:pt>
    <dgm:pt modelId="{C0C492A8-B346-473F-B65E-648320CB2965}" type="pres">
      <dgm:prSet presAssocID="{A3C4E030-11C2-430A-8D0D-AC0B6535F9DE}" presName="linNode" presStyleCnt="0"/>
      <dgm:spPr/>
    </dgm:pt>
    <dgm:pt modelId="{02718C96-3013-411B-A20A-7128F00DF727}" type="pres">
      <dgm:prSet presAssocID="{A3C4E030-11C2-430A-8D0D-AC0B6535F9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D8BE826-9243-4C28-B2B9-25F5AC902F12}" type="presOf" srcId="{A0E6029C-77D0-4CCD-939B-201A6021598F}" destId="{0CE5F5B4-226F-41C3-A77B-10150D079EA0}" srcOrd="0" destOrd="0" presId="urn:microsoft.com/office/officeart/2005/8/layout/vList5"/>
    <dgm:cxn modelId="{D9D96428-0ABB-4E29-BA23-15AED8AA682E}" srcId="{39750BCE-1D7D-405E-BB3E-30F233942ED4}" destId="{A3C4E030-11C2-430A-8D0D-AC0B6535F9DE}" srcOrd="4" destOrd="0" parTransId="{CC9AFE67-0A3C-45B0-9DA1-8240BBDE5798}" sibTransId="{EBAB071D-FFAB-48B6-A145-35CF3D740C18}"/>
    <dgm:cxn modelId="{FACA7F34-70D5-437D-9CBA-C9714CB5CDC7}" srcId="{39750BCE-1D7D-405E-BB3E-30F233942ED4}" destId="{A0E6029C-77D0-4CCD-939B-201A6021598F}" srcOrd="2" destOrd="0" parTransId="{E2995487-18F9-47B6-8F07-93D7FF8349B1}" sibTransId="{CC569B1C-4D64-4554-A91E-4FD548510660}"/>
    <dgm:cxn modelId="{2B7FAF4D-2686-4CBD-9AA0-BD06C23CD031}" type="presOf" srcId="{39750BCE-1D7D-405E-BB3E-30F233942ED4}" destId="{238B383E-3F04-453F-8FB6-B2AE07797474}" srcOrd="0" destOrd="0" presId="urn:microsoft.com/office/officeart/2005/8/layout/vList5"/>
    <dgm:cxn modelId="{186A0A82-3D60-44B1-BCF3-ECA8CDDD56C6}" type="presOf" srcId="{F1ACA2DF-5284-460F-8ED3-46A50DB4D3CC}" destId="{6F3BB41F-B3C2-4386-A9B7-0DB74CE6AF6E}" srcOrd="0" destOrd="0" presId="urn:microsoft.com/office/officeart/2005/8/layout/vList5"/>
    <dgm:cxn modelId="{BF2B4CA0-D6CD-4264-A95F-1E4C918FB6AB}" srcId="{39750BCE-1D7D-405E-BB3E-30F233942ED4}" destId="{6FA4E5AD-7A71-47FB-AD58-061FCEB683B3}" srcOrd="3" destOrd="0" parTransId="{031DE480-1371-44F3-8088-61CD73CCAB6B}" sibTransId="{7A44E5B4-707B-46C0-B966-0BEE309186E7}"/>
    <dgm:cxn modelId="{49B1B5A0-FC4D-4DAF-BB53-49CD23699A86}" type="presOf" srcId="{6FA4E5AD-7A71-47FB-AD58-061FCEB683B3}" destId="{8B8769A8-5F64-452C-8673-6E931707499C}" srcOrd="0" destOrd="0" presId="urn:microsoft.com/office/officeart/2005/8/layout/vList5"/>
    <dgm:cxn modelId="{2B573EBF-6247-4B8E-A57E-97637EAB0F30}" type="presOf" srcId="{B82DE503-DC35-4950-8DE8-2AD4FDEBAF4D}" destId="{282BF94A-8504-472C-9D21-25F21963CAC9}" srcOrd="0" destOrd="0" presId="urn:microsoft.com/office/officeart/2005/8/layout/vList5"/>
    <dgm:cxn modelId="{C5B312E6-F413-40CE-81AC-AD6651ABCFC2}" srcId="{39750BCE-1D7D-405E-BB3E-30F233942ED4}" destId="{F1ACA2DF-5284-460F-8ED3-46A50DB4D3CC}" srcOrd="0" destOrd="0" parTransId="{3AA6DCEE-BAD6-4426-8D2A-C9515B7BEB12}" sibTransId="{36B78A4D-CFB4-429F-A063-C55B5F3B71AB}"/>
    <dgm:cxn modelId="{CE1B5FF3-BE9C-411E-9B1E-CC28FDD242F1}" type="presOf" srcId="{A3C4E030-11C2-430A-8D0D-AC0B6535F9DE}" destId="{02718C96-3013-411B-A20A-7128F00DF727}" srcOrd="0" destOrd="0" presId="urn:microsoft.com/office/officeart/2005/8/layout/vList5"/>
    <dgm:cxn modelId="{D746B3F7-EB8A-4B8B-806A-EF30BA99397F}" srcId="{39750BCE-1D7D-405E-BB3E-30F233942ED4}" destId="{B82DE503-DC35-4950-8DE8-2AD4FDEBAF4D}" srcOrd="1" destOrd="0" parTransId="{06E22ED4-A626-4B39-B9CE-CEC80CB4683A}" sibTransId="{8A640B14-DF9D-4953-9353-6390EF4F323E}"/>
    <dgm:cxn modelId="{8862A5AB-56E2-4BA4-94DA-7349B7BDA633}" type="presParOf" srcId="{238B383E-3F04-453F-8FB6-B2AE07797474}" destId="{711DB267-187A-4089-B140-666925CD4A4A}" srcOrd="0" destOrd="0" presId="urn:microsoft.com/office/officeart/2005/8/layout/vList5"/>
    <dgm:cxn modelId="{7701583E-0833-4129-89EF-2D352A571EFF}" type="presParOf" srcId="{711DB267-187A-4089-B140-666925CD4A4A}" destId="{6F3BB41F-B3C2-4386-A9B7-0DB74CE6AF6E}" srcOrd="0" destOrd="0" presId="urn:microsoft.com/office/officeart/2005/8/layout/vList5"/>
    <dgm:cxn modelId="{5F83BC2D-5144-4729-AEA0-7DEDAED9A9CD}" type="presParOf" srcId="{238B383E-3F04-453F-8FB6-B2AE07797474}" destId="{09B96E1D-B090-42A4-8A83-1F4A3D22B994}" srcOrd="1" destOrd="0" presId="urn:microsoft.com/office/officeart/2005/8/layout/vList5"/>
    <dgm:cxn modelId="{6D4D4B0C-4D17-45AE-BEFA-EB681DFFEDCD}" type="presParOf" srcId="{238B383E-3F04-453F-8FB6-B2AE07797474}" destId="{C31A9AA5-2633-435F-BE0E-9B52E571D60D}" srcOrd="2" destOrd="0" presId="urn:microsoft.com/office/officeart/2005/8/layout/vList5"/>
    <dgm:cxn modelId="{D9F2AF8C-ADA6-4A29-83E1-116D5792820D}" type="presParOf" srcId="{C31A9AA5-2633-435F-BE0E-9B52E571D60D}" destId="{282BF94A-8504-472C-9D21-25F21963CAC9}" srcOrd="0" destOrd="0" presId="urn:microsoft.com/office/officeart/2005/8/layout/vList5"/>
    <dgm:cxn modelId="{0383E235-797D-4A7B-BB48-4179CFD7BA87}" type="presParOf" srcId="{238B383E-3F04-453F-8FB6-B2AE07797474}" destId="{39508D96-F9C9-4300-B8B0-84A0C2A8572F}" srcOrd="3" destOrd="0" presId="urn:microsoft.com/office/officeart/2005/8/layout/vList5"/>
    <dgm:cxn modelId="{A40B4FB6-B08E-417C-B44D-FF457E26EDF1}" type="presParOf" srcId="{238B383E-3F04-453F-8FB6-B2AE07797474}" destId="{CC7C56C3-3206-4AB8-9DD4-961D322C464E}" srcOrd="4" destOrd="0" presId="urn:microsoft.com/office/officeart/2005/8/layout/vList5"/>
    <dgm:cxn modelId="{E6F1BC7F-C091-4624-ABCF-9B01A075ECC5}" type="presParOf" srcId="{CC7C56C3-3206-4AB8-9DD4-961D322C464E}" destId="{0CE5F5B4-226F-41C3-A77B-10150D079EA0}" srcOrd="0" destOrd="0" presId="urn:microsoft.com/office/officeart/2005/8/layout/vList5"/>
    <dgm:cxn modelId="{05684AE4-EBC2-40A3-B628-60AD6B60C6D6}" type="presParOf" srcId="{238B383E-3F04-453F-8FB6-B2AE07797474}" destId="{EC6F58A2-7B90-46EC-A8FA-12A28FF107FB}" srcOrd="5" destOrd="0" presId="urn:microsoft.com/office/officeart/2005/8/layout/vList5"/>
    <dgm:cxn modelId="{8E86B154-BC9D-4627-9EAC-AA781D44EF0B}" type="presParOf" srcId="{238B383E-3F04-453F-8FB6-B2AE07797474}" destId="{ACFE163D-545F-4813-9069-66F7198CC7A1}" srcOrd="6" destOrd="0" presId="urn:microsoft.com/office/officeart/2005/8/layout/vList5"/>
    <dgm:cxn modelId="{08392B3D-1BC5-4E43-87D8-49C808FB328C}" type="presParOf" srcId="{ACFE163D-545F-4813-9069-66F7198CC7A1}" destId="{8B8769A8-5F64-452C-8673-6E931707499C}" srcOrd="0" destOrd="0" presId="urn:microsoft.com/office/officeart/2005/8/layout/vList5"/>
    <dgm:cxn modelId="{8602B496-42E2-48CF-BB8B-E60503295F77}" type="presParOf" srcId="{238B383E-3F04-453F-8FB6-B2AE07797474}" destId="{2BDBC640-4102-4C7E-9019-4E89DF8A5B80}" srcOrd="7" destOrd="0" presId="urn:microsoft.com/office/officeart/2005/8/layout/vList5"/>
    <dgm:cxn modelId="{37CE72A8-8F82-4761-B610-03260925494C}" type="presParOf" srcId="{238B383E-3F04-453F-8FB6-B2AE07797474}" destId="{C0C492A8-B346-473F-B65E-648320CB2965}" srcOrd="8" destOrd="0" presId="urn:microsoft.com/office/officeart/2005/8/layout/vList5"/>
    <dgm:cxn modelId="{A839F4A8-BD55-430D-A599-4EF694A9A5BD}" type="presParOf" srcId="{C0C492A8-B346-473F-B65E-648320CB2965}" destId="{02718C96-3013-411B-A20A-7128F00DF72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91522-C9C3-4C90-8517-E8AA87C36D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FB212-0089-4F69-ACC9-D6C5BB29DB85}">
      <dgm:prSet/>
      <dgm:spPr/>
      <dgm:t>
        <a:bodyPr/>
        <a:lstStyle/>
        <a:p>
          <a:pPr algn="ctr" rtl="1"/>
          <a:r>
            <a:rPr lang="he-IL" dirty="0"/>
            <a:t>הטמעת </a:t>
          </a:r>
          <a:r>
            <a:rPr lang="en-US" dirty="0"/>
            <a:t> ECDHE shared secret generation</a:t>
          </a:r>
        </a:p>
      </dgm:t>
    </dgm:pt>
    <dgm:pt modelId="{DB9A5417-7F19-42FE-A69F-82EA547BC468}" type="parTrans" cxnId="{B63860A5-75B0-490F-BA95-0F28C7303EB3}">
      <dgm:prSet/>
      <dgm:spPr/>
      <dgm:t>
        <a:bodyPr/>
        <a:lstStyle/>
        <a:p>
          <a:endParaRPr lang="en-US"/>
        </a:p>
      </dgm:t>
    </dgm:pt>
    <dgm:pt modelId="{4725D500-8EA9-48AD-AA04-CD5C0E9D1709}" type="sibTrans" cxnId="{B63860A5-75B0-490F-BA95-0F28C7303EB3}">
      <dgm:prSet/>
      <dgm:spPr/>
      <dgm:t>
        <a:bodyPr/>
        <a:lstStyle/>
        <a:p>
          <a:endParaRPr lang="en-US"/>
        </a:p>
      </dgm:t>
    </dgm:pt>
    <dgm:pt modelId="{DB17EB61-7331-452E-BD97-3DFA6159A1EF}">
      <dgm:prSet/>
      <dgm:spPr/>
      <dgm:t>
        <a:bodyPr/>
        <a:lstStyle/>
        <a:p>
          <a:pPr algn="ctr" rtl="1"/>
          <a:r>
            <a:rPr lang="he-IL" dirty="0"/>
            <a:t>כתיבת </a:t>
          </a:r>
          <a:r>
            <a:rPr lang="en-US" dirty="0"/>
            <a:t>AES</a:t>
          </a:r>
          <a:r>
            <a:rPr lang="he-IL" dirty="0"/>
            <a:t>256 ושילובו בקוד</a:t>
          </a:r>
          <a:endParaRPr lang="en-US" dirty="0"/>
        </a:p>
      </dgm:t>
    </dgm:pt>
    <dgm:pt modelId="{EB87C8F7-EF3C-4B1A-93E7-1F57C6E85FF1}" type="parTrans" cxnId="{76264233-0C8D-4F53-B3BD-B3C1EF94600D}">
      <dgm:prSet/>
      <dgm:spPr/>
      <dgm:t>
        <a:bodyPr/>
        <a:lstStyle/>
        <a:p>
          <a:endParaRPr lang="en-US"/>
        </a:p>
      </dgm:t>
    </dgm:pt>
    <dgm:pt modelId="{F6E7C6F9-53AA-44A6-9E79-FE72C792C018}" type="sibTrans" cxnId="{76264233-0C8D-4F53-B3BD-B3C1EF94600D}">
      <dgm:prSet/>
      <dgm:spPr/>
      <dgm:t>
        <a:bodyPr/>
        <a:lstStyle/>
        <a:p>
          <a:endParaRPr lang="en-US"/>
        </a:p>
      </dgm:t>
    </dgm:pt>
    <dgm:pt modelId="{84820610-B86C-4D6D-A632-53FD3D98E19C}">
      <dgm:prSet/>
      <dgm:spPr/>
      <dgm:t>
        <a:bodyPr/>
        <a:lstStyle/>
        <a:p>
          <a:pPr rtl="1"/>
          <a:r>
            <a:rPr lang="he-IL" dirty="0"/>
            <a:t>שימוש </a:t>
          </a:r>
          <a:r>
            <a:rPr lang="en-US" dirty="0"/>
            <a:t>ECDHE</a:t>
          </a:r>
          <a:r>
            <a:rPr lang="he-IL" dirty="0"/>
            <a:t> ליצירת מפתח </a:t>
          </a:r>
          <a:r>
            <a:rPr lang="en-US" dirty="0"/>
            <a:t>AES</a:t>
          </a:r>
          <a:r>
            <a:rPr lang="he-IL" dirty="0"/>
            <a:t>256</a:t>
          </a:r>
          <a:r>
            <a:rPr lang="en-US" dirty="0"/>
            <a:t> </a:t>
          </a:r>
        </a:p>
      </dgm:t>
    </dgm:pt>
    <dgm:pt modelId="{DFB79948-996D-497F-8FF7-C52F9902BA9C}" type="parTrans" cxnId="{142991B5-74A1-40C8-A77E-BE507560181A}">
      <dgm:prSet/>
      <dgm:spPr/>
      <dgm:t>
        <a:bodyPr/>
        <a:lstStyle/>
        <a:p>
          <a:endParaRPr lang="en-US"/>
        </a:p>
      </dgm:t>
    </dgm:pt>
    <dgm:pt modelId="{13BEC81A-4AEE-435D-9AE2-A171D25FDACA}" type="sibTrans" cxnId="{142991B5-74A1-40C8-A77E-BE507560181A}">
      <dgm:prSet/>
      <dgm:spPr/>
      <dgm:t>
        <a:bodyPr/>
        <a:lstStyle/>
        <a:p>
          <a:endParaRPr lang="en-US"/>
        </a:p>
      </dgm:t>
    </dgm:pt>
    <dgm:pt modelId="{ACE2F0F0-9A15-44D2-B959-9415683D961B}" type="pres">
      <dgm:prSet presAssocID="{70E91522-C9C3-4C90-8517-E8AA87C36D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FA4120-FCCA-4B17-BFF0-A2091CC4A2AA}" type="pres">
      <dgm:prSet presAssocID="{943FB212-0089-4F69-ACC9-D6C5BB29DB85}" presName="root" presStyleCnt="0"/>
      <dgm:spPr/>
    </dgm:pt>
    <dgm:pt modelId="{2B295ACE-A5EF-4532-9B25-3142B3C1AD4A}" type="pres">
      <dgm:prSet presAssocID="{943FB212-0089-4F69-ACC9-D6C5BB29DB85}" presName="rootComposite" presStyleCnt="0"/>
      <dgm:spPr/>
    </dgm:pt>
    <dgm:pt modelId="{21CFB029-9387-475B-8286-B00CA51C39CA}" type="pres">
      <dgm:prSet presAssocID="{943FB212-0089-4F69-ACC9-D6C5BB29DB85}" presName="rootText" presStyleLbl="node1" presStyleIdx="0" presStyleCnt="3"/>
      <dgm:spPr/>
    </dgm:pt>
    <dgm:pt modelId="{989D61CA-25AF-449A-9750-65EF20B7547A}" type="pres">
      <dgm:prSet presAssocID="{943FB212-0089-4F69-ACC9-D6C5BB29DB85}" presName="rootConnector" presStyleLbl="node1" presStyleIdx="0" presStyleCnt="3"/>
      <dgm:spPr/>
    </dgm:pt>
    <dgm:pt modelId="{F347A330-5EE0-44E5-8743-43FE139D2A8E}" type="pres">
      <dgm:prSet presAssocID="{943FB212-0089-4F69-ACC9-D6C5BB29DB85}" presName="childShape" presStyleCnt="0"/>
      <dgm:spPr/>
    </dgm:pt>
    <dgm:pt modelId="{76F57D20-E9B7-4C03-8A9E-CE2877C09D66}" type="pres">
      <dgm:prSet presAssocID="{DB17EB61-7331-452E-BD97-3DFA6159A1EF}" presName="root" presStyleCnt="0"/>
      <dgm:spPr/>
    </dgm:pt>
    <dgm:pt modelId="{6251C3E7-766B-400E-94C6-CF7D100E33E3}" type="pres">
      <dgm:prSet presAssocID="{DB17EB61-7331-452E-BD97-3DFA6159A1EF}" presName="rootComposite" presStyleCnt="0"/>
      <dgm:spPr/>
    </dgm:pt>
    <dgm:pt modelId="{27759478-4EC1-4264-905C-3E3E59A74E87}" type="pres">
      <dgm:prSet presAssocID="{DB17EB61-7331-452E-BD97-3DFA6159A1EF}" presName="rootText" presStyleLbl="node1" presStyleIdx="1" presStyleCnt="3"/>
      <dgm:spPr/>
    </dgm:pt>
    <dgm:pt modelId="{01B535DC-5AD0-4CB4-B520-97C67A66C804}" type="pres">
      <dgm:prSet presAssocID="{DB17EB61-7331-452E-BD97-3DFA6159A1EF}" presName="rootConnector" presStyleLbl="node1" presStyleIdx="1" presStyleCnt="3"/>
      <dgm:spPr/>
    </dgm:pt>
    <dgm:pt modelId="{8F5A8AD6-D530-4569-8EF9-995CEA5F79B0}" type="pres">
      <dgm:prSet presAssocID="{DB17EB61-7331-452E-BD97-3DFA6159A1EF}" presName="childShape" presStyleCnt="0"/>
      <dgm:spPr/>
    </dgm:pt>
    <dgm:pt modelId="{BFEFD2C4-0D0B-43E2-B7D9-B0103DB4A64E}" type="pres">
      <dgm:prSet presAssocID="{84820610-B86C-4D6D-A632-53FD3D98E19C}" presName="root" presStyleCnt="0"/>
      <dgm:spPr/>
    </dgm:pt>
    <dgm:pt modelId="{39211D0E-0E26-45FA-8914-41BD261D7E16}" type="pres">
      <dgm:prSet presAssocID="{84820610-B86C-4D6D-A632-53FD3D98E19C}" presName="rootComposite" presStyleCnt="0"/>
      <dgm:spPr/>
    </dgm:pt>
    <dgm:pt modelId="{20FE7ED8-8CCC-4707-B686-F3004779DB6F}" type="pres">
      <dgm:prSet presAssocID="{84820610-B86C-4D6D-A632-53FD3D98E19C}" presName="rootText" presStyleLbl="node1" presStyleIdx="2" presStyleCnt="3"/>
      <dgm:spPr/>
    </dgm:pt>
    <dgm:pt modelId="{A8F50F41-4FD9-4032-9F9A-94D9B510883A}" type="pres">
      <dgm:prSet presAssocID="{84820610-B86C-4D6D-A632-53FD3D98E19C}" presName="rootConnector" presStyleLbl="node1" presStyleIdx="2" presStyleCnt="3"/>
      <dgm:spPr/>
    </dgm:pt>
    <dgm:pt modelId="{2327A9EF-1209-48C7-8BE3-956AC65C325A}" type="pres">
      <dgm:prSet presAssocID="{84820610-B86C-4D6D-A632-53FD3D98E19C}" presName="childShape" presStyleCnt="0"/>
      <dgm:spPr/>
    </dgm:pt>
  </dgm:ptLst>
  <dgm:cxnLst>
    <dgm:cxn modelId="{8B074C10-F1FD-4F23-B7B8-8356FE690559}" type="presOf" srcId="{943FB212-0089-4F69-ACC9-D6C5BB29DB85}" destId="{989D61CA-25AF-449A-9750-65EF20B7547A}" srcOrd="1" destOrd="0" presId="urn:microsoft.com/office/officeart/2005/8/layout/hierarchy3"/>
    <dgm:cxn modelId="{76264233-0C8D-4F53-B3BD-B3C1EF94600D}" srcId="{70E91522-C9C3-4C90-8517-E8AA87C36D64}" destId="{DB17EB61-7331-452E-BD97-3DFA6159A1EF}" srcOrd="1" destOrd="0" parTransId="{EB87C8F7-EF3C-4B1A-93E7-1F57C6E85FF1}" sibTransId="{F6E7C6F9-53AA-44A6-9E79-FE72C792C018}"/>
    <dgm:cxn modelId="{B10F037D-1979-47CC-85E8-9FAFB2C95745}" type="presOf" srcId="{DB17EB61-7331-452E-BD97-3DFA6159A1EF}" destId="{27759478-4EC1-4264-905C-3E3E59A74E87}" srcOrd="0" destOrd="0" presId="urn:microsoft.com/office/officeart/2005/8/layout/hierarchy3"/>
    <dgm:cxn modelId="{6EE88B99-0BDC-4908-9B64-3F530DA196D5}" type="presOf" srcId="{DB17EB61-7331-452E-BD97-3DFA6159A1EF}" destId="{01B535DC-5AD0-4CB4-B520-97C67A66C804}" srcOrd="1" destOrd="0" presId="urn:microsoft.com/office/officeart/2005/8/layout/hierarchy3"/>
    <dgm:cxn modelId="{B63860A5-75B0-490F-BA95-0F28C7303EB3}" srcId="{70E91522-C9C3-4C90-8517-E8AA87C36D64}" destId="{943FB212-0089-4F69-ACC9-D6C5BB29DB85}" srcOrd="0" destOrd="0" parTransId="{DB9A5417-7F19-42FE-A69F-82EA547BC468}" sibTransId="{4725D500-8EA9-48AD-AA04-CD5C0E9D1709}"/>
    <dgm:cxn modelId="{142991B5-74A1-40C8-A77E-BE507560181A}" srcId="{70E91522-C9C3-4C90-8517-E8AA87C36D64}" destId="{84820610-B86C-4D6D-A632-53FD3D98E19C}" srcOrd="2" destOrd="0" parTransId="{DFB79948-996D-497F-8FF7-C52F9902BA9C}" sibTransId="{13BEC81A-4AEE-435D-9AE2-A171D25FDACA}"/>
    <dgm:cxn modelId="{32F4C6CE-588A-4775-B4B4-1011FEF63D33}" type="presOf" srcId="{70E91522-C9C3-4C90-8517-E8AA87C36D64}" destId="{ACE2F0F0-9A15-44D2-B959-9415683D961B}" srcOrd="0" destOrd="0" presId="urn:microsoft.com/office/officeart/2005/8/layout/hierarchy3"/>
    <dgm:cxn modelId="{4DA25AD3-A334-4E16-9CDE-4C12629AD764}" type="presOf" srcId="{84820610-B86C-4D6D-A632-53FD3D98E19C}" destId="{20FE7ED8-8CCC-4707-B686-F3004779DB6F}" srcOrd="0" destOrd="0" presId="urn:microsoft.com/office/officeart/2005/8/layout/hierarchy3"/>
    <dgm:cxn modelId="{9A6596F6-F609-422B-AB17-B42AC13475EE}" type="presOf" srcId="{943FB212-0089-4F69-ACC9-D6C5BB29DB85}" destId="{21CFB029-9387-475B-8286-B00CA51C39CA}" srcOrd="0" destOrd="0" presId="urn:microsoft.com/office/officeart/2005/8/layout/hierarchy3"/>
    <dgm:cxn modelId="{40EF18F9-728E-40E9-A44D-87D189FB98D6}" type="presOf" srcId="{84820610-B86C-4D6D-A632-53FD3D98E19C}" destId="{A8F50F41-4FD9-4032-9F9A-94D9B510883A}" srcOrd="1" destOrd="0" presId="urn:microsoft.com/office/officeart/2005/8/layout/hierarchy3"/>
    <dgm:cxn modelId="{13D4BC50-A6C8-4E52-8FCE-F80029D7E89B}" type="presParOf" srcId="{ACE2F0F0-9A15-44D2-B959-9415683D961B}" destId="{BDFA4120-FCCA-4B17-BFF0-A2091CC4A2AA}" srcOrd="0" destOrd="0" presId="urn:microsoft.com/office/officeart/2005/8/layout/hierarchy3"/>
    <dgm:cxn modelId="{BD966CC4-DF03-4D27-8178-C38D500FFA4E}" type="presParOf" srcId="{BDFA4120-FCCA-4B17-BFF0-A2091CC4A2AA}" destId="{2B295ACE-A5EF-4532-9B25-3142B3C1AD4A}" srcOrd="0" destOrd="0" presId="urn:microsoft.com/office/officeart/2005/8/layout/hierarchy3"/>
    <dgm:cxn modelId="{FBA5A6F6-A6BA-4DD7-9462-CFC74BBE03D9}" type="presParOf" srcId="{2B295ACE-A5EF-4532-9B25-3142B3C1AD4A}" destId="{21CFB029-9387-475B-8286-B00CA51C39CA}" srcOrd="0" destOrd="0" presId="urn:microsoft.com/office/officeart/2005/8/layout/hierarchy3"/>
    <dgm:cxn modelId="{7842D787-830A-4E27-8281-B74CFD7CA3D8}" type="presParOf" srcId="{2B295ACE-A5EF-4532-9B25-3142B3C1AD4A}" destId="{989D61CA-25AF-449A-9750-65EF20B7547A}" srcOrd="1" destOrd="0" presId="urn:microsoft.com/office/officeart/2005/8/layout/hierarchy3"/>
    <dgm:cxn modelId="{26E4A6EB-27F1-4781-9139-5D545B1B7CAF}" type="presParOf" srcId="{BDFA4120-FCCA-4B17-BFF0-A2091CC4A2AA}" destId="{F347A330-5EE0-44E5-8743-43FE139D2A8E}" srcOrd="1" destOrd="0" presId="urn:microsoft.com/office/officeart/2005/8/layout/hierarchy3"/>
    <dgm:cxn modelId="{8ECBB75C-1058-4719-80D9-B12666E97EE9}" type="presParOf" srcId="{ACE2F0F0-9A15-44D2-B959-9415683D961B}" destId="{76F57D20-E9B7-4C03-8A9E-CE2877C09D66}" srcOrd="1" destOrd="0" presId="urn:microsoft.com/office/officeart/2005/8/layout/hierarchy3"/>
    <dgm:cxn modelId="{42663E88-3969-4B68-871D-38C51CC67B94}" type="presParOf" srcId="{76F57D20-E9B7-4C03-8A9E-CE2877C09D66}" destId="{6251C3E7-766B-400E-94C6-CF7D100E33E3}" srcOrd="0" destOrd="0" presId="urn:microsoft.com/office/officeart/2005/8/layout/hierarchy3"/>
    <dgm:cxn modelId="{3D5AB75A-6205-4C94-B9B0-17EE24ACF1A7}" type="presParOf" srcId="{6251C3E7-766B-400E-94C6-CF7D100E33E3}" destId="{27759478-4EC1-4264-905C-3E3E59A74E87}" srcOrd="0" destOrd="0" presId="urn:microsoft.com/office/officeart/2005/8/layout/hierarchy3"/>
    <dgm:cxn modelId="{9D058692-AF9F-4B40-9A70-B053B6EE0AC6}" type="presParOf" srcId="{6251C3E7-766B-400E-94C6-CF7D100E33E3}" destId="{01B535DC-5AD0-4CB4-B520-97C67A66C804}" srcOrd="1" destOrd="0" presId="urn:microsoft.com/office/officeart/2005/8/layout/hierarchy3"/>
    <dgm:cxn modelId="{275E5D34-B80F-4918-85AF-4396CAB3D6E9}" type="presParOf" srcId="{76F57D20-E9B7-4C03-8A9E-CE2877C09D66}" destId="{8F5A8AD6-D530-4569-8EF9-995CEA5F79B0}" srcOrd="1" destOrd="0" presId="urn:microsoft.com/office/officeart/2005/8/layout/hierarchy3"/>
    <dgm:cxn modelId="{2A566908-150F-40E4-85EB-1B57DE59C38C}" type="presParOf" srcId="{ACE2F0F0-9A15-44D2-B959-9415683D961B}" destId="{BFEFD2C4-0D0B-43E2-B7D9-B0103DB4A64E}" srcOrd="2" destOrd="0" presId="urn:microsoft.com/office/officeart/2005/8/layout/hierarchy3"/>
    <dgm:cxn modelId="{A57DECA2-AEB0-4549-AC6D-C1F819D1425D}" type="presParOf" srcId="{BFEFD2C4-0D0B-43E2-B7D9-B0103DB4A64E}" destId="{39211D0E-0E26-45FA-8914-41BD261D7E16}" srcOrd="0" destOrd="0" presId="urn:microsoft.com/office/officeart/2005/8/layout/hierarchy3"/>
    <dgm:cxn modelId="{FC8143EA-F6B4-40E7-B3F0-6C965AE08DC6}" type="presParOf" srcId="{39211D0E-0E26-45FA-8914-41BD261D7E16}" destId="{20FE7ED8-8CCC-4707-B686-F3004779DB6F}" srcOrd="0" destOrd="0" presId="urn:microsoft.com/office/officeart/2005/8/layout/hierarchy3"/>
    <dgm:cxn modelId="{A6280402-9F49-4819-9AE1-959D9AEC4A31}" type="presParOf" srcId="{39211D0E-0E26-45FA-8914-41BD261D7E16}" destId="{A8F50F41-4FD9-4032-9F9A-94D9B510883A}" srcOrd="1" destOrd="0" presId="urn:microsoft.com/office/officeart/2005/8/layout/hierarchy3"/>
    <dgm:cxn modelId="{566EAB17-21A0-4614-85DD-65311795262E}" type="presParOf" srcId="{BFEFD2C4-0D0B-43E2-B7D9-B0103DB4A64E}" destId="{2327A9EF-1209-48C7-8BE3-956AC65C325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BAD-402D-42B9-A87D-9AEDE9FA4B67}">
      <dsp:nvSpPr>
        <dsp:cNvPr id="0" name=""/>
        <dsp:cNvSpPr/>
      </dsp:nvSpPr>
      <dsp:spPr>
        <a:xfrm>
          <a:off x="0" y="0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6B27E-175E-4500-A368-F7A80AC3F18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17953-B17D-443A-AEF5-95443822C6F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u="sng" kern="1200"/>
            <a:t>אבטחה</a:t>
          </a:r>
          <a:endParaRPr lang="en-US" sz="2200" kern="1200"/>
        </a:p>
      </dsp:txBody>
      <dsp:txXfrm>
        <a:off x="1057476" y="1806"/>
        <a:ext cx="9458123" cy="915564"/>
      </dsp:txXfrm>
    </dsp:sp>
    <dsp:sp modelId="{86D9ADF9-64D3-48E3-B73F-6D314A6DFE95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E4A0-A361-4B7C-BF9F-0818BBB9EBC7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BC19-2FAB-4B66-B7E2-D029A0427012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הוספת ספרית </a:t>
          </a:r>
          <a:r>
            <a:rPr lang="en-US" sz="2200" kern="1200"/>
            <a:t>RSA</a:t>
          </a:r>
          <a:r>
            <a:rPr lang="he-IL" sz="2200" kern="1200"/>
            <a:t>2048 - הכוללת יצירת מפתחות</a:t>
          </a:r>
          <a:r>
            <a:rPr lang="en-US" sz="2200" kern="1200"/>
            <a:t>,</a:t>
          </a:r>
          <a:r>
            <a:rPr lang="he-IL" sz="2200" kern="1200"/>
            <a:t> הצפנה ופיענוח </a:t>
          </a:r>
          <a:endParaRPr lang="en-US" sz="2200" kern="1200"/>
        </a:p>
      </dsp:txBody>
      <dsp:txXfrm>
        <a:off x="1057476" y="1146262"/>
        <a:ext cx="9458123" cy="915564"/>
      </dsp:txXfrm>
    </dsp:sp>
    <dsp:sp modelId="{D6FDE333-0C75-4040-8079-490674E8B95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2AFD-DDD2-4DE4-B42D-D1164E7E15EE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F60D-6A85-402A-8CDE-652DBAB8F15F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שילוב ספריה זאת בקוד הקיים – בחילוף מפתחות הצפנה </a:t>
          </a:r>
          <a:endParaRPr lang="en-US" sz="2200" kern="1200"/>
        </a:p>
      </dsp:txBody>
      <dsp:txXfrm>
        <a:off x="1057476" y="2290717"/>
        <a:ext cx="9458123" cy="915564"/>
      </dsp:txXfrm>
    </dsp:sp>
    <dsp:sp modelId="{B147F9D1-B337-467B-B7B0-C3D7D66283EB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7D6FE-9ED9-4C99-9989-38A507AD50B7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56FC-8687-46A3-B0CA-B8FC50EA884F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סיום השלד – פיקוח על מצב של קריסה וטיפול מתאים </a:t>
          </a:r>
          <a:endParaRPr lang="en-US" sz="2200" kern="120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BB41F-B3C2-4386-A9B7-0DB74CE6AF6E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u="sng" kern="1200" dirty="0"/>
            <a:t>שימור </a:t>
          </a:r>
          <a:endParaRPr lang="en-US" sz="1700" kern="1200" dirty="0"/>
        </a:p>
      </dsp:txBody>
      <dsp:txXfrm>
        <a:off x="3405805" y="42725"/>
        <a:ext cx="3703990" cy="754434"/>
      </dsp:txXfrm>
    </dsp:sp>
    <dsp:sp modelId="{282BF94A-8504-472C-9D21-25F21963CAC9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להמשיך לעבוד כמו שאנחנו עובדים בשיתוף פעולה ככה שלשנינו היה ידע על כל הפרויקט</a:t>
          </a:r>
          <a:endParaRPr lang="en-US" sz="1700" kern="1200"/>
        </a:p>
      </dsp:txBody>
      <dsp:txXfrm>
        <a:off x="3405805" y="920588"/>
        <a:ext cx="3703990" cy="754434"/>
      </dsp:txXfrm>
    </dsp:sp>
    <dsp:sp modelId="{0CE5F5B4-226F-41C3-A77B-10150D079EA0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חלוקת המשימות וניהול ה</a:t>
          </a:r>
          <a:r>
            <a:rPr lang="en-US" sz="1700" kern="1200" dirty="0"/>
            <a:t>git</a:t>
          </a:r>
          <a:r>
            <a:rPr lang="he-IL" sz="1700" kern="1200" dirty="0"/>
            <a:t> </a:t>
          </a:r>
          <a:endParaRPr lang="en-US" sz="1700" kern="1200" dirty="0"/>
        </a:p>
      </dsp:txBody>
      <dsp:txXfrm>
        <a:off x="3405805" y="1798451"/>
        <a:ext cx="3703990" cy="754434"/>
      </dsp:txXfrm>
    </dsp:sp>
    <dsp:sp modelId="{8B8769A8-5F64-452C-8673-6E931707499C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שיחות סטטוס ומעקב של שנינו על ההתקדמות </a:t>
          </a:r>
          <a:r>
            <a:rPr lang="en-US" sz="1700" kern="1200" dirty="0"/>
            <a:t>code </a:t>
          </a:r>
          <a:r>
            <a:rPr lang="en-US" sz="1700" kern="1200" dirty="0" err="1"/>
            <a:t>reviwe</a:t>
          </a:r>
          <a:r>
            <a:rPr lang="en-US" sz="1700" kern="1200" dirty="0"/>
            <a:t>)</a:t>
          </a:r>
          <a:r>
            <a:rPr lang="he-IL" sz="1700" kern="1200" dirty="0"/>
            <a:t>)</a:t>
          </a:r>
          <a:endParaRPr lang="en-US" sz="1700" kern="1200" dirty="0"/>
        </a:p>
      </dsp:txBody>
      <dsp:txXfrm>
        <a:off x="3405805" y="2676315"/>
        <a:ext cx="3703990" cy="754434"/>
      </dsp:txXfrm>
    </dsp:sp>
    <dsp:sp modelId="{02718C96-3013-411B-A20A-7128F00DF727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הרצון לדעת לחפש ולמצוא העשרות לגבי הפרוייקט </a:t>
          </a:r>
          <a:endParaRPr lang="en-US" sz="1700" kern="120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FB029-9387-475B-8286-B00CA51C39CA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הטמעת </a:t>
          </a:r>
          <a:r>
            <a:rPr lang="en-US" sz="3300" kern="1200" dirty="0"/>
            <a:t> ECDHE shared secret generation</a:t>
          </a:r>
        </a:p>
      </dsp:txBody>
      <dsp:txXfrm>
        <a:off x="47045" y="1361745"/>
        <a:ext cx="3030050" cy="1469313"/>
      </dsp:txXfrm>
    </dsp:sp>
    <dsp:sp modelId="{27759478-4EC1-4264-905C-3E3E59A74E87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כתיבת </a:t>
          </a:r>
          <a:r>
            <a:rPr lang="en-US" sz="3300" kern="1200" dirty="0"/>
            <a:t>AES</a:t>
          </a:r>
          <a:r>
            <a:rPr lang="he-IL" sz="3300" kern="1200" dirty="0"/>
            <a:t>256 ושילובו בקוד</a:t>
          </a:r>
          <a:endParaRPr lang="en-US" sz="3300" kern="1200" dirty="0"/>
        </a:p>
      </dsp:txBody>
      <dsp:txXfrm>
        <a:off x="3948889" y="1361745"/>
        <a:ext cx="3030050" cy="1469313"/>
      </dsp:txXfrm>
    </dsp:sp>
    <dsp:sp modelId="{20FE7ED8-8CCC-4707-B686-F3004779DB6F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שימוש </a:t>
          </a:r>
          <a:r>
            <a:rPr lang="en-US" sz="3300" kern="1200" dirty="0"/>
            <a:t>ECDHE</a:t>
          </a:r>
          <a:r>
            <a:rPr lang="he-IL" sz="3300" kern="1200" dirty="0"/>
            <a:t> ליצירת מפתח </a:t>
          </a:r>
          <a:r>
            <a:rPr lang="en-US" sz="3300" kern="1200" dirty="0"/>
            <a:t>AES</a:t>
          </a:r>
          <a:r>
            <a:rPr lang="he-IL" sz="3300" kern="1200" dirty="0"/>
            <a:t>256</a:t>
          </a:r>
          <a:r>
            <a:rPr lang="en-US" sz="3300" kern="1200" dirty="0"/>
            <a:t> </a:t>
          </a:r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ircle and rings around it&#10;&#10;Description automatically generated">
            <a:extLst>
              <a:ext uri="{FF2B5EF4-FFF2-40B4-BE49-F238E27FC236}">
                <a16:creationId xmlns:a16="http://schemas.microsoft.com/office/drawing/2014/main" id="{AD61D411-C0AA-73DC-7046-02701BE0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89CA0-77AE-51C8-5D1C-740B00F6CE44}"/>
              </a:ext>
            </a:extLst>
          </p:cNvPr>
          <p:cNvSpPr txBox="1"/>
          <p:nvPr/>
        </p:nvSpPr>
        <p:spPr>
          <a:xfrm>
            <a:off x="4085863" y="5701255"/>
            <a:ext cx="37849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Presentors Liam &amp; Gavriel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he-IL" sz="5200"/>
              <a:t>מטרות הספרינט</a:t>
            </a:r>
          </a:p>
        </p:txBody>
      </p:sp>
      <p:graphicFrame>
        <p:nvGraphicFramePr>
          <p:cNvPr id="9" name="מציין מיקום תוכן 6">
            <a:extLst>
              <a:ext uri="{FF2B5EF4-FFF2-40B4-BE49-F238E27FC236}">
                <a16:creationId xmlns:a16="http://schemas.microsoft.com/office/drawing/2014/main" id="{AC4FC0B8-0DDC-4232-E114-9A872C262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6690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תהליך העבודה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F4CAF6-752F-0A7F-B3CD-48C74D65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72" y="643466"/>
            <a:ext cx="59399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he-IL" sz="3600">
                <a:solidFill>
                  <a:schemeClr val="tx2"/>
                </a:solidFill>
              </a:rPr>
              <a:t>פערים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800" b="1" u="sng">
                <a:solidFill>
                  <a:schemeClr val="tx2"/>
                </a:solidFill>
              </a:rPr>
              <a:t>היו קצת פערים</a:t>
            </a:r>
            <a:endParaRPr lang="he-I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לאחר שה</a:t>
            </a:r>
            <a:r>
              <a:rPr lang="en-US" sz="1800">
                <a:solidFill>
                  <a:schemeClr val="tx2"/>
                </a:solidFill>
              </a:rPr>
              <a:t>server </a:t>
            </a:r>
            <a:r>
              <a:rPr lang="he-IL" sz="1800">
                <a:solidFill>
                  <a:schemeClr val="tx2"/>
                </a:solidFill>
              </a:rPr>
              <a:t> מזהה קריסה הוא מטפל בזה בצורה לא טובה כל כך עם ה</a:t>
            </a:r>
            <a:r>
              <a:rPr lang="en-US" sz="1800">
                <a:solidFill>
                  <a:schemeClr val="tx2"/>
                </a:solidFill>
              </a:rPr>
              <a:t>nodes </a:t>
            </a:r>
            <a:r>
              <a:rPr lang="he-IL" sz="1800">
                <a:solidFill>
                  <a:schemeClr val="tx2"/>
                </a:solidFill>
              </a:rPr>
              <a:t> ובגלל זה נכשל. </a:t>
            </a: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לכן החלטנו לדחות את זה לספרינט החמישי שאז היה לנו יותר זמן לדבג את זה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e-IL" sz="5200"/>
              <a:t>מסקנות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FC3E9C5-28E8-DB6C-574A-0428E9F8C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593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>
                <a:solidFill>
                  <a:schemeClr val="tx2"/>
                </a:solidFill>
              </a:rPr>
              <a:t>מסקנות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61D9B327-B1BB-A9B9-94CE-3650DF48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b="1" u="sng">
                <a:solidFill>
                  <a:schemeClr val="tx2"/>
                </a:solidFill>
              </a:rPr>
              <a:t>שיפור</a:t>
            </a:r>
          </a:p>
          <a:p>
            <a:pPr marL="0" indent="0">
              <a:buNone/>
            </a:pPr>
            <a:endParaRPr lang="he-IL" sz="1800" b="1" u="sng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לעמוד יותר טוב בדד לינים </a:t>
            </a:r>
          </a:p>
          <a:p>
            <a:pPr marL="0" indent="0">
              <a:buNone/>
            </a:pPr>
            <a:endParaRPr lang="he-I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לדעת לפעמים לוותר על משהו שלא עובד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תכנון הספרינט הבא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92432F3-91BB-03F1-224B-D48C1E108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43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0574" y="1066820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שיתוף</a:t>
            </a:r>
          </a:p>
        </p:txBody>
      </p:sp>
      <p:pic>
        <p:nvPicPr>
          <p:cNvPr id="7" name="Graphic 6" descr="סימן ביקורת">
            <a:extLst>
              <a:ext uri="{FF2B5EF4-FFF2-40B4-BE49-F238E27FC236}">
                <a16:creationId xmlns:a16="http://schemas.microsoft.com/office/drawing/2014/main" id="{1C0D59B4-81D0-3C64-60E2-385F730C1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972" y="12024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dirty="0">
                <a:solidFill>
                  <a:schemeClr val="tx2"/>
                </a:solidFill>
              </a:rPr>
              <a:t>לפי דעתנו הצלחנו להעביר עוד ספרינט בפרויקט ואנחנו שמחים </a:t>
            </a:r>
            <a:r>
              <a:rPr lang="he-IL" sz="1800" dirty="0" err="1">
                <a:solidFill>
                  <a:schemeClr val="tx2"/>
                </a:solidFill>
              </a:rPr>
              <a:t>מהתוצעות</a:t>
            </a:r>
            <a:r>
              <a:rPr lang="he-IL" sz="1800" dirty="0">
                <a:solidFill>
                  <a:schemeClr val="tx2"/>
                </a:solidFill>
              </a:rPr>
              <a:t> אומנם יש קצת פערים אבל בגלל שהספרינט החמישי שלנו מאוד קצר נוכל להתגבר עליהם בזמן הנותר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he-IL" sz="5200">
                <a:solidFill>
                  <a:schemeClr val="tx2"/>
                </a:solidFill>
              </a:rPr>
              <a:t>תודה רבה!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1241</TotalTime>
  <Words>199</Words>
  <Application>Microsoft Office PowerPoint</Application>
  <PresentationFormat>Widescreen</PresentationFormat>
  <Paragraphs>38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PowerPoint Presentation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ליאם מאיר</cp:lastModifiedBy>
  <cp:revision>37</cp:revision>
  <dcterms:created xsi:type="dcterms:W3CDTF">2017-10-08T13:28:42Z</dcterms:created>
  <dcterms:modified xsi:type="dcterms:W3CDTF">2025-01-20T15:37:29Z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