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 varScale="1">
        <p:scale>
          <a:sx n="55" d="100"/>
          <a:sy n="55" d="100"/>
        </p:scale>
        <p:origin x="2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E2D6B-C257-4F14-96AC-2A9A7190B9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D6B0D98C-1C93-4702-AE58-573AF6193495}">
      <dgm:prSet/>
      <dgm:spPr/>
      <dgm:t>
        <a:bodyPr/>
        <a:lstStyle/>
        <a:p>
          <a:pPr rtl="1">
            <a:lnSpc>
              <a:spcPct val="100000"/>
            </a:lnSpc>
          </a:pPr>
          <a:r>
            <a:rPr lang="he-IL" b="1" u="sng" dirty="0"/>
            <a:t>רשתות</a:t>
          </a:r>
          <a:endParaRPr lang="en-US" dirty="0"/>
        </a:p>
      </dgm:t>
    </dgm:pt>
    <dgm:pt modelId="{3D159A39-4361-4119-8150-0E56B31B5C65}" type="parTrans" cxnId="{7150393A-0E4A-4D1D-885F-D39A716115F0}">
      <dgm:prSet/>
      <dgm:spPr/>
      <dgm:t>
        <a:bodyPr/>
        <a:lstStyle/>
        <a:p>
          <a:endParaRPr lang="en-US"/>
        </a:p>
      </dgm:t>
    </dgm:pt>
    <dgm:pt modelId="{C7C09C9B-CB5F-408D-9847-9446AE6E3016}" type="sibTrans" cxnId="{7150393A-0E4A-4D1D-885F-D39A716115F0}">
      <dgm:prSet/>
      <dgm:spPr/>
      <dgm:t>
        <a:bodyPr/>
        <a:lstStyle/>
        <a:p>
          <a:endParaRPr lang="en-US"/>
        </a:p>
      </dgm:t>
    </dgm:pt>
    <dgm:pt modelId="{459DF68F-11A1-4E53-B6CF-C45DE6716ED5}">
      <dgm:prSet/>
      <dgm:spPr/>
      <dgm:t>
        <a:bodyPr/>
        <a:lstStyle/>
        <a:p>
          <a:pPr rtl="1">
            <a:lnSpc>
              <a:spcPct val="100000"/>
            </a:lnSpc>
          </a:pPr>
          <a:r>
            <a:rPr lang="he-IL" b="1" dirty="0"/>
            <a:t>לממש</a:t>
          </a:r>
          <a:r>
            <a:rPr lang="he-IL" b="1" baseline="0" dirty="0"/>
            <a:t> </a:t>
          </a:r>
          <a:r>
            <a:rPr lang="en-US" b="1" baseline="0" dirty="0"/>
            <a:t>TCP</a:t>
          </a:r>
          <a:r>
            <a:rPr lang="he-IL" b="1" baseline="0" dirty="0"/>
            <a:t> משלנו </a:t>
          </a:r>
          <a:endParaRPr lang="en-US" b="1" dirty="0"/>
        </a:p>
      </dgm:t>
    </dgm:pt>
    <dgm:pt modelId="{91703648-333D-4551-82F3-40C61D49EF81}" type="parTrans" cxnId="{847A3444-7C09-49EA-B997-CC97E1A7161E}">
      <dgm:prSet/>
      <dgm:spPr/>
      <dgm:t>
        <a:bodyPr/>
        <a:lstStyle/>
        <a:p>
          <a:endParaRPr lang="en-US"/>
        </a:p>
      </dgm:t>
    </dgm:pt>
    <dgm:pt modelId="{9BD0DD96-9A56-44A7-89D9-FF2D3B2EFE4E}" type="sibTrans" cxnId="{847A3444-7C09-49EA-B997-CC97E1A7161E}">
      <dgm:prSet/>
      <dgm:spPr/>
      <dgm:t>
        <a:bodyPr/>
        <a:lstStyle/>
        <a:p>
          <a:endParaRPr lang="en-US"/>
        </a:p>
      </dgm:t>
    </dgm:pt>
    <dgm:pt modelId="{C260B6E9-1A47-490C-BED5-EAE00BC1E335}">
      <dgm:prSet/>
      <dgm:spPr/>
      <dgm:t>
        <a:bodyPr/>
        <a:lstStyle/>
        <a:p>
          <a:pPr rtl="1">
            <a:lnSpc>
              <a:spcPct val="100000"/>
            </a:lnSpc>
          </a:pPr>
          <a:r>
            <a:rPr lang="he-IL" b="1" dirty="0"/>
            <a:t>לשלב את ה</a:t>
          </a:r>
          <a:r>
            <a:rPr lang="en-US" b="1" dirty="0"/>
            <a:t>TCP</a:t>
          </a:r>
          <a:r>
            <a:rPr lang="he-IL" b="1" dirty="0"/>
            <a:t> שלנו עם הקוד הקיים </a:t>
          </a:r>
          <a:endParaRPr lang="en-US" b="1" dirty="0"/>
        </a:p>
      </dgm:t>
    </dgm:pt>
    <dgm:pt modelId="{94282513-7049-4DFF-84E7-6C16DD78A6CC}" type="parTrans" cxnId="{079D24D1-9241-47FB-87B4-819B63816BF1}">
      <dgm:prSet/>
      <dgm:spPr/>
      <dgm:t>
        <a:bodyPr/>
        <a:lstStyle/>
        <a:p>
          <a:endParaRPr lang="en-US"/>
        </a:p>
      </dgm:t>
    </dgm:pt>
    <dgm:pt modelId="{2471C38E-D04D-450A-A49E-803E1FBC18AE}" type="sibTrans" cxnId="{079D24D1-9241-47FB-87B4-819B63816BF1}">
      <dgm:prSet/>
      <dgm:spPr/>
      <dgm:t>
        <a:bodyPr/>
        <a:lstStyle/>
        <a:p>
          <a:endParaRPr lang="en-US"/>
        </a:p>
      </dgm:t>
    </dgm:pt>
    <dgm:pt modelId="{B69099DF-9081-4FB4-B981-1A0CFDB98021}">
      <dgm:prSet/>
      <dgm:spPr/>
      <dgm:t>
        <a:bodyPr/>
        <a:lstStyle/>
        <a:p>
          <a:pPr rtl="1">
            <a:lnSpc>
              <a:spcPct val="100000"/>
            </a:lnSpc>
          </a:pPr>
          <a:r>
            <a:rPr lang="he-IL" b="1" dirty="0"/>
            <a:t>פתירת</a:t>
          </a:r>
          <a:r>
            <a:rPr lang="he-IL" b="1" baseline="0" dirty="0"/>
            <a:t> באגים וחקירה מעמיקה לשיפורים במקרה ויישאר זמן בסוף הפרויקט</a:t>
          </a:r>
          <a:endParaRPr lang="en-US" b="1" dirty="0"/>
        </a:p>
      </dgm:t>
    </dgm:pt>
    <dgm:pt modelId="{4F3D5C95-5FF9-4218-9A57-13751C5406DA}" type="parTrans" cxnId="{00C94636-CB19-458B-8875-B6E6F472FDB6}">
      <dgm:prSet/>
      <dgm:spPr/>
      <dgm:t>
        <a:bodyPr/>
        <a:lstStyle/>
        <a:p>
          <a:endParaRPr lang="en-US"/>
        </a:p>
      </dgm:t>
    </dgm:pt>
    <dgm:pt modelId="{20343139-BDA6-4BED-8E56-B46AA5670960}" type="sibTrans" cxnId="{00C94636-CB19-458B-8875-B6E6F472FDB6}">
      <dgm:prSet/>
      <dgm:spPr/>
      <dgm:t>
        <a:bodyPr/>
        <a:lstStyle/>
        <a:p>
          <a:endParaRPr lang="en-US"/>
        </a:p>
      </dgm:t>
    </dgm:pt>
    <dgm:pt modelId="{64FEA91E-C6AD-4174-9A45-9838AA703B29}" type="pres">
      <dgm:prSet presAssocID="{1C9E2D6B-C257-4F14-96AC-2A9A7190B944}" presName="root" presStyleCnt="0">
        <dgm:presLayoutVars>
          <dgm:dir/>
          <dgm:resizeHandles val="exact"/>
        </dgm:presLayoutVars>
      </dgm:prSet>
      <dgm:spPr/>
    </dgm:pt>
    <dgm:pt modelId="{1E68220A-C9A3-47E2-A471-671AD6384B1C}" type="pres">
      <dgm:prSet presAssocID="{D6B0D98C-1C93-4702-AE58-573AF6193495}" presName="compNode" presStyleCnt="0"/>
      <dgm:spPr/>
    </dgm:pt>
    <dgm:pt modelId="{4C83BBAD-402D-42B9-A87D-9AEDE9FA4B67}" type="pres">
      <dgm:prSet presAssocID="{D6B0D98C-1C93-4702-AE58-573AF6193495}" presName="bgRect" presStyleLbl="bgShp" presStyleIdx="0" presStyleCnt="4" custLinFactNeighborX="771" custLinFactNeighborY="-4425"/>
      <dgm:spPr/>
    </dgm:pt>
    <dgm:pt modelId="{6AD6B27E-175E-4500-A368-F7A80AC3F18B}" type="pres">
      <dgm:prSet presAssocID="{D6B0D98C-1C93-4702-AE58-573AF61934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A0A0AF6-6EB3-4BD6-BEE9-B7413805B0BE}" type="pres">
      <dgm:prSet presAssocID="{D6B0D98C-1C93-4702-AE58-573AF6193495}" presName="spaceRect" presStyleCnt="0"/>
      <dgm:spPr/>
    </dgm:pt>
    <dgm:pt modelId="{25917953-B17D-443A-AEF5-95443822C6F4}" type="pres">
      <dgm:prSet presAssocID="{D6B0D98C-1C93-4702-AE58-573AF6193495}" presName="parTx" presStyleLbl="revTx" presStyleIdx="0" presStyleCnt="4">
        <dgm:presLayoutVars>
          <dgm:chMax val="0"/>
          <dgm:chPref val="0"/>
        </dgm:presLayoutVars>
      </dgm:prSet>
      <dgm:spPr/>
    </dgm:pt>
    <dgm:pt modelId="{5AF8AF7B-E152-45B4-AA4D-05D440279C1D}" type="pres">
      <dgm:prSet presAssocID="{C7C09C9B-CB5F-408D-9847-9446AE6E3016}" presName="sibTrans" presStyleCnt="0"/>
      <dgm:spPr/>
    </dgm:pt>
    <dgm:pt modelId="{57E265C9-F3A2-4351-B930-028014AED73F}" type="pres">
      <dgm:prSet presAssocID="{459DF68F-11A1-4E53-B6CF-C45DE6716ED5}" presName="compNode" presStyleCnt="0"/>
      <dgm:spPr/>
    </dgm:pt>
    <dgm:pt modelId="{86D9ADF9-64D3-48E3-B73F-6D314A6DFE95}" type="pres">
      <dgm:prSet presAssocID="{459DF68F-11A1-4E53-B6CF-C45DE6716ED5}" presName="bgRect" presStyleLbl="bgShp" presStyleIdx="1" presStyleCnt="4"/>
      <dgm:spPr/>
    </dgm:pt>
    <dgm:pt modelId="{8F71E4A0-A361-4B7C-BF9F-0818BBB9EBC7}" type="pres">
      <dgm:prSet presAssocID="{459DF68F-11A1-4E53-B6CF-C45DE6716E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סרק"/>
        </a:ext>
      </dgm:extLst>
    </dgm:pt>
    <dgm:pt modelId="{FDFF670F-2CE3-4D71-8155-02AB7F6FAD88}" type="pres">
      <dgm:prSet presAssocID="{459DF68F-11A1-4E53-B6CF-C45DE6716ED5}" presName="spaceRect" presStyleCnt="0"/>
      <dgm:spPr/>
    </dgm:pt>
    <dgm:pt modelId="{BF33BC19-2FAB-4B66-B7E2-D029A0427012}" type="pres">
      <dgm:prSet presAssocID="{459DF68F-11A1-4E53-B6CF-C45DE6716ED5}" presName="parTx" presStyleLbl="revTx" presStyleIdx="1" presStyleCnt="4">
        <dgm:presLayoutVars>
          <dgm:chMax val="0"/>
          <dgm:chPref val="0"/>
        </dgm:presLayoutVars>
      </dgm:prSet>
      <dgm:spPr/>
    </dgm:pt>
    <dgm:pt modelId="{80A3657B-B426-48E4-B93B-C09842BB6561}" type="pres">
      <dgm:prSet presAssocID="{9BD0DD96-9A56-44A7-89D9-FF2D3B2EFE4E}" presName="sibTrans" presStyleCnt="0"/>
      <dgm:spPr/>
    </dgm:pt>
    <dgm:pt modelId="{53E9A7F9-F2F7-4B70-8F3A-BE9DFB59E4BA}" type="pres">
      <dgm:prSet presAssocID="{C260B6E9-1A47-490C-BED5-EAE00BC1E335}" presName="compNode" presStyleCnt="0"/>
      <dgm:spPr/>
    </dgm:pt>
    <dgm:pt modelId="{D6FDE333-0C75-4040-8079-490674E8B959}" type="pres">
      <dgm:prSet presAssocID="{C260B6E9-1A47-490C-BED5-EAE00BC1E335}" presName="bgRect" presStyleLbl="bgShp" presStyleIdx="2" presStyleCnt="4"/>
      <dgm:spPr/>
    </dgm:pt>
    <dgm:pt modelId="{123D2AFD-DDD2-4DE4-B42D-D1164E7E15EE}" type="pres">
      <dgm:prSet presAssocID="{C260B6E9-1A47-490C-BED5-EAE00BC1E3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פתח"/>
        </a:ext>
      </dgm:extLst>
    </dgm:pt>
    <dgm:pt modelId="{844F1CC0-8C57-4607-A446-C31E0853CB72}" type="pres">
      <dgm:prSet presAssocID="{C260B6E9-1A47-490C-BED5-EAE00BC1E335}" presName="spaceRect" presStyleCnt="0"/>
      <dgm:spPr/>
    </dgm:pt>
    <dgm:pt modelId="{6A34F60D-6A85-402A-8CDE-652DBAB8F15F}" type="pres">
      <dgm:prSet presAssocID="{C260B6E9-1A47-490C-BED5-EAE00BC1E335}" presName="parTx" presStyleLbl="revTx" presStyleIdx="2" presStyleCnt="4">
        <dgm:presLayoutVars>
          <dgm:chMax val="0"/>
          <dgm:chPref val="0"/>
        </dgm:presLayoutVars>
      </dgm:prSet>
      <dgm:spPr/>
    </dgm:pt>
    <dgm:pt modelId="{D790A507-9FB3-4C13-8CE3-5BCC02EC4C09}" type="pres">
      <dgm:prSet presAssocID="{2471C38E-D04D-450A-A49E-803E1FBC18AE}" presName="sibTrans" presStyleCnt="0"/>
      <dgm:spPr/>
    </dgm:pt>
    <dgm:pt modelId="{64759849-8FB0-48D6-B846-9906059F5113}" type="pres">
      <dgm:prSet presAssocID="{B69099DF-9081-4FB4-B981-1A0CFDB98021}" presName="compNode" presStyleCnt="0"/>
      <dgm:spPr/>
    </dgm:pt>
    <dgm:pt modelId="{B147F9D1-B337-467B-B7B0-C3D7D66283EB}" type="pres">
      <dgm:prSet presAssocID="{B69099DF-9081-4FB4-B981-1A0CFDB98021}" presName="bgRect" presStyleLbl="bgShp" presStyleIdx="3" presStyleCnt="4"/>
      <dgm:spPr/>
    </dgm:pt>
    <dgm:pt modelId="{82F7D6FE-9ED9-4C99-9989-38A507AD50B7}" type="pres">
      <dgm:prSet presAssocID="{B69099DF-9081-4FB4-B981-1A0CFDB980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9288ACAB-056B-4916-AEC0-152D98A95068}" type="pres">
      <dgm:prSet presAssocID="{B69099DF-9081-4FB4-B981-1A0CFDB98021}" presName="spaceRect" presStyleCnt="0"/>
      <dgm:spPr/>
    </dgm:pt>
    <dgm:pt modelId="{E13556FC-8687-46A3-B0CA-B8FC50EA884F}" type="pres">
      <dgm:prSet presAssocID="{B69099DF-9081-4FB4-B981-1A0CFDB980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C94636-CB19-458B-8875-B6E6F472FDB6}" srcId="{1C9E2D6B-C257-4F14-96AC-2A9A7190B944}" destId="{B69099DF-9081-4FB4-B981-1A0CFDB98021}" srcOrd="3" destOrd="0" parTransId="{4F3D5C95-5FF9-4218-9A57-13751C5406DA}" sibTransId="{20343139-BDA6-4BED-8E56-B46AA5670960}"/>
    <dgm:cxn modelId="{7150393A-0E4A-4D1D-885F-D39A716115F0}" srcId="{1C9E2D6B-C257-4F14-96AC-2A9A7190B944}" destId="{D6B0D98C-1C93-4702-AE58-573AF6193495}" srcOrd="0" destOrd="0" parTransId="{3D159A39-4361-4119-8150-0E56B31B5C65}" sibTransId="{C7C09C9B-CB5F-408D-9847-9446AE6E3016}"/>
    <dgm:cxn modelId="{847A3444-7C09-49EA-B997-CC97E1A7161E}" srcId="{1C9E2D6B-C257-4F14-96AC-2A9A7190B944}" destId="{459DF68F-11A1-4E53-B6CF-C45DE6716ED5}" srcOrd="1" destOrd="0" parTransId="{91703648-333D-4551-82F3-40C61D49EF81}" sibTransId="{9BD0DD96-9A56-44A7-89D9-FF2D3B2EFE4E}"/>
    <dgm:cxn modelId="{CA8B2F6A-21A8-47A4-A0DE-A1083AD406B4}" type="presOf" srcId="{B69099DF-9081-4FB4-B981-1A0CFDB98021}" destId="{E13556FC-8687-46A3-B0CA-B8FC50EA884F}" srcOrd="0" destOrd="0" presId="urn:microsoft.com/office/officeart/2018/2/layout/IconVerticalSolidList"/>
    <dgm:cxn modelId="{2A5FDA9E-CC04-410F-925A-D32E67E059FB}" type="presOf" srcId="{D6B0D98C-1C93-4702-AE58-573AF6193495}" destId="{25917953-B17D-443A-AEF5-95443822C6F4}" srcOrd="0" destOrd="0" presId="urn:microsoft.com/office/officeart/2018/2/layout/IconVerticalSolidList"/>
    <dgm:cxn modelId="{5AEEA7BB-7BED-4479-A51B-C16206B0A620}" type="presOf" srcId="{459DF68F-11A1-4E53-B6CF-C45DE6716ED5}" destId="{BF33BC19-2FAB-4B66-B7E2-D029A0427012}" srcOrd="0" destOrd="0" presId="urn:microsoft.com/office/officeart/2018/2/layout/IconVerticalSolidList"/>
    <dgm:cxn modelId="{079D24D1-9241-47FB-87B4-819B63816BF1}" srcId="{1C9E2D6B-C257-4F14-96AC-2A9A7190B944}" destId="{C260B6E9-1A47-490C-BED5-EAE00BC1E335}" srcOrd="2" destOrd="0" parTransId="{94282513-7049-4DFF-84E7-6C16DD78A6CC}" sibTransId="{2471C38E-D04D-450A-A49E-803E1FBC18AE}"/>
    <dgm:cxn modelId="{C4B3F7D3-6E1F-44D7-A9A7-C579350D5803}" type="presOf" srcId="{C260B6E9-1A47-490C-BED5-EAE00BC1E335}" destId="{6A34F60D-6A85-402A-8CDE-652DBAB8F15F}" srcOrd="0" destOrd="0" presId="urn:microsoft.com/office/officeart/2018/2/layout/IconVerticalSolidList"/>
    <dgm:cxn modelId="{A876E3FD-F989-49DE-B6D5-4C3A88E56067}" type="presOf" srcId="{1C9E2D6B-C257-4F14-96AC-2A9A7190B944}" destId="{64FEA91E-C6AD-4174-9A45-9838AA703B29}" srcOrd="0" destOrd="0" presId="urn:microsoft.com/office/officeart/2018/2/layout/IconVerticalSolidList"/>
    <dgm:cxn modelId="{2CA3281F-9FA7-4E91-96F3-F4834C77B482}" type="presParOf" srcId="{64FEA91E-C6AD-4174-9A45-9838AA703B29}" destId="{1E68220A-C9A3-47E2-A471-671AD6384B1C}" srcOrd="0" destOrd="0" presId="urn:microsoft.com/office/officeart/2018/2/layout/IconVerticalSolidList"/>
    <dgm:cxn modelId="{12BEA502-6C23-41CF-9A86-B6FB14915775}" type="presParOf" srcId="{1E68220A-C9A3-47E2-A471-671AD6384B1C}" destId="{4C83BBAD-402D-42B9-A87D-9AEDE9FA4B67}" srcOrd="0" destOrd="0" presId="urn:microsoft.com/office/officeart/2018/2/layout/IconVerticalSolidList"/>
    <dgm:cxn modelId="{61C8D3A5-E1DF-492B-8059-C7E1FC2D95BC}" type="presParOf" srcId="{1E68220A-C9A3-47E2-A471-671AD6384B1C}" destId="{6AD6B27E-175E-4500-A368-F7A80AC3F18B}" srcOrd="1" destOrd="0" presId="urn:microsoft.com/office/officeart/2018/2/layout/IconVerticalSolidList"/>
    <dgm:cxn modelId="{737932E7-812D-428C-BFB3-AB138C26135D}" type="presParOf" srcId="{1E68220A-C9A3-47E2-A471-671AD6384B1C}" destId="{AA0A0AF6-6EB3-4BD6-BEE9-B7413805B0BE}" srcOrd="2" destOrd="0" presId="urn:microsoft.com/office/officeart/2018/2/layout/IconVerticalSolidList"/>
    <dgm:cxn modelId="{DD2B96F3-350D-4695-A5AF-F8A2F0396420}" type="presParOf" srcId="{1E68220A-C9A3-47E2-A471-671AD6384B1C}" destId="{25917953-B17D-443A-AEF5-95443822C6F4}" srcOrd="3" destOrd="0" presId="urn:microsoft.com/office/officeart/2018/2/layout/IconVerticalSolidList"/>
    <dgm:cxn modelId="{CB875B92-9D03-42EB-B767-DF615FCED501}" type="presParOf" srcId="{64FEA91E-C6AD-4174-9A45-9838AA703B29}" destId="{5AF8AF7B-E152-45B4-AA4D-05D440279C1D}" srcOrd="1" destOrd="0" presId="urn:microsoft.com/office/officeart/2018/2/layout/IconVerticalSolidList"/>
    <dgm:cxn modelId="{1357EB95-8B09-401C-87CF-EE082F559C33}" type="presParOf" srcId="{64FEA91E-C6AD-4174-9A45-9838AA703B29}" destId="{57E265C9-F3A2-4351-B930-028014AED73F}" srcOrd="2" destOrd="0" presId="urn:microsoft.com/office/officeart/2018/2/layout/IconVerticalSolidList"/>
    <dgm:cxn modelId="{75B5C533-3900-4EFC-8B46-BE0E0A495DFD}" type="presParOf" srcId="{57E265C9-F3A2-4351-B930-028014AED73F}" destId="{86D9ADF9-64D3-48E3-B73F-6D314A6DFE95}" srcOrd="0" destOrd="0" presId="urn:microsoft.com/office/officeart/2018/2/layout/IconVerticalSolidList"/>
    <dgm:cxn modelId="{14918644-3A34-4438-A74F-0E104157157C}" type="presParOf" srcId="{57E265C9-F3A2-4351-B930-028014AED73F}" destId="{8F71E4A0-A361-4B7C-BF9F-0818BBB9EBC7}" srcOrd="1" destOrd="0" presId="urn:microsoft.com/office/officeart/2018/2/layout/IconVerticalSolidList"/>
    <dgm:cxn modelId="{08E0C527-B25A-487D-BA2C-A0DC887E6A81}" type="presParOf" srcId="{57E265C9-F3A2-4351-B930-028014AED73F}" destId="{FDFF670F-2CE3-4D71-8155-02AB7F6FAD88}" srcOrd="2" destOrd="0" presId="urn:microsoft.com/office/officeart/2018/2/layout/IconVerticalSolidList"/>
    <dgm:cxn modelId="{8497B35D-D572-4D91-8832-3C7A55C8137F}" type="presParOf" srcId="{57E265C9-F3A2-4351-B930-028014AED73F}" destId="{BF33BC19-2FAB-4B66-B7E2-D029A0427012}" srcOrd="3" destOrd="0" presId="urn:microsoft.com/office/officeart/2018/2/layout/IconVerticalSolidList"/>
    <dgm:cxn modelId="{B1219572-89D1-4E85-80C4-6F5992CA2E92}" type="presParOf" srcId="{64FEA91E-C6AD-4174-9A45-9838AA703B29}" destId="{80A3657B-B426-48E4-B93B-C09842BB6561}" srcOrd="3" destOrd="0" presId="urn:microsoft.com/office/officeart/2018/2/layout/IconVerticalSolidList"/>
    <dgm:cxn modelId="{0A8B304F-2F00-4B70-AA4A-7A9F31F2B901}" type="presParOf" srcId="{64FEA91E-C6AD-4174-9A45-9838AA703B29}" destId="{53E9A7F9-F2F7-4B70-8F3A-BE9DFB59E4BA}" srcOrd="4" destOrd="0" presId="urn:microsoft.com/office/officeart/2018/2/layout/IconVerticalSolidList"/>
    <dgm:cxn modelId="{C39D5696-C283-4495-9471-F4BE2614E075}" type="presParOf" srcId="{53E9A7F9-F2F7-4B70-8F3A-BE9DFB59E4BA}" destId="{D6FDE333-0C75-4040-8079-490674E8B959}" srcOrd="0" destOrd="0" presId="urn:microsoft.com/office/officeart/2018/2/layout/IconVerticalSolidList"/>
    <dgm:cxn modelId="{3F4F3D39-95F7-44D4-B478-5A0FC90C7527}" type="presParOf" srcId="{53E9A7F9-F2F7-4B70-8F3A-BE9DFB59E4BA}" destId="{123D2AFD-DDD2-4DE4-B42D-D1164E7E15EE}" srcOrd="1" destOrd="0" presId="urn:microsoft.com/office/officeart/2018/2/layout/IconVerticalSolidList"/>
    <dgm:cxn modelId="{5D7C2A4B-2951-4292-8E9C-D6221B8CF96F}" type="presParOf" srcId="{53E9A7F9-F2F7-4B70-8F3A-BE9DFB59E4BA}" destId="{844F1CC0-8C57-4607-A446-C31E0853CB72}" srcOrd="2" destOrd="0" presId="urn:microsoft.com/office/officeart/2018/2/layout/IconVerticalSolidList"/>
    <dgm:cxn modelId="{B1805A17-6B73-434A-9FA3-8D5DD1037FDE}" type="presParOf" srcId="{53E9A7F9-F2F7-4B70-8F3A-BE9DFB59E4BA}" destId="{6A34F60D-6A85-402A-8CDE-652DBAB8F15F}" srcOrd="3" destOrd="0" presId="urn:microsoft.com/office/officeart/2018/2/layout/IconVerticalSolidList"/>
    <dgm:cxn modelId="{3276F492-2549-4CB3-82AB-00B0EE9AE0B9}" type="presParOf" srcId="{64FEA91E-C6AD-4174-9A45-9838AA703B29}" destId="{D790A507-9FB3-4C13-8CE3-5BCC02EC4C09}" srcOrd="5" destOrd="0" presId="urn:microsoft.com/office/officeart/2018/2/layout/IconVerticalSolidList"/>
    <dgm:cxn modelId="{04CFE8F0-C834-4C13-99DC-3F146F311BF7}" type="presParOf" srcId="{64FEA91E-C6AD-4174-9A45-9838AA703B29}" destId="{64759849-8FB0-48D6-B846-9906059F5113}" srcOrd="6" destOrd="0" presId="urn:microsoft.com/office/officeart/2018/2/layout/IconVerticalSolidList"/>
    <dgm:cxn modelId="{3D6F5494-79E3-40C4-AA68-280719208375}" type="presParOf" srcId="{64759849-8FB0-48D6-B846-9906059F5113}" destId="{B147F9D1-B337-467B-B7B0-C3D7D66283EB}" srcOrd="0" destOrd="0" presId="urn:microsoft.com/office/officeart/2018/2/layout/IconVerticalSolidList"/>
    <dgm:cxn modelId="{6D7A6615-CEEB-49AC-8E1D-60FFCC11B4E0}" type="presParOf" srcId="{64759849-8FB0-48D6-B846-9906059F5113}" destId="{82F7D6FE-9ED9-4C99-9989-38A507AD50B7}" srcOrd="1" destOrd="0" presId="urn:microsoft.com/office/officeart/2018/2/layout/IconVerticalSolidList"/>
    <dgm:cxn modelId="{ACCE585C-4EEE-472C-8BBC-3AECCE476FF6}" type="presParOf" srcId="{64759849-8FB0-48D6-B846-9906059F5113}" destId="{9288ACAB-056B-4916-AEC0-152D98A95068}" srcOrd="2" destOrd="0" presId="urn:microsoft.com/office/officeart/2018/2/layout/IconVerticalSolidList"/>
    <dgm:cxn modelId="{989C64FC-5A27-4DF8-9EC4-DFFB0DB1E729}" type="presParOf" srcId="{64759849-8FB0-48D6-B846-9906059F5113}" destId="{E13556FC-8687-46A3-B0CA-B8FC50EA8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50BCE-1D7D-405E-BB3E-30F233942ED4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1ACA2DF-5284-460F-8ED3-46A50DB4D3CC}">
      <dgm:prSet/>
      <dgm:spPr/>
      <dgm:t>
        <a:bodyPr/>
        <a:lstStyle/>
        <a:p>
          <a:r>
            <a:rPr lang="he-IL" b="1" u="sng" dirty="0"/>
            <a:t>שימור </a:t>
          </a:r>
          <a:endParaRPr lang="en-US" dirty="0"/>
        </a:p>
      </dgm:t>
    </dgm:pt>
    <dgm:pt modelId="{3AA6DCEE-BAD6-4426-8D2A-C9515B7BEB12}" type="parTrans" cxnId="{C5B312E6-F413-40CE-81AC-AD6651ABCFC2}">
      <dgm:prSet/>
      <dgm:spPr/>
      <dgm:t>
        <a:bodyPr/>
        <a:lstStyle/>
        <a:p>
          <a:endParaRPr lang="en-US"/>
        </a:p>
      </dgm:t>
    </dgm:pt>
    <dgm:pt modelId="{36B78A4D-CFB4-429F-A063-C55B5F3B71AB}" type="sibTrans" cxnId="{C5B312E6-F413-40CE-81AC-AD6651ABCFC2}">
      <dgm:prSet/>
      <dgm:spPr/>
      <dgm:t>
        <a:bodyPr/>
        <a:lstStyle/>
        <a:p>
          <a:endParaRPr lang="en-US"/>
        </a:p>
      </dgm:t>
    </dgm:pt>
    <dgm:pt modelId="{B82DE503-DC35-4950-8DE8-2AD4FDEBAF4D}">
      <dgm:prSet/>
      <dgm:spPr/>
      <dgm:t>
        <a:bodyPr/>
        <a:lstStyle/>
        <a:p>
          <a:r>
            <a:rPr lang="he-IL" b="0"/>
            <a:t>להמשיך לעבוד כמו שאנחנו עובדים בשיתוף פעולה ככה שלשנינו היה ידע על כל הפרויקט</a:t>
          </a:r>
          <a:endParaRPr lang="en-US" b="0"/>
        </a:p>
      </dgm:t>
    </dgm:pt>
    <dgm:pt modelId="{06E22ED4-A626-4B39-B9CE-CEC80CB4683A}" type="parTrans" cxnId="{D746B3F7-EB8A-4B8B-806A-EF30BA99397F}">
      <dgm:prSet/>
      <dgm:spPr/>
      <dgm:t>
        <a:bodyPr/>
        <a:lstStyle/>
        <a:p>
          <a:endParaRPr lang="en-US"/>
        </a:p>
      </dgm:t>
    </dgm:pt>
    <dgm:pt modelId="{8A640B14-DF9D-4953-9353-6390EF4F323E}" type="sibTrans" cxnId="{D746B3F7-EB8A-4B8B-806A-EF30BA99397F}">
      <dgm:prSet/>
      <dgm:spPr/>
      <dgm:t>
        <a:bodyPr/>
        <a:lstStyle/>
        <a:p>
          <a:endParaRPr lang="en-US"/>
        </a:p>
      </dgm:t>
    </dgm:pt>
    <dgm:pt modelId="{A0E6029C-77D0-4CCD-939B-201A6021598F}">
      <dgm:prSet/>
      <dgm:spPr/>
      <dgm:t>
        <a:bodyPr/>
        <a:lstStyle/>
        <a:p>
          <a:pPr rtl="1"/>
          <a:r>
            <a:rPr lang="he-IL" b="0" dirty="0"/>
            <a:t>להמשיך להיות בפוקוס על הפרוייקט ונחישות לסיים אותו בצורה הכי טובה</a:t>
          </a:r>
          <a:endParaRPr lang="en-US" b="0" dirty="0"/>
        </a:p>
      </dgm:t>
    </dgm:pt>
    <dgm:pt modelId="{E2995487-18F9-47B6-8F07-93D7FF8349B1}" type="parTrans" cxnId="{FACA7F34-70D5-437D-9CBA-C9714CB5CDC7}">
      <dgm:prSet/>
      <dgm:spPr/>
      <dgm:t>
        <a:bodyPr/>
        <a:lstStyle/>
        <a:p>
          <a:endParaRPr lang="en-US"/>
        </a:p>
      </dgm:t>
    </dgm:pt>
    <dgm:pt modelId="{CC569B1C-4D64-4554-A91E-4FD548510660}" type="sibTrans" cxnId="{FACA7F34-70D5-437D-9CBA-C9714CB5CDC7}">
      <dgm:prSet/>
      <dgm:spPr/>
      <dgm:t>
        <a:bodyPr/>
        <a:lstStyle/>
        <a:p>
          <a:endParaRPr lang="en-US"/>
        </a:p>
      </dgm:t>
    </dgm:pt>
    <dgm:pt modelId="{6FA4E5AD-7A71-47FB-AD58-061FCEB683B3}">
      <dgm:prSet/>
      <dgm:spPr/>
      <dgm:t>
        <a:bodyPr/>
        <a:lstStyle/>
        <a:p>
          <a:pPr rtl="1"/>
          <a:r>
            <a:rPr lang="he-IL" b="0"/>
            <a:t>שיחות סטטוס ומעקב של שנינו על ההתקדמות וקוד ריוויוס</a:t>
          </a:r>
          <a:endParaRPr lang="en-US" b="0"/>
        </a:p>
      </dgm:t>
    </dgm:pt>
    <dgm:pt modelId="{031DE480-1371-44F3-8088-61CD73CCAB6B}" type="parTrans" cxnId="{BF2B4CA0-D6CD-4264-A95F-1E4C918FB6AB}">
      <dgm:prSet/>
      <dgm:spPr/>
      <dgm:t>
        <a:bodyPr/>
        <a:lstStyle/>
        <a:p>
          <a:endParaRPr lang="en-US"/>
        </a:p>
      </dgm:t>
    </dgm:pt>
    <dgm:pt modelId="{7A44E5B4-707B-46C0-B966-0BEE309186E7}" type="sibTrans" cxnId="{BF2B4CA0-D6CD-4264-A95F-1E4C918FB6AB}">
      <dgm:prSet/>
      <dgm:spPr/>
      <dgm:t>
        <a:bodyPr/>
        <a:lstStyle/>
        <a:p>
          <a:endParaRPr lang="en-US"/>
        </a:p>
      </dgm:t>
    </dgm:pt>
    <dgm:pt modelId="{A3C4E030-11C2-430A-8D0D-AC0B6535F9DE}">
      <dgm:prSet/>
      <dgm:spPr/>
      <dgm:t>
        <a:bodyPr/>
        <a:lstStyle/>
        <a:p>
          <a:r>
            <a:rPr lang="he-IL" b="0"/>
            <a:t>הרצון והשאיפה להבין ולהעמיק בפרויקט ובמרכיביו כמה שיותר</a:t>
          </a:r>
          <a:endParaRPr lang="en-US" b="0"/>
        </a:p>
      </dgm:t>
    </dgm:pt>
    <dgm:pt modelId="{CC9AFE67-0A3C-45B0-9DA1-8240BBDE5798}" type="parTrans" cxnId="{D9D96428-0ABB-4E29-BA23-15AED8AA682E}">
      <dgm:prSet/>
      <dgm:spPr/>
      <dgm:t>
        <a:bodyPr/>
        <a:lstStyle/>
        <a:p>
          <a:endParaRPr lang="en-US"/>
        </a:p>
      </dgm:t>
    </dgm:pt>
    <dgm:pt modelId="{EBAB071D-FFAB-48B6-A145-35CF3D740C18}" type="sibTrans" cxnId="{D9D96428-0ABB-4E29-BA23-15AED8AA682E}">
      <dgm:prSet/>
      <dgm:spPr/>
      <dgm:t>
        <a:bodyPr/>
        <a:lstStyle/>
        <a:p>
          <a:endParaRPr lang="en-US"/>
        </a:p>
      </dgm:t>
    </dgm:pt>
    <dgm:pt modelId="{910FF501-AA59-4F14-AAD8-B19134384FE7}" type="pres">
      <dgm:prSet presAssocID="{39750BCE-1D7D-405E-BB3E-30F233942ED4}" presName="Name0" presStyleCnt="0">
        <dgm:presLayoutVars>
          <dgm:dir/>
          <dgm:animLvl val="lvl"/>
          <dgm:resizeHandles val="exact"/>
        </dgm:presLayoutVars>
      </dgm:prSet>
      <dgm:spPr/>
    </dgm:pt>
    <dgm:pt modelId="{758F2C0C-8BDB-4D47-838E-561CBE433346}" type="pres">
      <dgm:prSet presAssocID="{F1ACA2DF-5284-460F-8ED3-46A50DB4D3CC}" presName="linNode" presStyleCnt="0"/>
      <dgm:spPr/>
    </dgm:pt>
    <dgm:pt modelId="{E33CF9AF-4C00-4905-9F5D-DC0D3400347F}" type="pres">
      <dgm:prSet presAssocID="{F1ACA2DF-5284-460F-8ED3-46A50DB4D3C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C0B2CFD-E554-4D35-BB77-24DDE332ACA2}" type="pres">
      <dgm:prSet presAssocID="{36B78A4D-CFB4-429F-A063-C55B5F3B71AB}" presName="sp" presStyleCnt="0"/>
      <dgm:spPr/>
    </dgm:pt>
    <dgm:pt modelId="{E5D7F7EC-E6C7-4FF2-9BC3-ED91EF87AD45}" type="pres">
      <dgm:prSet presAssocID="{B82DE503-DC35-4950-8DE8-2AD4FDEBAF4D}" presName="linNode" presStyleCnt="0"/>
      <dgm:spPr/>
    </dgm:pt>
    <dgm:pt modelId="{D444EBBE-7C8C-4F06-B6F9-DE16CC558AA7}" type="pres">
      <dgm:prSet presAssocID="{B82DE503-DC35-4950-8DE8-2AD4FDEBAF4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DA0AF6D-869C-4E71-A735-9E1B85D8C52F}" type="pres">
      <dgm:prSet presAssocID="{8A640B14-DF9D-4953-9353-6390EF4F323E}" presName="sp" presStyleCnt="0"/>
      <dgm:spPr/>
    </dgm:pt>
    <dgm:pt modelId="{AAAAC115-E040-4F70-A500-BB0BF408D8ED}" type="pres">
      <dgm:prSet presAssocID="{A0E6029C-77D0-4CCD-939B-201A6021598F}" presName="linNode" presStyleCnt="0"/>
      <dgm:spPr/>
    </dgm:pt>
    <dgm:pt modelId="{EE804FB4-1DC8-4EDE-9E3D-510C000358C5}" type="pres">
      <dgm:prSet presAssocID="{A0E6029C-77D0-4CCD-939B-201A6021598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1B11D03-1461-430A-8D65-4932F289DBC6}" type="pres">
      <dgm:prSet presAssocID="{CC569B1C-4D64-4554-A91E-4FD548510660}" presName="sp" presStyleCnt="0"/>
      <dgm:spPr/>
    </dgm:pt>
    <dgm:pt modelId="{2757DE99-A3A5-485C-A1F6-133714E81AC9}" type="pres">
      <dgm:prSet presAssocID="{6FA4E5AD-7A71-47FB-AD58-061FCEB683B3}" presName="linNode" presStyleCnt="0"/>
      <dgm:spPr/>
    </dgm:pt>
    <dgm:pt modelId="{2897B690-9A1F-4DA9-BA6A-05E0FF1980A4}" type="pres">
      <dgm:prSet presAssocID="{6FA4E5AD-7A71-47FB-AD58-061FCEB683B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CFC9B38-149F-46BB-934D-CF068194DF62}" type="pres">
      <dgm:prSet presAssocID="{7A44E5B4-707B-46C0-B966-0BEE309186E7}" presName="sp" presStyleCnt="0"/>
      <dgm:spPr/>
    </dgm:pt>
    <dgm:pt modelId="{7DB4FB2D-FE15-4718-A024-3FBE0A3E60FA}" type="pres">
      <dgm:prSet presAssocID="{A3C4E030-11C2-430A-8D0D-AC0B6535F9DE}" presName="linNode" presStyleCnt="0"/>
      <dgm:spPr/>
    </dgm:pt>
    <dgm:pt modelId="{64FE6DF3-6A5C-498B-AB20-C431B4983F05}" type="pres">
      <dgm:prSet presAssocID="{A3C4E030-11C2-430A-8D0D-AC0B6535F9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12F1F91B-8B51-4A2C-92EB-064E44A8DC36}" type="presOf" srcId="{B82DE503-DC35-4950-8DE8-2AD4FDEBAF4D}" destId="{D444EBBE-7C8C-4F06-B6F9-DE16CC558AA7}" srcOrd="0" destOrd="0" presId="urn:microsoft.com/office/officeart/2005/8/layout/vList5"/>
    <dgm:cxn modelId="{D9D96428-0ABB-4E29-BA23-15AED8AA682E}" srcId="{39750BCE-1D7D-405E-BB3E-30F233942ED4}" destId="{A3C4E030-11C2-430A-8D0D-AC0B6535F9DE}" srcOrd="4" destOrd="0" parTransId="{CC9AFE67-0A3C-45B0-9DA1-8240BBDE5798}" sibTransId="{EBAB071D-FFAB-48B6-A145-35CF3D740C18}"/>
    <dgm:cxn modelId="{FACA7F34-70D5-437D-9CBA-C9714CB5CDC7}" srcId="{39750BCE-1D7D-405E-BB3E-30F233942ED4}" destId="{A0E6029C-77D0-4CCD-939B-201A6021598F}" srcOrd="2" destOrd="0" parTransId="{E2995487-18F9-47B6-8F07-93D7FF8349B1}" sibTransId="{CC569B1C-4D64-4554-A91E-4FD548510660}"/>
    <dgm:cxn modelId="{3CBACD5D-4B97-47D1-91D1-CEC2B05C5AC5}" type="presOf" srcId="{F1ACA2DF-5284-460F-8ED3-46A50DB4D3CC}" destId="{E33CF9AF-4C00-4905-9F5D-DC0D3400347F}" srcOrd="0" destOrd="0" presId="urn:microsoft.com/office/officeart/2005/8/layout/vList5"/>
    <dgm:cxn modelId="{11CF9849-417C-4ACB-A9BE-6B31336522B8}" type="presOf" srcId="{A3C4E030-11C2-430A-8D0D-AC0B6535F9DE}" destId="{64FE6DF3-6A5C-498B-AB20-C431B4983F05}" srcOrd="0" destOrd="0" presId="urn:microsoft.com/office/officeart/2005/8/layout/vList5"/>
    <dgm:cxn modelId="{5723908A-9FBF-4D9B-908B-991C04AF3CEB}" type="presOf" srcId="{6FA4E5AD-7A71-47FB-AD58-061FCEB683B3}" destId="{2897B690-9A1F-4DA9-BA6A-05E0FF1980A4}" srcOrd="0" destOrd="0" presId="urn:microsoft.com/office/officeart/2005/8/layout/vList5"/>
    <dgm:cxn modelId="{6C07AD9F-8F92-4BB3-B5DB-8F4E76C20912}" type="presOf" srcId="{A0E6029C-77D0-4CCD-939B-201A6021598F}" destId="{EE804FB4-1DC8-4EDE-9E3D-510C000358C5}" srcOrd="0" destOrd="0" presId="urn:microsoft.com/office/officeart/2005/8/layout/vList5"/>
    <dgm:cxn modelId="{BF2B4CA0-D6CD-4264-A95F-1E4C918FB6AB}" srcId="{39750BCE-1D7D-405E-BB3E-30F233942ED4}" destId="{6FA4E5AD-7A71-47FB-AD58-061FCEB683B3}" srcOrd="3" destOrd="0" parTransId="{031DE480-1371-44F3-8088-61CD73CCAB6B}" sibTransId="{7A44E5B4-707B-46C0-B966-0BEE309186E7}"/>
    <dgm:cxn modelId="{C5B312E6-F413-40CE-81AC-AD6651ABCFC2}" srcId="{39750BCE-1D7D-405E-BB3E-30F233942ED4}" destId="{F1ACA2DF-5284-460F-8ED3-46A50DB4D3CC}" srcOrd="0" destOrd="0" parTransId="{3AA6DCEE-BAD6-4426-8D2A-C9515B7BEB12}" sibTransId="{36B78A4D-CFB4-429F-A063-C55B5F3B71AB}"/>
    <dgm:cxn modelId="{7D2900F2-E94C-4C67-918E-9277E8C12CAE}" type="presOf" srcId="{39750BCE-1D7D-405E-BB3E-30F233942ED4}" destId="{910FF501-AA59-4F14-AAD8-B19134384FE7}" srcOrd="0" destOrd="0" presId="urn:microsoft.com/office/officeart/2005/8/layout/vList5"/>
    <dgm:cxn modelId="{D746B3F7-EB8A-4B8B-806A-EF30BA99397F}" srcId="{39750BCE-1D7D-405E-BB3E-30F233942ED4}" destId="{B82DE503-DC35-4950-8DE8-2AD4FDEBAF4D}" srcOrd="1" destOrd="0" parTransId="{06E22ED4-A626-4B39-B9CE-CEC80CB4683A}" sibTransId="{8A640B14-DF9D-4953-9353-6390EF4F323E}"/>
    <dgm:cxn modelId="{6261A77C-E2AB-427B-8E39-F00D5186F7FC}" type="presParOf" srcId="{910FF501-AA59-4F14-AAD8-B19134384FE7}" destId="{758F2C0C-8BDB-4D47-838E-561CBE433346}" srcOrd="0" destOrd="0" presId="urn:microsoft.com/office/officeart/2005/8/layout/vList5"/>
    <dgm:cxn modelId="{84C70B26-1DC2-435B-A516-2E15B8321BE0}" type="presParOf" srcId="{758F2C0C-8BDB-4D47-838E-561CBE433346}" destId="{E33CF9AF-4C00-4905-9F5D-DC0D3400347F}" srcOrd="0" destOrd="0" presId="urn:microsoft.com/office/officeart/2005/8/layout/vList5"/>
    <dgm:cxn modelId="{8990D761-F523-48CE-AEC4-CF27679F1E64}" type="presParOf" srcId="{910FF501-AA59-4F14-AAD8-B19134384FE7}" destId="{0C0B2CFD-E554-4D35-BB77-24DDE332ACA2}" srcOrd="1" destOrd="0" presId="urn:microsoft.com/office/officeart/2005/8/layout/vList5"/>
    <dgm:cxn modelId="{CCACFADF-DEA6-4075-97F6-F051959D8DB0}" type="presParOf" srcId="{910FF501-AA59-4F14-AAD8-B19134384FE7}" destId="{E5D7F7EC-E6C7-4FF2-9BC3-ED91EF87AD45}" srcOrd="2" destOrd="0" presId="urn:microsoft.com/office/officeart/2005/8/layout/vList5"/>
    <dgm:cxn modelId="{4973CF5C-120E-49A3-AA9D-5D75E67CDC09}" type="presParOf" srcId="{E5D7F7EC-E6C7-4FF2-9BC3-ED91EF87AD45}" destId="{D444EBBE-7C8C-4F06-B6F9-DE16CC558AA7}" srcOrd="0" destOrd="0" presId="urn:microsoft.com/office/officeart/2005/8/layout/vList5"/>
    <dgm:cxn modelId="{7F1F0568-25E2-4148-977E-033BE47FA9F7}" type="presParOf" srcId="{910FF501-AA59-4F14-AAD8-B19134384FE7}" destId="{1DA0AF6D-869C-4E71-A735-9E1B85D8C52F}" srcOrd="3" destOrd="0" presId="urn:microsoft.com/office/officeart/2005/8/layout/vList5"/>
    <dgm:cxn modelId="{485658B6-B7BF-4E2C-9549-CD85BF7C5108}" type="presParOf" srcId="{910FF501-AA59-4F14-AAD8-B19134384FE7}" destId="{AAAAC115-E040-4F70-A500-BB0BF408D8ED}" srcOrd="4" destOrd="0" presId="urn:microsoft.com/office/officeart/2005/8/layout/vList5"/>
    <dgm:cxn modelId="{E4BC0ED1-4719-4916-99BA-70418A97B8A4}" type="presParOf" srcId="{AAAAC115-E040-4F70-A500-BB0BF408D8ED}" destId="{EE804FB4-1DC8-4EDE-9E3D-510C000358C5}" srcOrd="0" destOrd="0" presId="urn:microsoft.com/office/officeart/2005/8/layout/vList5"/>
    <dgm:cxn modelId="{17482B3C-148C-452A-9C61-0837606D739C}" type="presParOf" srcId="{910FF501-AA59-4F14-AAD8-B19134384FE7}" destId="{B1B11D03-1461-430A-8D65-4932F289DBC6}" srcOrd="5" destOrd="0" presId="urn:microsoft.com/office/officeart/2005/8/layout/vList5"/>
    <dgm:cxn modelId="{A0BF690A-3324-4401-B342-64599D7C8B34}" type="presParOf" srcId="{910FF501-AA59-4F14-AAD8-B19134384FE7}" destId="{2757DE99-A3A5-485C-A1F6-133714E81AC9}" srcOrd="6" destOrd="0" presId="urn:microsoft.com/office/officeart/2005/8/layout/vList5"/>
    <dgm:cxn modelId="{8CB2DF42-D718-4A7F-83E8-82AAACF7AE35}" type="presParOf" srcId="{2757DE99-A3A5-485C-A1F6-133714E81AC9}" destId="{2897B690-9A1F-4DA9-BA6A-05E0FF1980A4}" srcOrd="0" destOrd="0" presId="urn:microsoft.com/office/officeart/2005/8/layout/vList5"/>
    <dgm:cxn modelId="{8AACCBBC-967C-44D6-8B0D-A45B13694DBE}" type="presParOf" srcId="{910FF501-AA59-4F14-AAD8-B19134384FE7}" destId="{9CFC9B38-149F-46BB-934D-CF068194DF62}" srcOrd="7" destOrd="0" presId="urn:microsoft.com/office/officeart/2005/8/layout/vList5"/>
    <dgm:cxn modelId="{27DC309D-00B2-4DA6-AA75-FDAEE144914C}" type="presParOf" srcId="{910FF501-AA59-4F14-AAD8-B19134384FE7}" destId="{7DB4FB2D-FE15-4718-A024-3FBE0A3E60FA}" srcOrd="8" destOrd="0" presId="urn:microsoft.com/office/officeart/2005/8/layout/vList5"/>
    <dgm:cxn modelId="{AD74D989-3991-4288-9BAE-E76EE78A85BA}" type="presParOf" srcId="{7DB4FB2D-FE15-4718-A024-3FBE0A3E60FA}" destId="{64FE6DF3-6A5C-498B-AB20-C431B4983F0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91522-C9C3-4C90-8517-E8AA87C36D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FB212-0089-4F69-ACC9-D6C5BB29DB85}">
      <dgm:prSet custT="1"/>
      <dgm:spPr/>
      <dgm:t>
        <a:bodyPr/>
        <a:lstStyle/>
        <a:p>
          <a:pPr algn="ctr" rtl="1"/>
          <a:r>
            <a:rPr lang="he-IL" sz="2400" b="0" dirty="0"/>
            <a:t>תיקון באג מוזר שקורה מתי שרוצים להרכיב מסלול מ3 </a:t>
          </a:r>
          <a:r>
            <a:rPr lang="en-US" sz="2400" b="0" dirty="0"/>
            <a:t>nodes</a:t>
          </a:r>
          <a:r>
            <a:rPr lang="he-IL" sz="2400" b="0" dirty="0"/>
            <a:t> ומלא</a:t>
          </a:r>
          <a:endParaRPr lang="en-US" sz="2400" b="0" dirty="0"/>
        </a:p>
      </dgm:t>
    </dgm:pt>
    <dgm:pt modelId="{DB9A5417-7F19-42FE-A69F-82EA547BC468}" type="parTrans" cxnId="{B63860A5-75B0-490F-BA95-0F28C7303EB3}">
      <dgm:prSet/>
      <dgm:spPr/>
      <dgm:t>
        <a:bodyPr/>
        <a:lstStyle/>
        <a:p>
          <a:endParaRPr lang="en-US"/>
        </a:p>
      </dgm:t>
    </dgm:pt>
    <dgm:pt modelId="{4725D500-8EA9-48AD-AA04-CD5C0E9D1709}" type="sibTrans" cxnId="{B63860A5-75B0-490F-BA95-0F28C7303EB3}">
      <dgm:prSet/>
      <dgm:spPr/>
      <dgm:t>
        <a:bodyPr/>
        <a:lstStyle/>
        <a:p>
          <a:endParaRPr lang="en-US"/>
        </a:p>
      </dgm:t>
    </dgm:pt>
    <dgm:pt modelId="{DB17EB61-7331-452E-BD97-3DFA6159A1EF}">
      <dgm:prSet custT="1"/>
      <dgm:spPr/>
      <dgm:t>
        <a:bodyPr/>
        <a:lstStyle/>
        <a:p>
          <a:pPr algn="ctr" rtl="1"/>
          <a:r>
            <a:rPr lang="he-IL" sz="2400" b="0" dirty="0">
              <a:solidFill>
                <a:schemeClr val="tx1"/>
              </a:solidFill>
            </a:rPr>
            <a:t>תיקון בעיית ה</a:t>
          </a:r>
          <a:r>
            <a:rPr lang="en-US" sz="2400" b="0" dirty="0">
              <a:solidFill>
                <a:schemeClr val="tx1"/>
              </a:solidFill>
            </a:rPr>
            <a:t>control</a:t>
          </a:r>
          <a:r>
            <a:rPr lang="he-IL" sz="2400" b="0" dirty="0">
              <a:solidFill>
                <a:schemeClr val="tx1"/>
              </a:solidFill>
            </a:rPr>
            <a:t> (שהרשת תהיה חסינה לקריסות)</a:t>
          </a:r>
          <a:endParaRPr lang="en-US" sz="2400" b="0" dirty="0">
            <a:solidFill>
              <a:schemeClr val="tx1"/>
            </a:solidFill>
          </a:endParaRPr>
        </a:p>
      </dgm:t>
    </dgm:pt>
    <dgm:pt modelId="{EB87C8F7-EF3C-4B1A-93E7-1F57C6E85FF1}" type="parTrans" cxnId="{76264233-0C8D-4F53-B3BD-B3C1EF94600D}">
      <dgm:prSet/>
      <dgm:spPr/>
      <dgm:t>
        <a:bodyPr/>
        <a:lstStyle/>
        <a:p>
          <a:endParaRPr lang="en-US"/>
        </a:p>
      </dgm:t>
    </dgm:pt>
    <dgm:pt modelId="{F6E7C6F9-53AA-44A6-9E79-FE72C792C018}" type="sibTrans" cxnId="{76264233-0C8D-4F53-B3BD-B3C1EF94600D}">
      <dgm:prSet/>
      <dgm:spPr/>
      <dgm:t>
        <a:bodyPr/>
        <a:lstStyle/>
        <a:p>
          <a:endParaRPr lang="en-US"/>
        </a:p>
      </dgm:t>
    </dgm:pt>
    <dgm:pt modelId="{84820610-B86C-4D6D-A632-53FD3D98E19C}">
      <dgm:prSet custT="1"/>
      <dgm:spPr/>
      <dgm:t>
        <a:bodyPr/>
        <a:lstStyle/>
        <a:p>
          <a:pPr rtl="1"/>
          <a:r>
            <a:rPr lang="he-IL" sz="2400" b="0" dirty="0"/>
            <a:t>סיום מימוש </a:t>
          </a:r>
          <a:r>
            <a:rPr lang="en-US" sz="2400" b="0" dirty="0"/>
            <a:t>TCP</a:t>
          </a:r>
          <a:r>
            <a:rPr lang="he-IL" sz="2400" b="0" dirty="0"/>
            <a:t> בווקום</a:t>
          </a:r>
          <a:endParaRPr lang="en-US" sz="2400" b="0" dirty="0"/>
        </a:p>
      </dgm:t>
    </dgm:pt>
    <dgm:pt modelId="{DFB79948-996D-497F-8FF7-C52F9902BA9C}" type="parTrans" cxnId="{142991B5-74A1-40C8-A77E-BE507560181A}">
      <dgm:prSet/>
      <dgm:spPr/>
      <dgm:t>
        <a:bodyPr/>
        <a:lstStyle/>
        <a:p>
          <a:endParaRPr lang="en-US"/>
        </a:p>
      </dgm:t>
    </dgm:pt>
    <dgm:pt modelId="{13BEC81A-4AEE-435D-9AE2-A171D25FDACA}" type="sibTrans" cxnId="{142991B5-74A1-40C8-A77E-BE507560181A}">
      <dgm:prSet/>
      <dgm:spPr/>
      <dgm:t>
        <a:bodyPr/>
        <a:lstStyle/>
        <a:p>
          <a:endParaRPr lang="en-US"/>
        </a:p>
      </dgm:t>
    </dgm:pt>
    <dgm:pt modelId="{ACE2F0F0-9A15-44D2-B959-9415683D961B}" type="pres">
      <dgm:prSet presAssocID="{70E91522-C9C3-4C90-8517-E8AA87C36D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FA4120-FCCA-4B17-BFF0-A2091CC4A2AA}" type="pres">
      <dgm:prSet presAssocID="{943FB212-0089-4F69-ACC9-D6C5BB29DB85}" presName="root" presStyleCnt="0"/>
      <dgm:spPr/>
    </dgm:pt>
    <dgm:pt modelId="{2B295ACE-A5EF-4532-9B25-3142B3C1AD4A}" type="pres">
      <dgm:prSet presAssocID="{943FB212-0089-4F69-ACC9-D6C5BB29DB85}" presName="rootComposite" presStyleCnt="0"/>
      <dgm:spPr/>
    </dgm:pt>
    <dgm:pt modelId="{21CFB029-9387-475B-8286-B00CA51C39CA}" type="pres">
      <dgm:prSet presAssocID="{943FB212-0089-4F69-ACC9-D6C5BB29DB85}" presName="rootText" presStyleLbl="node1" presStyleIdx="0" presStyleCnt="3"/>
      <dgm:spPr/>
    </dgm:pt>
    <dgm:pt modelId="{989D61CA-25AF-449A-9750-65EF20B7547A}" type="pres">
      <dgm:prSet presAssocID="{943FB212-0089-4F69-ACC9-D6C5BB29DB85}" presName="rootConnector" presStyleLbl="node1" presStyleIdx="0" presStyleCnt="3"/>
      <dgm:spPr/>
    </dgm:pt>
    <dgm:pt modelId="{F347A330-5EE0-44E5-8743-43FE139D2A8E}" type="pres">
      <dgm:prSet presAssocID="{943FB212-0089-4F69-ACC9-D6C5BB29DB85}" presName="childShape" presStyleCnt="0"/>
      <dgm:spPr/>
    </dgm:pt>
    <dgm:pt modelId="{76F57D20-E9B7-4C03-8A9E-CE2877C09D66}" type="pres">
      <dgm:prSet presAssocID="{DB17EB61-7331-452E-BD97-3DFA6159A1EF}" presName="root" presStyleCnt="0"/>
      <dgm:spPr/>
    </dgm:pt>
    <dgm:pt modelId="{6251C3E7-766B-400E-94C6-CF7D100E33E3}" type="pres">
      <dgm:prSet presAssocID="{DB17EB61-7331-452E-BD97-3DFA6159A1EF}" presName="rootComposite" presStyleCnt="0"/>
      <dgm:spPr/>
    </dgm:pt>
    <dgm:pt modelId="{27759478-4EC1-4264-905C-3E3E59A74E87}" type="pres">
      <dgm:prSet presAssocID="{DB17EB61-7331-452E-BD97-3DFA6159A1EF}" presName="rootText" presStyleLbl="node1" presStyleIdx="1" presStyleCnt="3"/>
      <dgm:spPr/>
    </dgm:pt>
    <dgm:pt modelId="{01B535DC-5AD0-4CB4-B520-97C67A66C804}" type="pres">
      <dgm:prSet presAssocID="{DB17EB61-7331-452E-BD97-3DFA6159A1EF}" presName="rootConnector" presStyleLbl="node1" presStyleIdx="1" presStyleCnt="3"/>
      <dgm:spPr/>
    </dgm:pt>
    <dgm:pt modelId="{8F5A8AD6-D530-4569-8EF9-995CEA5F79B0}" type="pres">
      <dgm:prSet presAssocID="{DB17EB61-7331-452E-BD97-3DFA6159A1EF}" presName="childShape" presStyleCnt="0"/>
      <dgm:spPr/>
    </dgm:pt>
    <dgm:pt modelId="{BFEFD2C4-0D0B-43E2-B7D9-B0103DB4A64E}" type="pres">
      <dgm:prSet presAssocID="{84820610-B86C-4D6D-A632-53FD3D98E19C}" presName="root" presStyleCnt="0"/>
      <dgm:spPr/>
    </dgm:pt>
    <dgm:pt modelId="{39211D0E-0E26-45FA-8914-41BD261D7E16}" type="pres">
      <dgm:prSet presAssocID="{84820610-B86C-4D6D-A632-53FD3D98E19C}" presName="rootComposite" presStyleCnt="0"/>
      <dgm:spPr/>
    </dgm:pt>
    <dgm:pt modelId="{20FE7ED8-8CCC-4707-B686-F3004779DB6F}" type="pres">
      <dgm:prSet presAssocID="{84820610-B86C-4D6D-A632-53FD3D98E19C}" presName="rootText" presStyleLbl="node1" presStyleIdx="2" presStyleCnt="3"/>
      <dgm:spPr/>
    </dgm:pt>
    <dgm:pt modelId="{A8F50F41-4FD9-4032-9F9A-94D9B510883A}" type="pres">
      <dgm:prSet presAssocID="{84820610-B86C-4D6D-A632-53FD3D98E19C}" presName="rootConnector" presStyleLbl="node1" presStyleIdx="2" presStyleCnt="3"/>
      <dgm:spPr/>
    </dgm:pt>
    <dgm:pt modelId="{2327A9EF-1209-48C7-8BE3-956AC65C325A}" type="pres">
      <dgm:prSet presAssocID="{84820610-B86C-4D6D-A632-53FD3D98E19C}" presName="childShape" presStyleCnt="0"/>
      <dgm:spPr/>
    </dgm:pt>
  </dgm:ptLst>
  <dgm:cxnLst>
    <dgm:cxn modelId="{8B074C10-F1FD-4F23-B7B8-8356FE690559}" type="presOf" srcId="{943FB212-0089-4F69-ACC9-D6C5BB29DB85}" destId="{989D61CA-25AF-449A-9750-65EF20B7547A}" srcOrd="1" destOrd="0" presId="urn:microsoft.com/office/officeart/2005/8/layout/hierarchy3"/>
    <dgm:cxn modelId="{76264233-0C8D-4F53-B3BD-B3C1EF94600D}" srcId="{70E91522-C9C3-4C90-8517-E8AA87C36D64}" destId="{DB17EB61-7331-452E-BD97-3DFA6159A1EF}" srcOrd="1" destOrd="0" parTransId="{EB87C8F7-EF3C-4B1A-93E7-1F57C6E85FF1}" sibTransId="{F6E7C6F9-53AA-44A6-9E79-FE72C792C018}"/>
    <dgm:cxn modelId="{B10F037D-1979-47CC-85E8-9FAFB2C95745}" type="presOf" srcId="{DB17EB61-7331-452E-BD97-3DFA6159A1EF}" destId="{27759478-4EC1-4264-905C-3E3E59A74E87}" srcOrd="0" destOrd="0" presId="urn:microsoft.com/office/officeart/2005/8/layout/hierarchy3"/>
    <dgm:cxn modelId="{6EE88B99-0BDC-4908-9B64-3F530DA196D5}" type="presOf" srcId="{DB17EB61-7331-452E-BD97-3DFA6159A1EF}" destId="{01B535DC-5AD0-4CB4-B520-97C67A66C804}" srcOrd="1" destOrd="0" presId="urn:microsoft.com/office/officeart/2005/8/layout/hierarchy3"/>
    <dgm:cxn modelId="{B63860A5-75B0-490F-BA95-0F28C7303EB3}" srcId="{70E91522-C9C3-4C90-8517-E8AA87C36D64}" destId="{943FB212-0089-4F69-ACC9-D6C5BB29DB85}" srcOrd="0" destOrd="0" parTransId="{DB9A5417-7F19-42FE-A69F-82EA547BC468}" sibTransId="{4725D500-8EA9-48AD-AA04-CD5C0E9D1709}"/>
    <dgm:cxn modelId="{142991B5-74A1-40C8-A77E-BE507560181A}" srcId="{70E91522-C9C3-4C90-8517-E8AA87C36D64}" destId="{84820610-B86C-4D6D-A632-53FD3D98E19C}" srcOrd="2" destOrd="0" parTransId="{DFB79948-996D-497F-8FF7-C52F9902BA9C}" sibTransId="{13BEC81A-4AEE-435D-9AE2-A171D25FDACA}"/>
    <dgm:cxn modelId="{32F4C6CE-588A-4775-B4B4-1011FEF63D33}" type="presOf" srcId="{70E91522-C9C3-4C90-8517-E8AA87C36D64}" destId="{ACE2F0F0-9A15-44D2-B959-9415683D961B}" srcOrd="0" destOrd="0" presId="urn:microsoft.com/office/officeart/2005/8/layout/hierarchy3"/>
    <dgm:cxn modelId="{4DA25AD3-A334-4E16-9CDE-4C12629AD764}" type="presOf" srcId="{84820610-B86C-4D6D-A632-53FD3D98E19C}" destId="{20FE7ED8-8CCC-4707-B686-F3004779DB6F}" srcOrd="0" destOrd="0" presId="urn:microsoft.com/office/officeart/2005/8/layout/hierarchy3"/>
    <dgm:cxn modelId="{9A6596F6-F609-422B-AB17-B42AC13475EE}" type="presOf" srcId="{943FB212-0089-4F69-ACC9-D6C5BB29DB85}" destId="{21CFB029-9387-475B-8286-B00CA51C39CA}" srcOrd="0" destOrd="0" presId="urn:microsoft.com/office/officeart/2005/8/layout/hierarchy3"/>
    <dgm:cxn modelId="{40EF18F9-728E-40E9-A44D-87D189FB98D6}" type="presOf" srcId="{84820610-B86C-4D6D-A632-53FD3D98E19C}" destId="{A8F50F41-4FD9-4032-9F9A-94D9B510883A}" srcOrd="1" destOrd="0" presId="urn:microsoft.com/office/officeart/2005/8/layout/hierarchy3"/>
    <dgm:cxn modelId="{13D4BC50-A6C8-4E52-8FCE-F80029D7E89B}" type="presParOf" srcId="{ACE2F0F0-9A15-44D2-B959-9415683D961B}" destId="{BDFA4120-FCCA-4B17-BFF0-A2091CC4A2AA}" srcOrd="0" destOrd="0" presId="urn:microsoft.com/office/officeart/2005/8/layout/hierarchy3"/>
    <dgm:cxn modelId="{BD966CC4-DF03-4D27-8178-C38D500FFA4E}" type="presParOf" srcId="{BDFA4120-FCCA-4B17-BFF0-A2091CC4A2AA}" destId="{2B295ACE-A5EF-4532-9B25-3142B3C1AD4A}" srcOrd="0" destOrd="0" presId="urn:microsoft.com/office/officeart/2005/8/layout/hierarchy3"/>
    <dgm:cxn modelId="{FBA5A6F6-A6BA-4DD7-9462-CFC74BBE03D9}" type="presParOf" srcId="{2B295ACE-A5EF-4532-9B25-3142B3C1AD4A}" destId="{21CFB029-9387-475B-8286-B00CA51C39CA}" srcOrd="0" destOrd="0" presId="urn:microsoft.com/office/officeart/2005/8/layout/hierarchy3"/>
    <dgm:cxn modelId="{7842D787-830A-4E27-8281-B74CFD7CA3D8}" type="presParOf" srcId="{2B295ACE-A5EF-4532-9B25-3142B3C1AD4A}" destId="{989D61CA-25AF-449A-9750-65EF20B7547A}" srcOrd="1" destOrd="0" presId="urn:microsoft.com/office/officeart/2005/8/layout/hierarchy3"/>
    <dgm:cxn modelId="{26E4A6EB-27F1-4781-9139-5D545B1B7CAF}" type="presParOf" srcId="{BDFA4120-FCCA-4B17-BFF0-A2091CC4A2AA}" destId="{F347A330-5EE0-44E5-8743-43FE139D2A8E}" srcOrd="1" destOrd="0" presId="urn:microsoft.com/office/officeart/2005/8/layout/hierarchy3"/>
    <dgm:cxn modelId="{8ECBB75C-1058-4719-80D9-B12666E97EE9}" type="presParOf" srcId="{ACE2F0F0-9A15-44D2-B959-9415683D961B}" destId="{76F57D20-E9B7-4C03-8A9E-CE2877C09D66}" srcOrd="1" destOrd="0" presId="urn:microsoft.com/office/officeart/2005/8/layout/hierarchy3"/>
    <dgm:cxn modelId="{42663E88-3969-4B68-871D-38C51CC67B94}" type="presParOf" srcId="{76F57D20-E9B7-4C03-8A9E-CE2877C09D66}" destId="{6251C3E7-766B-400E-94C6-CF7D100E33E3}" srcOrd="0" destOrd="0" presId="urn:microsoft.com/office/officeart/2005/8/layout/hierarchy3"/>
    <dgm:cxn modelId="{3D5AB75A-6205-4C94-B9B0-17EE24ACF1A7}" type="presParOf" srcId="{6251C3E7-766B-400E-94C6-CF7D100E33E3}" destId="{27759478-4EC1-4264-905C-3E3E59A74E87}" srcOrd="0" destOrd="0" presId="urn:microsoft.com/office/officeart/2005/8/layout/hierarchy3"/>
    <dgm:cxn modelId="{9D058692-AF9F-4B40-9A70-B053B6EE0AC6}" type="presParOf" srcId="{6251C3E7-766B-400E-94C6-CF7D100E33E3}" destId="{01B535DC-5AD0-4CB4-B520-97C67A66C804}" srcOrd="1" destOrd="0" presId="urn:microsoft.com/office/officeart/2005/8/layout/hierarchy3"/>
    <dgm:cxn modelId="{275E5D34-B80F-4918-85AF-4396CAB3D6E9}" type="presParOf" srcId="{76F57D20-E9B7-4C03-8A9E-CE2877C09D66}" destId="{8F5A8AD6-D530-4569-8EF9-995CEA5F79B0}" srcOrd="1" destOrd="0" presId="urn:microsoft.com/office/officeart/2005/8/layout/hierarchy3"/>
    <dgm:cxn modelId="{2A566908-150F-40E4-85EB-1B57DE59C38C}" type="presParOf" srcId="{ACE2F0F0-9A15-44D2-B959-9415683D961B}" destId="{BFEFD2C4-0D0B-43E2-B7D9-B0103DB4A64E}" srcOrd="2" destOrd="0" presId="urn:microsoft.com/office/officeart/2005/8/layout/hierarchy3"/>
    <dgm:cxn modelId="{A57DECA2-AEB0-4549-AC6D-C1F819D1425D}" type="presParOf" srcId="{BFEFD2C4-0D0B-43E2-B7D9-B0103DB4A64E}" destId="{39211D0E-0E26-45FA-8914-41BD261D7E16}" srcOrd="0" destOrd="0" presId="urn:microsoft.com/office/officeart/2005/8/layout/hierarchy3"/>
    <dgm:cxn modelId="{FC8143EA-F6B4-40E7-B3F0-6C965AE08DC6}" type="presParOf" srcId="{39211D0E-0E26-45FA-8914-41BD261D7E16}" destId="{20FE7ED8-8CCC-4707-B686-F3004779DB6F}" srcOrd="0" destOrd="0" presId="urn:microsoft.com/office/officeart/2005/8/layout/hierarchy3"/>
    <dgm:cxn modelId="{A6280402-9F49-4819-9AE1-959D9AEC4A31}" type="presParOf" srcId="{39211D0E-0E26-45FA-8914-41BD261D7E16}" destId="{A8F50F41-4FD9-4032-9F9A-94D9B510883A}" srcOrd="1" destOrd="0" presId="urn:microsoft.com/office/officeart/2005/8/layout/hierarchy3"/>
    <dgm:cxn modelId="{566EAB17-21A0-4614-85DD-65311795262E}" type="presParOf" srcId="{BFEFD2C4-0D0B-43E2-B7D9-B0103DB4A64E}" destId="{2327A9EF-1209-48C7-8BE3-956AC65C325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BAD-402D-42B9-A87D-9AEDE9FA4B67}">
      <dsp:nvSpPr>
        <dsp:cNvPr id="0" name=""/>
        <dsp:cNvSpPr/>
      </dsp:nvSpPr>
      <dsp:spPr>
        <a:xfrm>
          <a:off x="0" y="0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6B27E-175E-4500-A368-F7A80AC3F18B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17953-B17D-443A-AEF5-95443822C6F4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r" defTabSz="9779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u="sng" kern="1200" dirty="0"/>
            <a:t>רשתות</a:t>
          </a:r>
          <a:endParaRPr lang="en-US" sz="2200" kern="1200" dirty="0"/>
        </a:p>
      </dsp:txBody>
      <dsp:txXfrm>
        <a:off x="1057476" y="1806"/>
        <a:ext cx="9458123" cy="915564"/>
      </dsp:txXfrm>
    </dsp:sp>
    <dsp:sp modelId="{86D9ADF9-64D3-48E3-B73F-6D314A6DFE95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1E4A0-A361-4B7C-BF9F-0818BBB9EBC7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3BC19-2FAB-4B66-B7E2-D029A0427012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r" defTabSz="9779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kern="1200" dirty="0"/>
            <a:t>לממש</a:t>
          </a:r>
          <a:r>
            <a:rPr lang="he-IL" sz="2200" b="1" kern="1200" baseline="0" dirty="0"/>
            <a:t> </a:t>
          </a:r>
          <a:r>
            <a:rPr lang="en-US" sz="2200" b="1" kern="1200" baseline="0" dirty="0"/>
            <a:t>TCP</a:t>
          </a:r>
          <a:r>
            <a:rPr lang="he-IL" sz="2200" b="1" kern="1200" baseline="0" dirty="0"/>
            <a:t> משלנו </a:t>
          </a:r>
          <a:endParaRPr lang="en-US" sz="2200" b="1" kern="1200" dirty="0"/>
        </a:p>
      </dsp:txBody>
      <dsp:txXfrm>
        <a:off x="1057476" y="1146262"/>
        <a:ext cx="9458123" cy="915564"/>
      </dsp:txXfrm>
    </dsp:sp>
    <dsp:sp modelId="{D6FDE333-0C75-4040-8079-490674E8B959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D2AFD-DDD2-4DE4-B42D-D1164E7E15EE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4F60D-6A85-402A-8CDE-652DBAB8F15F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r" defTabSz="9779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kern="1200" dirty="0"/>
            <a:t>לשלב את ה</a:t>
          </a:r>
          <a:r>
            <a:rPr lang="en-US" sz="2200" b="1" kern="1200" dirty="0"/>
            <a:t>TCP</a:t>
          </a:r>
          <a:r>
            <a:rPr lang="he-IL" sz="2200" b="1" kern="1200" dirty="0"/>
            <a:t> שלנו עם הקוד הקיים </a:t>
          </a:r>
          <a:endParaRPr lang="en-US" sz="2200" b="1" kern="1200" dirty="0"/>
        </a:p>
      </dsp:txBody>
      <dsp:txXfrm>
        <a:off x="1057476" y="2290717"/>
        <a:ext cx="9458123" cy="915564"/>
      </dsp:txXfrm>
    </dsp:sp>
    <dsp:sp modelId="{B147F9D1-B337-467B-B7B0-C3D7D66283EB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7D6FE-9ED9-4C99-9989-38A507AD50B7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556FC-8687-46A3-B0CA-B8FC50EA884F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r" defTabSz="9779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kern="1200" dirty="0"/>
            <a:t>פתירת</a:t>
          </a:r>
          <a:r>
            <a:rPr lang="he-IL" sz="2200" b="1" kern="1200" baseline="0" dirty="0"/>
            <a:t> באגים וחקירה מעמיקה לשיפורים במקרה ויישאר זמן בסוף הפרויקט</a:t>
          </a:r>
          <a:endParaRPr lang="en-US" sz="2200" b="1" kern="1200" dirty="0"/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CF9AF-4C00-4905-9F5D-DC0D3400347F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u="sng" kern="1200" dirty="0"/>
            <a:t>שימור </a:t>
          </a:r>
          <a:endParaRPr lang="en-US" sz="1700" kern="1200" dirty="0"/>
        </a:p>
      </dsp:txBody>
      <dsp:txXfrm>
        <a:off x="3405805" y="42725"/>
        <a:ext cx="3703990" cy="754434"/>
      </dsp:txXfrm>
    </dsp:sp>
    <dsp:sp modelId="{D444EBBE-7C8C-4F06-B6F9-DE16CC558AA7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kern="1200"/>
            <a:t>להמשיך לעבוד כמו שאנחנו עובדים בשיתוף פעולה ככה שלשנינו היה ידע על כל הפרויקט</a:t>
          </a:r>
          <a:endParaRPr lang="en-US" sz="1700" b="0" kern="1200"/>
        </a:p>
      </dsp:txBody>
      <dsp:txXfrm>
        <a:off x="3405805" y="920588"/>
        <a:ext cx="3703990" cy="754434"/>
      </dsp:txXfrm>
    </dsp:sp>
    <dsp:sp modelId="{EE804FB4-1DC8-4EDE-9E3D-510C000358C5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kern="1200" dirty="0"/>
            <a:t>להמשיך להיות בפוקוס על הפרוייקט ונחישות לסיים אותו בצורה הכי טובה</a:t>
          </a:r>
          <a:endParaRPr lang="en-US" sz="1700" b="0" kern="1200" dirty="0"/>
        </a:p>
      </dsp:txBody>
      <dsp:txXfrm>
        <a:off x="3405805" y="1798451"/>
        <a:ext cx="3703990" cy="754434"/>
      </dsp:txXfrm>
    </dsp:sp>
    <dsp:sp modelId="{2897B690-9A1F-4DA9-BA6A-05E0FF1980A4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kern="1200"/>
            <a:t>שיחות סטטוס ומעקב של שנינו על ההתקדמות וקוד ריוויוס</a:t>
          </a:r>
          <a:endParaRPr lang="en-US" sz="1700" b="0" kern="1200"/>
        </a:p>
      </dsp:txBody>
      <dsp:txXfrm>
        <a:off x="3405805" y="2676315"/>
        <a:ext cx="3703990" cy="754434"/>
      </dsp:txXfrm>
    </dsp:sp>
    <dsp:sp modelId="{64FE6DF3-6A5C-498B-AB20-C431B4983F05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0" kern="1200"/>
            <a:t>הרצון והשאיפה להבין ולהעמיק בפרויקט ובמרכיביו כמה שיותר</a:t>
          </a:r>
          <a:endParaRPr lang="en-US" sz="1700" b="0" kern="1200"/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FB029-9387-475B-8286-B00CA51C39CA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kern="1200" dirty="0"/>
            <a:t>תיקון באג מוזר שקורה מתי שרוצים להרכיב מסלול מ3 </a:t>
          </a:r>
          <a:r>
            <a:rPr lang="en-US" sz="2400" b="0" kern="1200" dirty="0"/>
            <a:t>nodes</a:t>
          </a:r>
          <a:r>
            <a:rPr lang="he-IL" sz="2400" b="0" kern="1200" dirty="0"/>
            <a:t> ומלא</a:t>
          </a:r>
          <a:endParaRPr lang="en-US" sz="2400" b="0" kern="1200" dirty="0"/>
        </a:p>
      </dsp:txBody>
      <dsp:txXfrm>
        <a:off x="47045" y="1361745"/>
        <a:ext cx="3030050" cy="1469313"/>
      </dsp:txXfrm>
    </dsp:sp>
    <dsp:sp modelId="{27759478-4EC1-4264-905C-3E3E59A74E87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kern="1200" dirty="0">
              <a:solidFill>
                <a:schemeClr val="tx1"/>
              </a:solidFill>
            </a:rPr>
            <a:t>תיקון בעיית ה</a:t>
          </a:r>
          <a:r>
            <a:rPr lang="en-US" sz="2400" b="0" kern="1200" dirty="0">
              <a:solidFill>
                <a:schemeClr val="tx1"/>
              </a:solidFill>
            </a:rPr>
            <a:t>control</a:t>
          </a:r>
          <a:r>
            <a:rPr lang="he-IL" sz="2400" b="0" kern="1200" dirty="0">
              <a:solidFill>
                <a:schemeClr val="tx1"/>
              </a:solidFill>
            </a:rPr>
            <a:t> (שהרשת תהיה חסינה לקריסות)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3948889" y="1361745"/>
        <a:ext cx="3030050" cy="1469313"/>
      </dsp:txXfrm>
    </dsp:sp>
    <dsp:sp modelId="{20FE7ED8-8CCC-4707-B686-F3004779DB6F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kern="1200" dirty="0"/>
            <a:t>סיום מימוש </a:t>
          </a:r>
          <a:r>
            <a:rPr lang="en-US" sz="2400" b="0" kern="1200" dirty="0"/>
            <a:t>TCP</a:t>
          </a:r>
          <a:r>
            <a:rPr lang="he-IL" sz="2400" b="0" kern="1200" dirty="0"/>
            <a:t> בווקום</a:t>
          </a:r>
          <a:endParaRPr lang="en-US" sz="2400" b="0" kern="1200" dirty="0"/>
        </a:p>
      </dsp:txBody>
      <dsp:txXfrm>
        <a:off x="7850732" y="1361745"/>
        <a:ext cx="3030050" cy="146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1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5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3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6409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64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51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8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518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68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88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2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020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42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65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7" name="צורה חופשית 23">
            <a:extLst>
              <a:ext uri="{FF2B5EF4-FFF2-40B4-BE49-F238E27FC236}">
                <a16:creationId xmlns:a16="http://schemas.microsoft.com/office/drawing/2014/main" id="{DF6E1F6C-20A4-2E25-E9D4-82B03A47AC98}"/>
              </a:ext>
            </a:extLst>
          </p:cNvPr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צורה חופשית 24">
            <a:extLst>
              <a:ext uri="{FF2B5EF4-FFF2-40B4-BE49-F238E27FC236}">
                <a16:creationId xmlns:a16="http://schemas.microsoft.com/office/drawing/2014/main" id="{17CBBB87-2261-05C8-D496-A2DF15476522}"/>
              </a:ext>
            </a:extLst>
          </p:cNvPr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25">
            <a:extLst>
              <a:ext uri="{FF2B5EF4-FFF2-40B4-BE49-F238E27FC236}">
                <a16:creationId xmlns:a16="http://schemas.microsoft.com/office/drawing/2014/main" id="{73A1E852-4200-ABA3-ADAC-720FBC74C393}"/>
              </a:ext>
            </a:extLst>
          </p:cNvPr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26">
            <a:extLst>
              <a:ext uri="{FF2B5EF4-FFF2-40B4-BE49-F238E27FC236}">
                <a16:creationId xmlns:a16="http://schemas.microsoft.com/office/drawing/2014/main" id="{1077074A-C016-799A-CB3E-D38183FCF5ED}"/>
              </a:ext>
            </a:extLst>
          </p:cNvPr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" name="אליפסה 27">
            <a:extLst>
              <a:ext uri="{FF2B5EF4-FFF2-40B4-BE49-F238E27FC236}">
                <a16:creationId xmlns:a16="http://schemas.microsoft.com/office/drawing/2014/main" id="{8BC3D185-B4C4-9340-3ECA-192B2E6B7DDB}"/>
              </a:ext>
            </a:extLst>
          </p:cNvPr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28">
            <a:extLst>
              <a:ext uri="{FF2B5EF4-FFF2-40B4-BE49-F238E27FC236}">
                <a16:creationId xmlns:a16="http://schemas.microsoft.com/office/drawing/2014/main" id="{75005A7C-C1C7-5FE0-089B-FDFFA4A95822}"/>
              </a:ext>
            </a:extLst>
          </p:cNvPr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29">
            <a:extLst>
              <a:ext uri="{FF2B5EF4-FFF2-40B4-BE49-F238E27FC236}">
                <a16:creationId xmlns:a16="http://schemas.microsoft.com/office/drawing/2014/main" id="{FE830694-1397-46D0-4C8C-463537D46266}"/>
              </a:ext>
            </a:extLst>
          </p:cNvPr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30">
            <a:extLst>
              <a:ext uri="{FF2B5EF4-FFF2-40B4-BE49-F238E27FC236}">
                <a16:creationId xmlns:a16="http://schemas.microsoft.com/office/drawing/2014/main" id="{13FFD69B-A3E4-D73F-315A-1589EBABF77F}"/>
              </a:ext>
            </a:extLst>
          </p:cNvPr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31">
            <a:extLst>
              <a:ext uri="{FF2B5EF4-FFF2-40B4-BE49-F238E27FC236}">
                <a16:creationId xmlns:a16="http://schemas.microsoft.com/office/drawing/2014/main" id="{442D2337-8F0C-5D4F-66CB-6E16612647F2}"/>
              </a:ext>
            </a:extLst>
          </p:cNvPr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32">
            <a:extLst>
              <a:ext uri="{FF2B5EF4-FFF2-40B4-BE49-F238E27FC236}">
                <a16:creationId xmlns:a16="http://schemas.microsoft.com/office/drawing/2014/main" id="{8F8309DC-1263-9580-C068-8C3B22F4CD8C}"/>
              </a:ext>
            </a:extLst>
          </p:cNvPr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33">
            <a:extLst>
              <a:ext uri="{FF2B5EF4-FFF2-40B4-BE49-F238E27FC236}">
                <a16:creationId xmlns:a16="http://schemas.microsoft.com/office/drawing/2014/main" id="{3A86FC5C-A966-D59E-F3E2-C2CF4E687BE1}"/>
              </a:ext>
            </a:extLst>
          </p:cNvPr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34">
            <a:extLst>
              <a:ext uri="{FF2B5EF4-FFF2-40B4-BE49-F238E27FC236}">
                <a16:creationId xmlns:a16="http://schemas.microsoft.com/office/drawing/2014/main" id="{E2B4F922-A7FF-D864-F166-A603BE92BB39}"/>
              </a:ext>
            </a:extLst>
          </p:cNvPr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35">
            <a:extLst>
              <a:ext uri="{FF2B5EF4-FFF2-40B4-BE49-F238E27FC236}">
                <a16:creationId xmlns:a16="http://schemas.microsoft.com/office/drawing/2014/main" id="{40B1FD13-215D-F546-5295-E9DAC1DBB5D2}"/>
              </a:ext>
            </a:extLst>
          </p:cNvPr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36">
            <a:extLst>
              <a:ext uri="{FF2B5EF4-FFF2-40B4-BE49-F238E27FC236}">
                <a16:creationId xmlns:a16="http://schemas.microsoft.com/office/drawing/2014/main" id="{BAE8806B-9EEB-F56E-CE6E-DDC76628B6BF}"/>
              </a:ext>
            </a:extLst>
          </p:cNvPr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37">
            <a:extLst>
              <a:ext uri="{FF2B5EF4-FFF2-40B4-BE49-F238E27FC236}">
                <a16:creationId xmlns:a16="http://schemas.microsoft.com/office/drawing/2014/main" id="{9E5DBA8D-A98A-3D55-B7CC-92DBC4E9D774}"/>
              </a:ext>
            </a:extLst>
          </p:cNvPr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2" name="קבוצה 38">
            <a:extLst>
              <a:ext uri="{FF2B5EF4-FFF2-40B4-BE49-F238E27FC236}">
                <a16:creationId xmlns:a16="http://schemas.microsoft.com/office/drawing/2014/main" id="{6DA78C18-7E81-81C2-AC13-E68607C51E22}"/>
              </a:ext>
            </a:extLst>
          </p:cNvPr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23" name="תמונה 39">
              <a:extLst>
                <a:ext uri="{FF2B5EF4-FFF2-40B4-BE49-F238E27FC236}">
                  <a16:creationId xmlns:a16="http://schemas.microsoft.com/office/drawing/2014/main" id="{F40C2BA1-8BA6-12BB-46C0-E72C96039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24" name="תמונה 40">
              <a:extLst>
                <a:ext uri="{FF2B5EF4-FFF2-40B4-BE49-F238E27FC236}">
                  <a16:creationId xmlns:a16="http://schemas.microsoft.com/office/drawing/2014/main" id="{BEF1CEC2-245E-8DD7-D5F4-56CF573D3A4C}"/>
                </a:ext>
              </a:extLst>
            </p:cNvPr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786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ירק, בצל&#10;&#10;התיאור נוצר באופן אוטומטי">
            <a:extLst>
              <a:ext uri="{FF2B5EF4-FFF2-40B4-BE49-F238E27FC236}">
                <a16:creationId xmlns:a16="http://schemas.microsoft.com/office/drawing/2014/main" id="{9403E0CE-3E47-BF06-2603-41D7AC996B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910348"/>
            <a:ext cx="9144000" cy="1112532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הצגת ספרינט </a:t>
            </a:r>
            <a:r>
              <a:rPr lang="en-US" dirty="0">
                <a:solidFill>
                  <a:srgbClr val="FFFFFF"/>
                </a:solidFill>
              </a:rPr>
              <a:t>IV</a:t>
            </a:r>
            <a:r>
              <a:rPr lang="he-IL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he-IL" sz="5200"/>
              <a:t>מטרות הספרינט</a:t>
            </a:r>
          </a:p>
        </p:txBody>
      </p:sp>
      <p:graphicFrame>
        <p:nvGraphicFramePr>
          <p:cNvPr id="9" name="מציין מיקום תוכן 6">
            <a:extLst>
              <a:ext uri="{FF2B5EF4-FFF2-40B4-BE49-F238E27FC236}">
                <a16:creationId xmlns:a16="http://schemas.microsoft.com/office/drawing/2014/main" id="{AC4FC0B8-0DDC-4232-E114-9A872C262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43384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תהליך העבודה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95D8A1-2214-64D8-8138-129B455D8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23137"/>
              </p:ext>
            </p:extLst>
          </p:nvPr>
        </p:nvGraphicFramePr>
        <p:xfrm>
          <a:off x="4386804" y="719665"/>
          <a:ext cx="6504972" cy="5328876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2168324">
                  <a:extLst>
                    <a:ext uri="{9D8B030D-6E8A-4147-A177-3AD203B41FA5}">
                      <a16:colId xmlns:a16="http://schemas.microsoft.com/office/drawing/2014/main" val="1575770112"/>
                    </a:ext>
                  </a:extLst>
                </a:gridCol>
                <a:gridCol w="2168324">
                  <a:extLst>
                    <a:ext uri="{9D8B030D-6E8A-4147-A177-3AD203B41FA5}">
                      <a16:colId xmlns:a16="http://schemas.microsoft.com/office/drawing/2014/main" val="2222363479"/>
                    </a:ext>
                  </a:extLst>
                </a:gridCol>
                <a:gridCol w="2168324">
                  <a:extLst>
                    <a:ext uri="{9D8B030D-6E8A-4147-A177-3AD203B41FA5}">
                      <a16:colId xmlns:a16="http://schemas.microsoft.com/office/drawing/2014/main" val="724963957"/>
                    </a:ext>
                  </a:extLst>
                </a:gridCol>
              </a:tblGrid>
              <a:tr h="1521438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 </a:t>
                      </a:r>
                    </a:p>
                    <a:p>
                      <a:pPr rtl="1"/>
                      <a:endParaRPr lang="en-US" dirty="0"/>
                    </a:p>
                    <a:p>
                      <a:pPr algn="ctr" rtl="1"/>
                      <a:r>
                        <a:rPr lang="he-IL" dirty="0"/>
                        <a:t>צפי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קושי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פיתרון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81705"/>
                  </a:ext>
                </a:extLst>
              </a:tr>
              <a:tr h="1521438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לממש </a:t>
                      </a:r>
                      <a:r>
                        <a:rPr lang="en-US" dirty="0"/>
                        <a:t>TCP </a:t>
                      </a:r>
                      <a:r>
                        <a:rPr lang="he-IL" dirty="0"/>
                        <a:t> ב</a:t>
                      </a:r>
                      <a:r>
                        <a:rPr lang="en-US" dirty="0"/>
                        <a:t>windows</a:t>
                      </a:r>
                      <a:r>
                        <a:rPr lang="he-IL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הגישות ב</a:t>
                      </a:r>
                      <a:r>
                        <a:rPr lang="en-US" dirty="0"/>
                        <a:t>windows</a:t>
                      </a:r>
                      <a:r>
                        <a:rPr lang="he-IL" dirty="0"/>
                        <a:t> הופכות את התהליך לקשה הרבה יותר ואפילו לפרוייקט בפני עצמו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לממש </a:t>
                      </a:r>
                      <a:r>
                        <a:rPr lang="en-US" dirty="0" err="1"/>
                        <a:t>tcp</a:t>
                      </a:r>
                      <a:r>
                        <a:rPr lang="he-IL" dirty="0"/>
                        <a:t> בווקום בלינוקס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96687"/>
                  </a:ext>
                </a:extLst>
              </a:tr>
              <a:tr h="1521438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לממש </a:t>
                      </a:r>
                      <a:r>
                        <a:rPr lang="en-US" dirty="0"/>
                        <a:t>checksum</a:t>
                      </a:r>
                      <a:r>
                        <a:rPr lang="he-IL" dirty="0"/>
                        <a:t> שונה של </a:t>
                      </a:r>
                      <a:r>
                        <a:rPr lang="en-US" dirty="0"/>
                        <a:t>TCP</a:t>
                      </a:r>
                      <a:r>
                        <a:rPr lang="he-IL" dirty="0"/>
                        <a:t> (להצפין ב</a:t>
                      </a:r>
                      <a:r>
                        <a:rPr lang="en-US" dirty="0"/>
                        <a:t>sha256</a:t>
                      </a:r>
                      <a:r>
                        <a:rPr lang="he-IL" dirty="0"/>
                        <a:t> את התאריך והשעה למשל)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Sha256</a:t>
                      </a:r>
                      <a:r>
                        <a:rPr lang="he-IL" dirty="0"/>
                        <a:t> משנה את אורך המידע ככה שיש סיכוי שהוא יעלה על המגבלת מידע בשדה ה</a:t>
                      </a:r>
                      <a:r>
                        <a:rPr lang="en-US" dirty="0"/>
                        <a:t>checksum</a:t>
                      </a:r>
                      <a:r>
                        <a:rPr lang="he-IL" dirty="0"/>
                        <a:t> ויש </a:t>
                      </a:r>
                      <a:r>
                        <a:rPr lang="en-US" dirty="0"/>
                        <a:t>checksum</a:t>
                      </a:r>
                      <a:r>
                        <a:rPr lang="he-IL" dirty="0"/>
                        <a:t> יחודי ל</a:t>
                      </a:r>
                      <a:r>
                        <a:rPr lang="en-US" dirty="0" err="1"/>
                        <a:t>tcp</a:t>
                      </a:r>
                      <a:r>
                        <a:rPr lang="he-IL" dirty="0"/>
                        <a:t> שעל פיו פועל ה</a:t>
                      </a:r>
                      <a:r>
                        <a:rPr lang="en-US" dirty="0" err="1"/>
                        <a:t>ws</a:t>
                      </a:r>
                      <a:r>
                        <a:rPr lang="he-IL" dirty="0"/>
                        <a:t> שאליו צריך לגשת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לממש את ה</a:t>
                      </a:r>
                      <a:r>
                        <a:rPr lang="en-US" dirty="0"/>
                        <a:t>checksum </a:t>
                      </a:r>
                      <a:r>
                        <a:rPr lang="he-IL" dirty="0"/>
                        <a:t> הבסיסי של </a:t>
                      </a:r>
                      <a:r>
                        <a:rPr lang="en-US" dirty="0" err="1"/>
                        <a:t>tcp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3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he-IL" sz="3600">
                <a:solidFill>
                  <a:schemeClr val="tx2"/>
                </a:solidFill>
              </a:rPr>
              <a:t>פערים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u="sng" dirty="0">
                <a:solidFill>
                  <a:schemeClr val="tx2"/>
                </a:solidFill>
              </a:rPr>
              <a:t>היו קצת פערים</a:t>
            </a:r>
          </a:p>
          <a:p>
            <a:r>
              <a:rPr lang="he-IL" sz="2400" dirty="0">
                <a:solidFill>
                  <a:schemeClr val="tx2"/>
                </a:solidFill>
              </a:rPr>
              <a:t>היה לנו קשה להפנים את זה שה</a:t>
            </a:r>
            <a:r>
              <a:rPr lang="en-US" sz="2400" dirty="0">
                <a:solidFill>
                  <a:schemeClr val="tx2"/>
                </a:solidFill>
              </a:rPr>
              <a:t>TCP</a:t>
            </a:r>
            <a:r>
              <a:rPr lang="he-IL" sz="2400" dirty="0">
                <a:solidFill>
                  <a:schemeClr val="tx2"/>
                </a:solidFill>
              </a:rPr>
              <a:t> לא היה חלק מה</a:t>
            </a:r>
            <a:r>
              <a:rPr lang="en-US" sz="2400" dirty="0">
                <a:solidFill>
                  <a:schemeClr val="tx2"/>
                </a:solidFill>
              </a:rPr>
              <a:t>product</a:t>
            </a:r>
            <a:r>
              <a:rPr lang="he-IL" sz="2400" dirty="0">
                <a:solidFill>
                  <a:schemeClr val="tx2"/>
                </a:solidFill>
              </a:rPr>
              <a:t> הסופי. </a:t>
            </a:r>
          </a:p>
          <a:p>
            <a:r>
              <a:rPr lang="he-IL" sz="2400" dirty="0">
                <a:solidFill>
                  <a:schemeClr val="tx2"/>
                </a:solidFill>
              </a:rPr>
              <a:t>בהתחלה הייתה התלבטות אם לעשות </a:t>
            </a:r>
            <a:r>
              <a:rPr lang="en-US" sz="2400" dirty="0">
                <a:solidFill>
                  <a:schemeClr val="tx2"/>
                </a:solidFill>
              </a:rPr>
              <a:t>TCP</a:t>
            </a:r>
            <a:r>
              <a:rPr lang="he-IL" sz="2400" dirty="0">
                <a:solidFill>
                  <a:schemeClr val="tx2"/>
                </a:solidFill>
              </a:rPr>
              <a:t> או בכלל </a:t>
            </a:r>
            <a:r>
              <a:rPr lang="en-US" sz="2400" dirty="0">
                <a:solidFill>
                  <a:schemeClr val="tx2"/>
                </a:solidFill>
              </a:rPr>
              <a:t>TLS</a:t>
            </a:r>
            <a:r>
              <a:rPr lang="he-IL" sz="2400" dirty="0">
                <a:solidFill>
                  <a:schemeClr val="tx2"/>
                </a:solidFill>
              </a:rPr>
              <a:t> (</a:t>
            </a:r>
            <a:r>
              <a:rPr lang="en-US" sz="2400" dirty="0">
                <a:solidFill>
                  <a:schemeClr val="tx2"/>
                </a:solidFill>
              </a:rPr>
              <a:t>TOR browser</a:t>
            </a:r>
            <a:r>
              <a:rPr lang="he-IL" sz="2400" dirty="0">
                <a:solidFill>
                  <a:schemeClr val="tx2"/>
                </a:solidFill>
              </a:rPr>
              <a:t> משתמש ב</a:t>
            </a:r>
            <a:r>
              <a:rPr lang="en-US" sz="2400" dirty="0">
                <a:solidFill>
                  <a:schemeClr val="tx2"/>
                </a:solidFill>
              </a:rPr>
              <a:t>TLS</a:t>
            </a:r>
            <a:r>
              <a:rPr lang="he-IL" sz="2400" dirty="0">
                <a:solidFill>
                  <a:schemeClr val="tx2"/>
                </a:solidFill>
              </a:rPr>
              <a:t>)</a:t>
            </a:r>
          </a:p>
          <a:p>
            <a:r>
              <a:rPr lang="he-IL" sz="2400" dirty="0">
                <a:solidFill>
                  <a:schemeClr val="tx2"/>
                </a:solidFill>
              </a:rPr>
              <a:t>קצת ירדה המוטיבציה </a:t>
            </a:r>
            <a:r>
              <a:rPr lang="he-IL" sz="2400" dirty="0">
                <a:solidFill>
                  <a:schemeClr val="tx2"/>
                </a:solidFill>
                <a:sym typeface="Wingdings" panose="05000000000000000000" pitchFamily="2" charset="2"/>
              </a:rPr>
              <a:t></a:t>
            </a:r>
            <a:endParaRPr lang="he-IL" sz="2400" dirty="0">
              <a:solidFill>
                <a:schemeClr val="tx2"/>
              </a:solidFill>
            </a:endParaRPr>
          </a:p>
          <a:p>
            <a:endParaRPr lang="he-IL" sz="2400" dirty="0">
              <a:solidFill>
                <a:schemeClr val="tx2"/>
              </a:solidFill>
            </a:endParaRPr>
          </a:p>
          <a:p>
            <a:endParaRPr lang="he-IL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he-IL"/>
              <a:t>מסקנות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DFC3E9C5-28E8-DB6C-574A-0428E9F8C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824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sz="3600" dirty="0">
                <a:solidFill>
                  <a:schemeClr val="tx2"/>
                </a:solidFill>
              </a:rPr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b="1" u="sng" dirty="0">
                <a:solidFill>
                  <a:schemeClr val="tx2"/>
                </a:solidFill>
              </a:rPr>
              <a:t>שיפור</a:t>
            </a:r>
          </a:p>
          <a:p>
            <a:r>
              <a:rPr lang="he-IL" sz="2000" dirty="0">
                <a:solidFill>
                  <a:schemeClr val="tx2"/>
                </a:solidFill>
              </a:rPr>
              <a:t>לא לוותר כל כך מהר על רעיון או מחשבה כל שהיא בפרוייקט </a:t>
            </a:r>
          </a:p>
          <a:p>
            <a:endParaRPr lang="he-IL" sz="2000" dirty="0">
              <a:solidFill>
                <a:schemeClr val="tx2"/>
              </a:solidFill>
            </a:endParaRPr>
          </a:p>
          <a:p>
            <a:r>
              <a:rPr lang="he-IL" sz="2000" dirty="0">
                <a:solidFill>
                  <a:schemeClr val="tx2"/>
                </a:solidFill>
              </a:rPr>
              <a:t>ולהמשיך לעבוד כדי להוציא את הפרוייקט הכי טוב שאפשר 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61D9B327-B1BB-A9B9-94CE-3650DF48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000500" y="348865"/>
            <a:ext cx="7415120" cy="877729"/>
          </a:xfrm>
        </p:spPr>
        <p:txBody>
          <a:bodyPr anchor="ctr">
            <a:normAutofit/>
          </a:bodyPr>
          <a:lstStyle/>
          <a:p>
            <a:r>
              <a:rPr lang="he-IL" sz="4000">
                <a:solidFill>
                  <a:srgbClr val="FFFFFF"/>
                </a:solidFill>
              </a:rPr>
              <a:t>תכנון הספרינט הבא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C92432F3-91BB-03F1-224B-D48C1E108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5466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176041" y="457200"/>
            <a:ext cx="1261640" cy="1035934"/>
          </a:xfrm>
        </p:spPr>
        <p:txBody>
          <a:bodyPr anchor="b">
            <a:normAutofit/>
          </a:bodyPr>
          <a:lstStyle/>
          <a:p>
            <a:r>
              <a:rPr lang="he-IL" dirty="0"/>
              <a:t>שיתוף</a:t>
            </a:r>
          </a:p>
        </p:txBody>
      </p:sp>
      <p:pic>
        <p:nvPicPr>
          <p:cNvPr id="8" name="Picture 7" descr="A planet earth in space&#10;&#10;AI-generated content may be incorrect.">
            <a:extLst>
              <a:ext uri="{FF2B5EF4-FFF2-40B4-BE49-F238E27FC236}">
                <a16:creationId xmlns:a16="http://schemas.microsoft.com/office/drawing/2014/main" id="{26239F8A-EC43-8465-0496-27FFE7910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4" b="-3"/>
          <a:stretch/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</p:spPr>
      </p:pic>
      <p:sp>
        <p:nvSpPr>
          <p:cNvPr id="3" name="מציין מיקום תוכן 2"/>
          <p:cNvSpPr>
            <a:spLocks noGrp="1"/>
          </p:cNvSpPr>
          <p:nvPr>
            <p:ph type="body" sz="half" idx="2"/>
          </p:nvPr>
        </p:nvSpPr>
        <p:spPr>
          <a:xfrm>
            <a:off x="839788" y="1608881"/>
            <a:ext cx="3932237" cy="4260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500" b="1" dirty="0"/>
              <a:t>פה הפעם בחרנו לשתף משהו שגילינו לאחרונה לגבי שם הפרוייקט </a:t>
            </a:r>
            <a:r>
              <a:rPr lang="en-US" sz="1500" b="1" u="sng" dirty="0"/>
              <a:t>ORBIT</a:t>
            </a:r>
            <a:endParaRPr lang="he-IL" sz="1500" b="1" u="sng" dirty="0"/>
          </a:p>
          <a:p>
            <a:pPr marL="0" indent="0">
              <a:buNone/>
            </a:pPr>
            <a:r>
              <a:rPr lang="he-IL" sz="1500" b="1" dirty="0"/>
              <a:t>קודם כל להקיף </a:t>
            </a:r>
            <a:r>
              <a:rPr lang="en-US" sz="1500" b="1" dirty="0"/>
              <a:t>orbit =</a:t>
            </a:r>
            <a:r>
              <a:rPr lang="he-IL" sz="1500" b="1" dirty="0"/>
              <a:t> ובדרך כלל מתייחס לעצמים בחלל.</a:t>
            </a:r>
          </a:p>
          <a:p>
            <a:r>
              <a:rPr lang="he-IL" sz="1500" b="1" dirty="0"/>
              <a:t>אז המושג מתקשר לחללית בראשית...</a:t>
            </a:r>
          </a:p>
          <a:p>
            <a:r>
              <a:rPr lang="he-IL" sz="1500" b="1" dirty="0"/>
              <a:t>ואפשר לקחת את תהליך התקשורת ברשת ולתאר אותו על בסיס 2 העובדות האלו.</a:t>
            </a:r>
          </a:p>
          <a:p>
            <a:r>
              <a:rPr lang="he-IL" sz="1500" b="1" dirty="0"/>
              <a:t>השמש תהיה ה</a:t>
            </a:r>
            <a:r>
              <a:rPr lang="en-US" sz="1500" b="1" dirty="0"/>
              <a:t>directory server </a:t>
            </a:r>
            <a:r>
              <a:rPr lang="he-IL" sz="1500" b="1" dirty="0"/>
              <a:t> כי על פיו מחליטים את המסלול </a:t>
            </a:r>
          </a:p>
          <a:p>
            <a:r>
              <a:rPr lang="he-IL" sz="1500" b="1" dirty="0"/>
              <a:t>כדור הארץ היה ה</a:t>
            </a:r>
            <a:r>
              <a:rPr lang="en-US" sz="1500" b="1" dirty="0"/>
              <a:t>client </a:t>
            </a:r>
            <a:r>
              <a:rPr lang="he-IL" sz="1500" b="1" dirty="0"/>
              <a:t> כי הוא זה שמתניע את החללית כל פעם מחדש וגם ברשת הוא תמיד שולח את ההודעות ויוזם את התיקשורת מחתחילה </a:t>
            </a:r>
          </a:p>
          <a:p>
            <a:r>
              <a:rPr lang="he-IL" sz="1500" b="1" dirty="0"/>
              <a:t>וה</a:t>
            </a:r>
            <a:r>
              <a:rPr lang="en-US" sz="1500" b="1" dirty="0"/>
              <a:t>nodes</a:t>
            </a:r>
            <a:r>
              <a:rPr lang="he-IL" sz="1500" b="1" dirty="0"/>
              <a:t> היו החללית עצמה בכל שלב במסלול </a:t>
            </a:r>
          </a:p>
          <a:p>
            <a:pPr marL="0" indent="0">
              <a:buNone/>
            </a:pPr>
            <a:endParaRPr lang="he-IL" sz="1500" b="1" dirty="0"/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he-IL" sz="5200">
                <a:solidFill>
                  <a:schemeClr val="tx2"/>
                </a:solidFill>
              </a:rPr>
              <a:t>תודה רבה!</a:t>
            </a:r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1333</TotalTime>
  <Words>349</Words>
  <Application>Microsoft Office PowerPoint</Application>
  <PresentationFormat>Widescreen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2013 - 2022 Theme</vt:lpstr>
      <vt:lpstr>הצגת ספרינט IV 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ליאם מאיר</cp:lastModifiedBy>
  <cp:revision>41</cp:revision>
  <dcterms:created xsi:type="dcterms:W3CDTF">2017-10-08T13:28:42Z</dcterms:created>
  <dcterms:modified xsi:type="dcterms:W3CDTF">2025-03-03T11:11:40Z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2024-12-13T14:08:24Z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c82951dd-3457-404e-aa3b-faf13b557300</vt:lpwstr>
  </property>
  <property fmtid="{D5CDD505-2E9C-101B-9397-08002B2CF9AE}" pid="8" name="MSIP_Label_defa4170-0d19-0005-0004-bc88714345d2_ContentBits">
    <vt:lpwstr>0</vt:lpwstr>
  </property>
</Properties>
</file>