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86549" autoAdjust="0"/>
  </p:normalViewPr>
  <p:slideViewPr>
    <p:cSldViewPr snapToGrid="0">
      <p:cViewPr varScale="1">
        <p:scale>
          <a:sx n="55" d="100"/>
          <a:sy n="55" d="100"/>
        </p:scale>
        <p:origin x="109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</a:t>
            </a:r>
            <a:r>
              <a:rPr lang="he-IL" baseline="0" dirty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י"ב/כסלו/תשפ"ה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י"ב/כסלו/תשפ"ה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י"ב/כסלו/תשפ"ה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י"ב/כסלו/תשפ"ה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 ערוך סגנונות טקסט של תבנית בסיס</a:t>
            </a:r>
          </a:p>
          <a:p>
            <a:pPr lvl="1"/>
            <a:r>
              <a:rPr lang="he-IL" dirty="0"/>
              <a:t>רמה שניה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הצגת ספרינט </a:t>
            </a:r>
            <a:r>
              <a:rPr lang="en-US" dirty="0"/>
              <a:t>I</a:t>
            </a:r>
            <a:r>
              <a:rPr lang="he-IL" dirty="0"/>
              <a:t> – פרויקט </a:t>
            </a:r>
            <a:r>
              <a:rPr lang="en-US" dirty="0"/>
              <a:t>orbit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מציגים:ליאם</a:t>
            </a:r>
            <a:r>
              <a:rPr lang="en-US" dirty="0"/>
              <a:t>,</a:t>
            </a:r>
            <a:r>
              <a:rPr lang="he-IL" dirty="0"/>
              <a:t> גבריאל</a:t>
            </a:r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 הספרינט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רשת </a:t>
            </a:r>
            <a:r>
              <a:rPr lang="en-US" dirty="0"/>
              <a:t>tor</a:t>
            </a:r>
            <a:r>
              <a:rPr lang="he-IL" dirty="0"/>
              <a:t> "אישית" שפותחת ומשתמשת בכמות צמתים על פי בקשת לקוח</a:t>
            </a:r>
            <a:r>
              <a:rPr lang="en-US" dirty="0"/>
              <a:t>,</a:t>
            </a:r>
            <a:r>
              <a:rPr lang="he-IL" dirty="0"/>
              <a:t> ומחזירה לו את התשובה של האתר ההודעות נשלחות ברשת בשיט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en-US" dirty="0"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34B27AA-FE9D-2CAB-E1FD-E6A4A6578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69" y="2375190"/>
            <a:ext cx="9387067" cy="386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העבודה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/>
              <a:t>לממש בסיס לפרוייקט:</a:t>
            </a:r>
          </a:p>
          <a:p>
            <a:r>
              <a:rPr lang="he-IL" dirty="0"/>
              <a:t> </a:t>
            </a:r>
            <a:r>
              <a:rPr lang="he-IL" sz="2800" dirty="0"/>
              <a:t>התקנות:</a:t>
            </a:r>
            <a:r>
              <a:rPr lang="en-US" sz="2800" dirty="0"/>
              <a:t> boost </a:t>
            </a:r>
            <a:r>
              <a:rPr lang="en-US" sz="2800" dirty="0" err="1"/>
              <a:t>multy</a:t>
            </a:r>
            <a:r>
              <a:rPr lang="en-US" sz="2800" dirty="0"/>
              <a:t> </a:t>
            </a:r>
            <a:r>
              <a:rPr lang="en-US" sz="2800" dirty="0" err="1"/>
              <a:t>precition</a:t>
            </a:r>
            <a:r>
              <a:rPr lang="en-US" sz="2800" dirty="0"/>
              <a:t>, </a:t>
            </a:r>
            <a:r>
              <a:rPr lang="en-US" sz="2800" dirty="0" err="1"/>
              <a:t>cmake</a:t>
            </a:r>
            <a:r>
              <a:rPr lang="en-US" sz="2800" dirty="0"/>
              <a:t>, make… </a:t>
            </a:r>
            <a:endParaRPr lang="he-IL" sz="2800" dirty="0"/>
          </a:p>
          <a:p>
            <a:r>
              <a:rPr lang="he-IL" sz="2800" dirty="0"/>
              <a:t> בחירת פלטפורמה:</a:t>
            </a:r>
            <a:r>
              <a:rPr lang="en-US" sz="2800" dirty="0"/>
              <a:t>  visual studio 2022 </a:t>
            </a:r>
            <a:endParaRPr lang="he-IL" sz="2800" dirty="0"/>
          </a:p>
          <a:p>
            <a:r>
              <a:rPr lang="he-IL" sz="2800" dirty="0"/>
              <a:t> תשתית: </a:t>
            </a:r>
            <a:r>
              <a:rPr lang="en-US" sz="2800" dirty="0"/>
              <a:t>design pattern factory</a:t>
            </a:r>
            <a:endParaRPr lang="he-IL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he-IL" dirty="0"/>
              <a:t>לחקור ולממש </a:t>
            </a:r>
            <a:r>
              <a:rPr lang="en-US" dirty="0"/>
              <a:t>docker network interface</a:t>
            </a:r>
            <a:r>
              <a:rPr lang="he-IL" dirty="0"/>
              <a:t> לפרוייקט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לממש קוד בסיס של </a:t>
            </a:r>
            <a:r>
              <a:rPr lang="en-US" dirty="0" err="1"/>
              <a:t>node,server,client</a:t>
            </a:r>
            <a:r>
              <a:rPr lang="he-IL" dirty="0"/>
              <a:t>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לשבור את הראש למה הצמתים לא מתקשרים </a:t>
            </a:r>
            <a:r>
              <a:rPr lang="en-US" dirty="0"/>
              <a:t>;</a:t>
            </a:r>
            <a:r>
              <a:rPr lang="he-I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פערים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היו קצת פערים:</a:t>
            </a:r>
          </a:p>
          <a:p>
            <a:r>
              <a:rPr lang="he-IL" dirty="0"/>
              <a:t>בסידור סביבת העבודה  </a:t>
            </a:r>
          </a:p>
          <a:p>
            <a:r>
              <a:rPr lang="he-IL" dirty="0"/>
              <a:t>ובעיקר איך לתפעל את </a:t>
            </a:r>
            <a:r>
              <a:rPr lang="en-US" dirty="0"/>
              <a:t>docker desktop</a:t>
            </a:r>
            <a:r>
              <a:rPr lang="he-IL" dirty="0"/>
              <a:t>!?!??!?!</a:t>
            </a: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שימור: </a:t>
            </a:r>
          </a:p>
          <a:p>
            <a:r>
              <a:rPr lang="he-IL" dirty="0"/>
              <a:t>להמשיך לעבוד כמו שאנחנו עובדים בשיתוף פעולה ככה שלשנינו היה ידע על כל הפרוייקט</a:t>
            </a:r>
          </a:p>
          <a:p>
            <a:r>
              <a:rPr lang="he-IL" dirty="0"/>
              <a:t>חלוקת המשימות וניהול ה</a:t>
            </a:r>
            <a:r>
              <a:rPr lang="en-US" dirty="0"/>
              <a:t>git</a:t>
            </a:r>
            <a:r>
              <a:rPr lang="he-IL" dirty="0"/>
              <a:t> </a:t>
            </a:r>
          </a:p>
          <a:p>
            <a:r>
              <a:rPr lang="he-IL" dirty="0"/>
              <a:t>שיחות סטטוס ומעקב של שנינו על ההתקדמות </a:t>
            </a:r>
            <a:r>
              <a:rPr lang="en-US" dirty="0"/>
              <a:t>code </a:t>
            </a:r>
            <a:r>
              <a:rPr lang="en-US" dirty="0" err="1"/>
              <a:t>reviwe</a:t>
            </a:r>
            <a:r>
              <a:rPr lang="en-US" dirty="0"/>
              <a:t>)</a:t>
            </a:r>
            <a:r>
              <a:rPr lang="he-IL" dirty="0"/>
              <a:t>) </a:t>
            </a:r>
          </a:p>
          <a:p>
            <a:r>
              <a:rPr lang="he-IL" dirty="0"/>
              <a:t>הרצון לדעת לחפש ולמצוא העשרות לגבי הפרוייקט 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שיפור:</a:t>
            </a:r>
          </a:p>
          <a:p>
            <a:r>
              <a:rPr lang="he-IL" dirty="0"/>
              <a:t>לעמוד יותר טוב בדד ליינים </a:t>
            </a:r>
          </a:p>
          <a:p>
            <a:r>
              <a:rPr lang="he-IL" dirty="0"/>
              <a:t>לקבל פחות מיונים </a:t>
            </a:r>
            <a:r>
              <a:rPr lang="en-US" dirty="0"/>
              <a:t>XD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תכנון הספרינט הבא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הספרינט השני מתחלק ל2 חלקים:</a:t>
            </a:r>
            <a:r>
              <a:rPr lang="en-US" dirty="0"/>
              <a:t> </a:t>
            </a:r>
            <a:endParaRPr lang="he-IL" dirty="0"/>
          </a:p>
          <a:p>
            <a:r>
              <a:rPr lang="he-IL" dirty="0"/>
              <a:t> בניית מנגנון תיקשורת בין ה</a:t>
            </a:r>
            <a:r>
              <a:rPr lang="en-US" dirty="0"/>
              <a:t>server </a:t>
            </a:r>
            <a:r>
              <a:rPr lang="he-IL" dirty="0"/>
              <a:t>ל</a:t>
            </a:r>
            <a:r>
              <a:rPr lang="en-US" dirty="0"/>
              <a:t>nodes </a:t>
            </a:r>
            <a:r>
              <a:rPr lang="he-IL" dirty="0"/>
              <a:t> שהיה מאובטח שישמש לבקרת קריסות ולוידוי האבטחה ברשת.</a:t>
            </a:r>
          </a:p>
          <a:p>
            <a:r>
              <a:rPr lang="he-IL" dirty="0"/>
              <a:t> כתיבת 2048</a:t>
            </a:r>
            <a:r>
              <a:rPr lang="en-US" dirty="0"/>
              <a:t>RSA</a:t>
            </a:r>
            <a:r>
              <a:rPr lang="he-IL" dirty="0"/>
              <a:t> והתחלת שילוב הצפנות </a:t>
            </a:r>
            <a:r>
              <a:rPr lang="he-IL"/>
              <a:t>בקוד בסיס.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שיתוף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מה דעתכם?</a:t>
            </a:r>
          </a:p>
        </p:txBody>
      </p:sp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תודה רבה!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1178</TotalTime>
  <Words>219</Words>
  <Application>Microsoft Office PowerPoint</Application>
  <PresentationFormat>Widescreen</PresentationFormat>
  <Paragraphs>42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Tahoma</vt:lpstr>
      <vt:lpstr>ערכת נושא Office</vt:lpstr>
      <vt:lpstr>הצגת ספרינט I – פרויקט orbit</vt:lpstr>
      <vt:lpstr>מטרות הספרינט</vt:lpstr>
      <vt:lpstr>תהליך העבודה</vt:lpstr>
      <vt:lpstr>פערים</vt:lpstr>
      <vt:lpstr>מסקנות</vt:lpstr>
      <vt:lpstr>מסקנות</vt:lpstr>
      <vt:lpstr>תכנון הספרינט הבא</vt:lpstr>
      <vt:lpstr>שיתוף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ליאם מאיר</cp:lastModifiedBy>
  <cp:revision>28</cp:revision>
  <dcterms:created xsi:type="dcterms:W3CDTF">2017-10-08T13:28:42Z</dcterms:created>
  <dcterms:modified xsi:type="dcterms:W3CDTF">2024-12-13T14:13:15Z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2024-12-13T14:08:24Z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c82951dd-3457-404e-aa3b-faf13b557300</vt:lpwstr>
  </property>
  <property fmtid="{D5CDD505-2E9C-101B-9397-08002B2CF9AE}" pid="8" name="MSIP_Label_defa4170-0d19-0005-0004-bc88714345d2_ContentBits">
    <vt:lpwstr>0</vt:lpwstr>
  </property>
</Properties>
</file>