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5" r:id="rId5"/>
    <p:sldId id="263" r:id="rId6"/>
    <p:sldId id="260" r:id="rId7"/>
    <p:sldId id="261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2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3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98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5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8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7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0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6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6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0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1CA1D-EC86-4875-E984-6DE9E5C36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Podnaslov 2">
            <a:extLst>
              <a:ext uri="{FF2B5EF4-FFF2-40B4-BE49-F238E27FC236}">
                <a16:creationId xmlns:a16="http://schemas.microsoft.com/office/drawing/2014/main" id="{1D9B9FA1-9269-C930-6DC1-311F2D16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sl-SI" dirty="0"/>
              <a:t>Liam </a:t>
            </a:r>
            <a:r>
              <a:rPr lang="sl-SI" dirty="0" err="1"/>
              <a:t>Galof</a:t>
            </a:r>
            <a:r>
              <a:rPr lang="sl-SI" dirty="0"/>
              <a:t>, Vivien Štampfer, Alen Kaučič</a:t>
            </a:r>
            <a:endParaRPr lang="es-ES" dirty="0"/>
          </a:p>
        </p:txBody>
      </p:sp>
      <p:pic>
        <p:nvPicPr>
          <p:cNvPr id="7" name="Slika 6" descr="Slika, ki vsebuje besede besedilo&#10;&#10;Opis je samodejno ustvarjen">
            <a:extLst>
              <a:ext uri="{FF2B5EF4-FFF2-40B4-BE49-F238E27FC236}">
                <a16:creationId xmlns:a16="http://schemas.microsoft.com/office/drawing/2014/main" id="{2AA7609E-961C-506D-FC8D-237D0BEA8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08" y="1523309"/>
            <a:ext cx="6244004" cy="27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CD0723-FBE9-ABC9-0CAD-0CC4315B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Označba mesta vsebine 4" descr="Slika, ki vsebuje besede besedilo, programska oprema, večpredstavnostna programska oprema, računalniška ikona&#10;&#10;Opis je samodejno ustvarjen">
            <a:extLst>
              <a:ext uri="{FF2B5EF4-FFF2-40B4-BE49-F238E27FC236}">
                <a16:creationId xmlns:a16="http://schemas.microsoft.com/office/drawing/2014/main" id="{585D5875-ACA3-6952-8106-5E3720773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4" y="481012"/>
            <a:ext cx="11658364" cy="5895975"/>
          </a:xfrm>
        </p:spPr>
      </p:pic>
    </p:spTree>
    <p:extLst>
      <p:ext uri="{BB962C8B-B14F-4D97-AF65-F5344CB8AC3E}">
        <p14:creationId xmlns:p14="http://schemas.microsoft.com/office/powerpoint/2010/main" val="302091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A9AB3B-9005-C4AD-6E0E-31EC34C0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41DFB8D5-60DA-1471-E078-3C310BFD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59" b="9743"/>
          <a:stretch/>
        </p:blipFill>
        <p:spPr>
          <a:xfrm>
            <a:off x="438605" y="942392"/>
            <a:ext cx="11304142" cy="5201233"/>
          </a:xfrm>
        </p:spPr>
      </p:pic>
    </p:spTree>
    <p:extLst>
      <p:ext uri="{BB962C8B-B14F-4D97-AF65-F5344CB8AC3E}">
        <p14:creationId xmlns:p14="http://schemas.microsoft.com/office/powerpoint/2010/main" val="42077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9A451E-E7F7-5707-9832-8CA7DA7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Označba mesta vsebine 5" descr="Slika, ki vsebuje besede besedilo, posnetek zaslona, programska oprema, računalniška ikona&#10;&#10;Opis je samodejno ustvarjen">
            <a:extLst>
              <a:ext uri="{FF2B5EF4-FFF2-40B4-BE49-F238E27FC236}">
                <a16:creationId xmlns:a16="http://schemas.microsoft.com/office/drawing/2014/main" id="{934A0BEA-5F72-B839-CD9C-C09B7BB93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1" y="609600"/>
            <a:ext cx="10951853" cy="5572896"/>
          </a:xfrm>
        </p:spPr>
      </p:pic>
    </p:spTree>
    <p:extLst>
      <p:ext uri="{BB962C8B-B14F-4D97-AF65-F5344CB8AC3E}">
        <p14:creationId xmlns:p14="http://schemas.microsoft.com/office/powerpoint/2010/main" val="73639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34AEF5-4DBF-C689-949E-1B91CB4D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Označba mesta vsebine 4" descr="Slika, ki vsebuje besede besedilo, posnetek zaslona, programska oprema&#10;&#10;Opis je samodejno ustvarjen">
            <a:extLst>
              <a:ext uri="{FF2B5EF4-FFF2-40B4-BE49-F238E27FC236}">
                <a16:creationId xmlns:a16="http://schemas.microsoft.com/office/drawing/2014/main" id="{236296AA-EFB6-6FF6-2EEF-255C4C46D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9" y="1238250"/>
            <a:ext cx="11680633" cy="4619625"/>
          </a:xfrm>
        </p:spPr>
      </p:pic>
    </p:spTree>
    <p:extLst>
      <p:ext uri="{BB962C8B-B14F-4D97-AF65-F5344CB8AC3E}">
        <p14:creationId xmlns:p14="http://schemas.microsoft.com/office/powerpoint/2010/main" val="173853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B3A570-8C5D-3849-6C24-23E61E81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Označba mesta vsebine 4" descr="Slika, ki vsebuje besede besedilo, posnetek zaslona, programska oprema, zaslon&#10;&#10;Opis je samodejno ustvarjen">
            <a:extLst>
              <a:ext uri="{FF2B5EF4-FFF2-40B4-BE49-F238E27FC236}">
                <a16:creationId xmlns:a16="http://schemas.microsoft.com/office/drawing/2014/main" id="{C338E2EF-B7F7-ABD5-370E-00426487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7" y="809625"/>
            <a:ext cx="11133938" cy="5467350"/>
          </a:xfrm>
        </p:spPr>
      </p:pic>
    </p:spTree>
    <p:extLst>
      <p:ext uri="{BB962C8B-B14F-4D97-AF65-F5344CB8AC3E}">
        <p14:creationId xmlns:p14="http://schemas.microsoft.com/office/powerpoint/2010/main" val="336812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D32296-6C7A-E49A-FB08-E70AA799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DC6FC6D-394D-DF9D-58B4-796630610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51" b="12051"/>
          <a:stretch/>
        </p:blipFill>
        <p:spPr>
          <a:xfrm>
            <a:off x="913795" y="1200150"/>
            <a:ext cx="10371923" cy="4667250"/>
          </a:xfrm>
        </p:spPr>
      </p:pic>
    </p:spTree>
    <p:extLst>
      <p:ext uri="{BB962C8B-B14F-4D97-AF65-F5344CB8AC3E}">
        <p14:creationId xmlns:p14="http://schemas.microsoft.com/office/powerpoint/2010/main" val="346642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DFD8FA-6213-0D8A-0286-8C04B428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značba mesta vsebine 6" descr="Slika, ki vsebuje besede besedilo, posnetek zaslona, programska oprema, zaslon&#10;&#10;Opis je samodejno ustvarjen">
            <a:extLst>
              <a:ext uri="{FF2B5EF4-FFF2-40B4-BE49-F238E27FC236}">
                <a16:creationId xmlns:a16="http://schemas.microsoft.com/office/drawing/2014/main" id="{9EE207D3-5099-5CC3-B1B5-5631DBB6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8" y="714375"/>
            <a:ext cx="11113176" cy="5429250"/>
          </a:xfrm>
        </p:spPr>
      </p:pic>
    </p:spTree>
    <p:extLst>
      <p:ext uri="{BB962C8B-B14F-4D97-AF65-F5344CB8AC3E}">
        <p14:creationId xmlns:p14="http://schemas.microsoft.com/office/powerpoint/2010/main" val="36672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012C8F-FE92-6365-D050-10A92BE5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Označba mesta vsebine 6" descr="Slika, ki vsebuje besede besedilo, posnetek zaslona, programska oprema, spletna stran&#10;&#10;Opis je samodejno ustvarjen">
            <a:extLst>
              <a:ext uri="{FF2B5EF4-FFF2-40B4-BE49-F238E27FC236}">
                <a16:creationId xmlns:a16="http://schemas.microsoft.com/office/drawing/2014/main" id="{82880D85-2711-6180-E800-3CDB14FA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9" y="504825"/>
            <a:ext cx="10961614" cy="5600700"/>
          </a:xfrm>
        </p:spPr>
      </p:pic>
    </p:spTree>
    <p:extLst>
      <p:ext uri="{BB962C8B-B14F-4D97-AF65-F5344CB8AC3E}">
        <p14:creationId xmlns:p14="http://schemas.microsoft.com/office/powerpoint/2010/main" val="116847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963E28-0E17-5F43-1DFF-8923156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Označba mesta vsebine 5" descr="Slika, ki vsebuje besede besedilo, posnetek zaslona, programska oprema, računalniška ikona&#10;&#10;Opis je samodejno ustvarjen">
            <a:extLst>
              <a:ext uri="{FF2B5EF4-FFF2-40B4-BE49-F238E27FC236}">
                <a16:creationId xmlns:a16="http://schemas.microsoft.com/office/drawing/2014/main" id="{050F95FB-F553-5711-6E25-70419A6C6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" b="5763"/>
          <a:stretch/>
        </p:blipFill>
        <p:spPr>
          <a:xfrm>
            <a:off x="791115" y="609600"/>
            <a:ext cx="10924374" cy="5572125"/>
          </a:xfrm>
        </p:spPr>
      </p:pic>
    </p:spTree>
    <p:extLst>
      <p:ext uri="{BB962C8B-B14F-4D97-AF65-F5344CB8AC3E}">
        <p14:creationId xmlns:p14="http://schemas.microsoft.com/office/powerpoint/2010/main" val="318530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74"/>
      </a:accent1>
      <a:accent2>
        <a:srgbClr val="D517B1"/>
      </a:accent2>
      <a:accent3>
        <a:srgbClr val="BB29E7"/>
      </a:accent3>
      <a:accent4>
        <a:srgbClr val="601FD6"/>
      </a:accent4>
      <a:accent5>
        <a:srgbClr val="2935E7"/>
      </a:accent5>
      <a:accent6>
        <a:srgbClr val="1772D5"/>
      </a:accent6>
      <a:hlink>
        <a:srgbClr val="4D3FB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Office PowerPoint</Application>
  <PresentationFormat>Širokozaslonsko</PresentationFormat>
  <Paragraphs>1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Georgia Pro Cond Light</vt:lpstr>
      <vt:lpstr>Speak Pro</vt:lpstr>
      <vt:lpstr>Wingdings 2</vt:lpstr>
      <vt:lpstr>SlateVTI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Vivien Štampfer</dc:creator>
  <cp:lastModifiedBy>Vivien Štampfer</cp:lastModifiedBy>
  <cp:revision>8</cp:revision>
  <dcterms:created xsi:type="dcterms:W3CDTF">2022-06-09T06:58:04Z</dcterms:created>
  <dcterms:modified xsi:type="dcterms:W3CDTF">2023-06-07T20:49:01Z</dcterms:modified>
</cp:coreProperties>
</file>