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2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3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7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998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56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83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73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1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9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2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50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6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8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6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07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9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F1CA1D-EC86-4875-E984-6DE9E5C362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Podnaslov 2">
            <a:extLst>
              <a:ext uri="{FF2B5EF4-FFF2-40B4-BE49-F238E27FC236}">
                <a16:creationId xmlns:a16="http://schemas.microsoft.com/office/drawing/2014/main" id="{1D9B9FA1-9269-C930-6DC1-311F2D16E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sl-SI" dirty="0"/>
              <a:t>Liam </a:t>
            </a:r>
            <a:r>
              <a:rPr lang="sl-SI" dirty="0" err="1"/>
              <a:t>Galof</a:t>
            </a:r>
            <a:r>
              <a:rPr lang="sl-SI" dirty="0"/>
              <a:t>, Vivien Štampfer, Alen Kaučič</a:t>
            </a:r>
            <a:endParaRPr lang="es-ES" dirty="0"/>
          </a:p>
        </p:txBody>
      </p:sp>
      <p:pic>
        <p:nvPicPr>
          <p:cNvPr id="7" name="Slika 6" descr="Slika, ki vsebuje besede besedilo&#10;&#10;Opis je samodejno ustvarjen">
            <a:extLst>
              <a:ext uri="{FF2B5EF4-FFF2-40B4-BE49-F238E27FC236}">
                <a16:creationId xmlns:a16="http://schemas.microsoft.com/office/drawing/2014/main" id="{2AA7609E-961C-506D-FC8D-237D0BEA8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08" y="1523309"/>
            <a:ext cx="6244004" cy="277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5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0A9AB3B-9005-C4AD-6E0E-31EC34C0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DE84CFE5-DBBE-B574-F35E-75D4EAE07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71" b="9231"/>
          <a:stretch/>
        </p:blipFill>
        <p:spPr>
          <a:xfrm>
            <a:off x="1162319" y="1047750"/>
            <a:ext cx="9856714" cy="4762499"/>
          </a:xfrm>
        </p:spPr>
      </p:pic>
    </p:spTree>
    <p:extLst>
      <p:ext uri="{BB962C8B-B14F-4D97-AF65-F5344CB8AC3E}">
        <p14:creationId xmlns:p14="http://schemas.microsoft.com/office/powerpoint/2010/main" val="420771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9A451E-E7F7-5707-9832-8CA7DA7F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CAB2DDDB-9526-A837-8563-459AA9455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" t="2821" r="-8" b="11538"/>
          <a:stretch/>
        </p:blipFill>
        <p:spPr>
          <a:xfrm>
            <a:off x="1058587" y="1004888"/>
            <a:ext cx="10064177" cy="4848224"/>
          </a:xfrm>
        </p:spPr>
      </p:pic>
    </p:spTree>
    <p:extLst>
      <p:ext uri="{BB962C8B-B14F-4D97-AF65-F5344CB8AC3E}">
        <p14:creationId xmlns:p14="http://schemas.microsoft.com/office/powerpoint/2010/main" val="73639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6D32296-6C7A-E49A-FB08-E70AA799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ADC6FC6D-394D-DF9D-58B4-796630610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59" b="12051"/>
          <a:stretch/>
        </p:blipFill>
        <p:spPr>
          <a:xfrm>
            <a:off x="913795" y="990600"/>
            <a:ext cx="10371923" cy="4876800"/>
          </a:xfrm>
        </p:spPr>
      </p:pic>
    </p:spTree>
    <p:extLst>
      <p:ext uri="{BB962C8B-B14F-4D97-AF65-F5344CB8AC3E}">
        <p14:creationId xmlns:p14="http://schemas.microsoft.com/office/powerpoint/2010/main" val="346642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EDFD8FA-6213-0D8A-0286-8C04B428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Označba mesta vsebine 8">
            <a:extLst>
              <a:ext uri="{FF2B5EF4-FFF2-40B4-BE49-F238E27FC236}">
                <a16:creationId xmlns:a16="http://schemas.microsoft.com/office/drawing/2014/main" id="{27C68BD9-F9EB-812A-54EF-EB9ABBAFB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466" b="9895"/>
          <a:stretch/>
        </p:blipFill>
        <p:spPr>
          <a:xfrm>
            <a:off x="267566" y="623887"/>
            <a:ext cx="11646220" cy="5610225"/>
          </a:xfrm>
        </p:spPr>
      </p:pic>
    </p:spTree>
    <p:extLst>
      <p:ext uri="{BB962C8B-B14F-4D97-AF65-F5344CB8AC3E}">
        <p14:creationId xmlns:p14="http://schemas.microsoft.com/office/powerpoint/2010/main" val="366723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F012C8F-FE92-6365-D050-10A92BE5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Označba mesta vsebine 6">
            <a:extLst>
              <a:ext uri="{FF2B5EF4-FFF2-40B4-BE49-F238E27FC236}">
                <a16:creationId xmlns:a16="http://schemas.microsoft.com/office/drawing/2014/main" id="{E82C1564-0276-CE31-E4CF-184FCF18D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44" b="9743"/>
          <a:stretch/>
        </p:blipFill>
        <p:spPr>
          <a:xfrm>
            <a:off x="600954" y="766762"/>
            <a:ext cx="10979443" cy="5324475"/>
          </a:xfrm>
        </p:spPr>
      </p:pic>
    </p:spTree>
    <p:extLst>
      <p:ext uri="{BB962C8B-B14F-4D97-AF65-F5344CB8AC3E}">
        <p14:creationId xmlns:p14="http://schemas.microsoft.com/office/powerpoint/2010/main" val="116847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963E28-0E17-5F43-1DFF-8923156A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6366CAB9-43F7-3B31-FAC0-6BAA740E1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90" b="4872"/>
          <a:stretch/>
        </p:blipFill>
        <p:spPr>
          <a:xfrm>
            <a:off x="556614" y="579490"/>
            <a:ext cx="11068124" cy="5699020"/>
          </a:xfrm>
        </p:spPr>
      </p:pic>
    </p:spTree>
    <p:extLst>
      <p:ext uri="{BB962C8B-B14F-4D97-AF65-F5344CB8AC3E}">
        <p14:creationId xmlns:p14="http://schemas.microsoft.com/office/powerpoint/2010/main" val="3185308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C1C31"/>
      </a:dk2>
      <a:lt2>
        <a:srgbClr val="F0F3F2"/>
      </a:lt2>
      <a:accent1>
        <a:srgbClr val="E72974"/>
      </a:accent1>
      <a:accent2>
        <a:srgbClr val="D517B1"/>
      </a:accent2>
      <a:accent3>
        <a:srgbClr val="BB29E7"/>
      </a:accent3>
      <a:accent4>
        <a:srgbClr val="601FD6"/>
      </a:accent4>
      <a:accent5>
        <a:srgbClr val="2935E7"/>
      </a:accent5>
      <a:accent6>
        <a:srgbClr val="1772D5"/>
      </a:accent6>
      <a:hlink>
        <a:srgbClr val="4D3FB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Office PowerPoint</Application>
  <PresentationFormat>Širokozaslonsko</PresentationFormat>
  <Paragraphs>1</Paragraphs>
  <Slides>7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1" baseType="lpstr">
      <vt:lpstr>Georgia Pro Cond Light</vt:lpstr>
      <vt:lpstr>Speak Pro</vt:lpstr>
      <vt:lpstr>Wingdings 2</vt:lpstr>
      <vt:lpstr>SlateVTI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Vivien Štampfer</dc:creator>
  <cp:lastModifiedBy>Vivien Štampfer</cp:lastModifiedBy>
  <cp:revision>4</cp:revision>
  <dcterms:created xsi:type="dcterms:W3CDTF">2022-06-09T06:58:04Z</dcterms:created>
  <dcterms:modified xsi:type="dcterms:W3CDTF">2022-06-09T07:10:04Z</dcterms:modified>
</cp:coreProperties>
</file>