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98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8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1CA1D-EC86-4875-E984-6DE9E5C36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Podnaslov 2">
            <a:extLst>
              <a:ext uri="{FF2B5EF4-FFF2-40B4-BE49-F238E27FC236}">
                <a16:creationId xmlns:a16="http://schemas.microsoft.com/office/drawing/2014/main" id="{1D9B9FA1-9269-C930-6DC1-311F2D16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sl-SI" dirty="0"/>
              <a:t>Liam </a:t>
            </a:r>
            <a:r>
              <a:rPr lang="sl-SI" dirty="0" err="1"/>
              <a:t>Galof</a:t>
            </a:r>
            <a:r>
              <a:rPr lang="sl-SI" dirty="0"/>
              <a:t>, Vivien Štampfer, Alen Kaučič</a:t>
            </a:r>
            <a:endParaRPr lang="es-ES" dirty="0"/>
          </a:p>
        </p:txBody>
      </p:sp>
      <p:pic>
        <p:nvPicPr>
          <p:cNvPr id="7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2AA7609E-961C-506D-FC8D-237D0BEA8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08" y="1523309"/>
            <a:ext cx="6244004" cy="27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A9AB3B-9005-C4AD-6E0E-31EC34C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41DFB8D5-60DA-1471-E078-3C310BFD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3" b="9743"/>
          <a:stretch/>
        </p:blipFill>
        <p:spPr>
          <a:xfrm>
            <a:off x="438605" y="714374"/>
            <a:ext cx="11304142" cy="5429251"/>
          </a:xfrm>
        </p:spPr>
      </p:pic>
    </p:spTree>
    <p:extLst>
      <p:ext uri="{BB962C8B-B14F-4D97-AF65-F5344CB8AC3E}">
        <p14:creationId xmlns:p14="http://schemas.microsoft.com/office/powerpoint/2010/main" val="42077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9A451E-E7F7-5707-9832-8CA7DA7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5D28C97A-5938-E6E8-EBDC-9B33CCBEB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88"/>
          <a:stretch/>
        </p:blipFill>
        <p:spPr>
          <a:xfrm>
            <a:off x="520305" y="592931"/>
            <a:ext cx="11140742" cy="5672137"/>
          </a:xfrm>
        </p:spPr>
      </p:pic>
    </p:spTree>
    <p:extLst>
      <p:ext uri="{BB962C8B-B14F-4D97-AF65-F5344CB8AC3E}">
        <p14:creationId xmlns:p14="http://schemas.microsoft.com/office/powerpoint/2010/main" val="73639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32296-6C7A-E49A-FB08-E70AA799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DC6FC6D-394D-DF9D-58B4-79663061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9" b="12051"/>
          <a:stretch/>
        </p:blipFill>
        <p:spPr>
          <a:xfrm>
            <a:off x="913795" y="990600"/>
            <a:ext cx="10371923" cy="4876800"/>
          </a:xfrm>
        </p:spPr>
      </p:pic>
    </p:spTree>
    <p:extLst>
      <p:ext uri="{BB962C8B-B14F-4D97-AF65-F5344CB8AC3E}">
        <p14:creationId xmlns:p14="http://schemas.microsoft.com/office/powerpoint/2010/main" val="34664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DFD8FA-6213-0D8A-0286-8C04B42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75341DBA-259E-78EC-E6EC-CED7E0AA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26"/>
          <a:stretch/>
        </p:blipFill>
        <p:spPr>
          <a:xfrm>
            <a:off x="67143" y="414337"/>
            <a:ext cx="12047066" cy="6029325"/>
          </a:xfrm>
        </p:spPr>
      </p:pic>
    </p:spTree>
    <p:extLst>
      <p:ext uri="{BB962C8B-B14F-4D97-AF65-F5344CB8AC3E}">
        <p14:creationId xmlns:p14="http://schemas.microsoft.com/office/powerpoint/2010/main" val="36672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012C8F-FE92-6365-D050-10A92BE5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B9F2F210-BB95-2097-B8CC-3B5CC708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02"/>
          <a:stretch/>
        </p:blipFill>
        <p:spPr>
          <a:xfrm>
            <a:off x="292840" y="516731"/>
            <a:ext cx="11595672" cy="5824537"/>
          </a:xfrm>
        </p:spPr>
      </p:pic>
    </p:spTree>
    <p:extLst>
      <p:ext uri="{BB962C8B-B14F-4D97-AF65-F5344CB8AC3E}">
        <p14:creationId xmlns:p14="http://schemas.microsoft.com/office/powerpoint/2010/main" val="11684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963E28-0E17-5F43-1DFF-8923156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BE79C1BA-34F5-31E0-C229-30E1D7584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13"/>
          <a:stretch/>
        </p:blipFill>
        <p:spPr>
          <a:xfrm>
            <a:off x="913795" y="823912"/>
            <a:ext cx="10350682" cy="5210175"/>
          </a:xfrm>
        </p:spPr>
      </p:pic>
    </p:spTree>
    <p:extLst>
      <p:ext uri="{BB962C8B-B14F-4D97-AF65-F5344CB8AC3E}">
        <p14:creationId xmlns:p14="http://schemas.microsoft.com/office/powerpoint/2010/main" val="318530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Širokozaslonsko</PresentationFormat>
  <Paragraphs>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Georgia Pro Cond Light</vt:lpstr>
      <vt:lpstr>Speak Pro</vt:lpstr>
      <vt:lpstr>Wingdings 2</vt:lpstr>
      <vt:lpstr>SlateVTI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Vivien Štampfer</dc:creator>
  <cp:lastModifiedBy>Vivien Štampfer</cp:lastModifiedBy>
  <cp:revision>5</cp:revision>
  <dcterms:created xsi:type="dcterms:W3CDTF">2022-06-09T06:58:04Z</dcterms:created>
  <dcterms:modified xsi:type="dcterms:W3CDTF">2022-06-09T09:20:56Z</dcterms:modified>
</cp:coreProperties>
</file>