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4" r:id="rId6"/>
    <p:sldId id="261" r:id="rId7"/>
    <p:sldId id="265" r:id="rId8"/>
    <p:sldId id="266" r:id="rId9"/>
    <p:sldId id="267" r:id="rId10"/>
    <p:sldId id="268" r:id="rId11"/>
    <p:sldId id="269" r:id="rId12"/>
    <p:sldId id="262" r:id="rId13"/>
    <p:sldId id="263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7EC7"/>
    <a:srgbClr val="FF9933"/>
    <a:srgbClr val="427E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4DBD15-CC28-4950-AC57-F439A5FCFF3E}" v="23" dt="2024-04-05T06:05:02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2107" y="13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ULA ELRAZI" userId="c304692b-189a-441f-bab6-c72c159265df" providerId="ADAL" clId="{D54DBD15-CC28-4950-AC57-F439A5FCFF3E}"/>
    <pc:docChg chg="custSel modSld">
      <pc:chgData name="KOULA ELRAZI" userId="c304692b-189a-441f-bab6-c72c159265df" providerId="ADAL" clId="{D54DBD15-CC28-4950-AC57-F439A5FCFF3E}" dt="2024-04-05T06:05:02.927" v="81"/>
      <pc:docMkLst>
        <pc:docMk/>
      </pc:docMkLst>
      <pc:sldChg chg="modSp mod">
        <pc:chgData name="KOULA ELRAZI" userId="c304692b-189a-441f-bab6-c72c159265df" providerId="ADAL" clId="{D54DBD15-CC28-4950-AC57-F439A5FCFF3E}" dt="2024-04-05T05:59:23.556" v="24" actId="403"/>
        <pc:sldMkLst>
          <pc:docMk/>
          <pc:sldMk cId="3489399051" sldId="256"/>
        </pc:sldMkLst>
        <pc:spChg chg="mod">
          <ac:chgData name="KOULA ELRAZI" userId="c304692b-189a-441f-bab6-c72c159265df" providerId="ADAL" clId="{D54DBD15-CC28-4950-AC57-F439A5FCFF3E}" dt="2024-04-05T05:57:01.734" v="5" actId="20577"/>
          <ac:spMkLst>
            <pc:docMk/>
            <pc:sldMk cId="3489399051" sldId="256"/>
            <ac:spMk id="2" creationId="{D70AE2D4-A588-2F05-041D-D10E1AFCFC76}"/>
          </ac:spMkLst>
        </pc:spChg>
        <pc:spChg chg="mod">
          <ac:chgData name="KOULA ELRAZI" userId="c304692b-189a-441f-bab6-c72c159265df" providerId="ADAL" clId="{D54DBD15-CC28-4950-AC57-F439A5FCFF3E}" dt="2024-04-05T05:58:44.380" v="7" actId="27636"/>
          <ac:spMkLst>
            <pc:docMk/>
            <pc:sldMk cId="3489399051" sldId="256"/>
            <ac:spMk id="3" creationId="{1EE8D63A-C8E0-9F6C-E363-7DC533B31870}"/>
          </ac:spMkLst>
        </pc:spChg>
        <pc:spChg chg="mod">
          <ac:chgData name="KOULA ELRAZI" userId="c304692b-189a-441f-bab6-c72c159265df" providerId="ADAL" clId="{D54DBD15-CC28-4950-AC57-F439A5FCFF3E}" dt="2024-04-05T05:59:23.556" v="24" actId="403"/>
          <ac:spMkLst>
            <pc:docMk/>
            <pc:sldMk cId="3489399051" sldId="256"/>
            <ac:spMk id="4" creationId="{0B31C434-4C29-B155-FD10-C9DF920A8C2C}"/>
          </ac:spMkLst>
        </pc:spChg>
      </pc:sldChg>
      <pc:sldChg chg="addSp delSp modSp mod">
        <pc:chgData name="KOULA ELRAZI" userId="c304692b-189a-441f-bab6-c72c159265df" providerId="ADAL" clId="{D54DBD15-CC28-4950-AC57-F439A5FCFF3E}" dt="2024-04-05T05:59:34.632" v="26"/>
        <pc:sldMkLst>
          <pc:docMk/>
          <pc:sldMk cId="1285117526" sldId="257"/>
        </pc:sldMkLst>
        <pc:spChg chg="add mod">
          <ac:chgData name="KOULA ELRAZI" userId="c304692b-189a-441f-bab6-c72c159265df" providerId="ADAL" clId="{D54DBD15-CC28-4950-AC57-F439A5FCFF3E}" dt="2024-04-05T05:59:34.632" v="26"/>
          <ac:spMkLst>
            <pc:docMk/>
            <pc:sldMk cId="1285117526" sldId="257"/>
            <ac:spMk id="3" creationId="{87CA5CB4-6D95-4D88-5C33-D5F5C574CDEC}"/>
          </ac:spMkLst>
        </pc:spChg>
        <pc:spChg chg="del mod">
          <ac:chgData name="KOULA ELRAZI" userId="c304692b-189a-441f-bab6-c72c159265df" providerId="ADAL" clId="{D54DBD15-CC28-4950-AC57-F439A5FCFF3E}" dt="2024-04-05T05:59:34.632" v="26"/>
          <ac:spMkLst>
            <pc:docMk/>
            <pc:sldMk cId="1285117526" sldId="257"/>
            <ac:spMk id="15" creationId="{DBA0EA70-D55A-EF04-7255-0685314609D6}"/>
          </ac:spMkLst>
        </pc:spChg>
      </pc:sldChg>
      <pc:sldChg chg="addSp delSp modSp mod">
        <pc:chgData name="KOULA ELRAZI" userId="c304692b-189a-441f-bab6-c72c159265df" providerId="ADAL" clId="{D54DBD15-CC28-4950-AC57-F439A5FCFF3E}" dt="2024-04-05T05:59:51.946" v="30" actId="1076"/>
        <pc:sldMkLst>
          <pc:docMk/>
          <pc:sldMk cId="1358344529" sldId="259"/>
        </pc:sldMkLst>
        <pc:spChg chg="add mod">
          <ac:chgData name="KOULA ELRAZI" userId="c304692b-189a-441f-bab6-c72c159265df" providerId="ADAL" clId="{D54DBD15-CC28-4950-AC57-F439A5FCFF3E}" dt="2024-04-05T05:59:51.946" v="30" actId="1076"/>
          <ac:spMkLst>
            <pc:docMk/>
            <pc:sldMk cId="1358344529" sldId="259"/>
            <ac:spMk id="2" creationId="{579D80F0-0DED-BEAE-4BF0-F6E84627E2DC}"/>
          </ac:spMkLst>
        </pc:spChg>
        <pc:spChg chg="del">
          <ac:chgData name="KOULA ELRAZI" userId="c304692b-189a-441f-bab6-c72c159265df" providerId="ADAL" clId="{D54DBD15-CC28-4950-AC57-F439A5FCFF3E}" dt="2024-04-05T05:59:48.631" v="29" actId="478"/>
          <ac:spMkLst>
            <pc:docMk/>
            <pc:sldMk cId="1358344529" sldId="259"/>
            <ac:spMk id="15" creationId="{C32A3A6E-627A-2071-5425-494C54B020F9}"/>
          </ac:spMkLst>
        </pc:spChg>
      </pc:sldChg>
      <pc:sldChg chg="addSp delSp modSp mod">
        <pc:chgData name="KOULA ELRAZI" userId="c304692b-189a-441f-bab6-c72c159265df" providerId="ADAL" clId="{D54DBD15-CC28-4950-AC57-F439A5FCFF3E}" dt="2024-04-05T06:00:05.614" v="33" actId="1076"/>
        <pc:sldMkLst>
          <pc:docMk/>
          <pc:sldMk cId="936710001" sldId="260"/>
        </pc:sldMkLst>
        <pc:spChg chg="add mod">
          <ac:chgData name="KOULA ELRAZI" userId="c304692b-189a-441f-bab6-c72c159265df" providerId="ADAL" clId="{D54DBD15-CC28-4950-AC57-F439A5FCFF3E}" dt="2024-04-05T06:00:05.614" v="33" actId="1076"/>
          <ac:spMkLst>
            <pc:docMk/>
            <pc:sldMk cId="936710001" sldId="260"/>
            <ac:spMk id="2" creationId="{91A4A244-2586-03FA-35DB-9AA1CB49405F}"/>
          </ac:spMkLst>
        </pc:spChg>
        <pc:spChg chg="del">
          <ac:chgData name="KOULA ELRAZI" userId="c304692b-189a-441f-bab6-c72c159265df" providerId="ADAL" clId="{D54DBD15-CC28-4950-AC57-F439A5FCFF3E}" dt="2024-04-05T06:00:01.955" v="31" actId="478"/>
          <ac:spMkLst>
            <pc:docMk/>
            <pc:sldMk cId="936710001" sldId="260"/>
            <ac:spMk id="13" creationId="{35863D6B-9688-10E1-14CA-124836890963}"/>
          </ac:spMkLst>
        </pc:spChg>
      </pc:sldChg>
      <pc:sldChg chg="addSp delSp modSp mod">
        <pc:chgData name="KOULA ELRAZI" userId="c304692b-189a-441f-bab6-c72c159265df" providerId="ADAL" clId="{D54DBD15-CC28-4950-AC57-F439A5FCFF3E}" dt="2024-04-05T06:01:48.066" v="58" actId="1076"/>
        <pc:sldMkLst>
          <pc:docMk/>
          <pc:sldMk cId="3482637125" sldId="261"/>
        </pc:sldMkLst>
        <pc:spChg chg="add mod">
          <ac:chgData name="KOULA ELRAZI" userId="c304692b-189a-441f-bab6-c72c159265df" providerId="ADAL" clId="{D54DBD15-CC28-4950-AC57-F439A5FCFF3E}" dt="2024-04-05T06:00:27.151" v="39" actId="1076"/>
          <ac:spMkLst>
            <pc:docMk/>
            <pc:sldMk cId="3482637125" sldId="261"/>
            <ac:spMk id="2" creationId="{6C4502CB-E64F-7E0A-1A31-3A5100F0BAAC}"/>
          </ac:spMkLst>
        </pc:spChg>
        <pc:spChg chg="del">
          <ac:chgData name="KOULA ELRAZI" userId="c304692b-189a-441f-bab6-c72c159265df" providerId="ADAL" clId="{D54DBD15-CC28-4950-AC57-F439A5FCFF3E}" dt="2024-04-05T06:00:23.115" v="37" actId="478"/>
          <ac:spMkLst>
            <pc:docMk/>
            <pc:sldMk cId="3482637125" sldId="261"/>
            <ac:spMk id="26" creationId="{FB70CE84-A205-7BC9-AB67-E8B672975244}"/>
          </ac:spMkLst>
        </pc:spChg>
        <pc:picChg chg="add mod">
          <ac:chgData name="KOULA ELRAZI" userId="c304692b-189a-441f-bab6-c72c159265df" providerId="ADAL" clId="{D54DBD15-CC28-4950-AC57-F439A5FCFF3E}" dt="2024-04-05T06:01:48.066" v="58" actId="1076"/>
          <ac:picMkLst>
            <pc:docMk/>
            <pc:sldMk cId="3482637125" sldId="261"/>
            <ac:picMk id="3" creationId="{494DE97B-8311-6277-962B-3D4156BC2F69}"/>
          </ac:picMkLst>
        </pc:picChg>
      </pc:sldChg>
      <pc:sldChg chg="addSp delSp modSp mod">
        <pc:chgData name="KOULA ELRAZI" userId="c304692b-189a-441f-bab6-c72c159265df" providerId="ADAL" clId="{D54DBD15-CC28-4950-AC57-F439A5FCFF3E}" dt="2024-04-05T06:05:02.927" v="81"/>
        <pc:sldMkLst>
          <pc:docMk/>
          <pc:sldMk cId="205890861" sldId="262"/>
        </pc:sldMkLst>
        <pc:spChg chg="add mod">
          <ac:chgData name="KOULA ELRAZI" userId="c304692b-189a-441f-bab6-c72c159265df" providerId="ADAL" clId="{D54DBD15-CC28-4950-AC57-F439A5FCFF3E}" dt="2024-04-05T06:01:08.651" v="54" actId="1076"/>
          <ac:spMkLst>
            <pc:docMk/>
            <pc:sldMk cId="205890861" sldId="262"/>
            <ac:spMk id="3" creationId="{5491289F-3977-E371-ACFF-8728BCD4EE8C}"/>
          </ac:spMkLst>
        </pc:spChg>
        <pc:spChg chg="del">
          <ac:chgData name="KOULA ELRAZI" userId="c304692b-189a-441f-bab6-c72c159265df" providerId="ADAL" clId="{D54DBD15-CC28-4950-AC57-F439A5FCFF3E}" dt="2024-04-05T06:01:05.890" v="52" actId="478"/>
          <ac:spMkLst>
            <pc:docMk/>
            <pc:sldMk cId="205890861" sldId="262"/>
            <ac:spMk id="13" creationId="{924FDE7C-5B0A-FC5B-28C9-F4DB79C4411C}"/>
          </ac:spMkLst>
        </pc:spChg>
        <pc:picChg chg="add mod">
          <ac:chgData name="KOULA ELRAZI" userId="c304692b-189a-441f-bab6-c72c159265df" providerId="ADAL" clId="{D54DBD15-CC28-4950-AC57-F439A5FCFF3E}" dt="2024-04-05T06:05:02.927" v="81"/>
          <ac:picMkLst>
            <pc:docMk/>
            <pc:sldMk cId="205890861" sldId="262"/>
            <ac:picMk id="10" creationId="{430820CD-B590-DA4E-2C43-ADAC7A047F9F}"/>
          </ac:picMkLst>
        </pc:picChg>
      </pc:sldChg>
      <pc:sldChg chg="addSp delSp modSp mod">
        <pc:chgData name="KOULA ELRAZI" userId="c304692b-189a-441f-bab6-c72c159265df" providerId="ADAL" clId="{D54DBD15-CC28-4950-AC57-F439A5FCFF3E}" dt="2024-04-05T06:01:12.684" v="56"/>
        <pc:sldMkLst>
          <pc:docMk/>
          <pc:sldMk cId="1031121525" sldId="263"/>
        </pc:sldMkLst>
        <pc:spChg chg="del">
          <ac:chgData name="KOULA ELRAZI" userId="c304692b-189a-441f-bab6-c72c159265df" providerId="ADAL" clId="{D54DBD15-CC28-4950-AC57-F439A5FCFF3E}" dt="2024-04-05T06:01:12.232" v="55" actId="478"/>
          <ac:spMkLst>
            <pc:docMk/>
            <pc:sldMk cId="1031121525" sldId="263"/>
            <ac:spMk id="2" creationId="{38C334B8-D9F1-2399-0404-E484CBCA6ECD}"/>
          </ac:spMkLst>
        </pc:spChg>
        <pc:spChg chg="add mod">
          <ac:chgData name="KOULA ELRAZI" userId="c304692b-189a-441f-bab6-c72c159265df" providerId="ADAL" clId="{D54DBD15-CC28-4950-AC57-F439A5FCFF3E}" dt="2024-04-05T06:01:12.684" v="56"/>
          <ac:spMkLst>
            <pc:docMk/>
            <pc:sldMk cId="1031121525" sldId="263"/>
            <ac:spMk id="3" creationId="{70CC309B-F6C4-E512-99DC-B41B60837C43}"/>
          </ac:spMkLst>
        </pc:spChg>
      </pc:sldChg>
      <pc:sldChg chg="addSp delSp modSp mod">
        <pc:chgData name="KOULA ELRAZI" userId="c304692b-189a-441f-bab6-c72c159265df" providerId="ADAL" clId="{D54DBD15-CC28-4950-AC57-F439A5FCFF3E}" dt="2024-04-05T06:00:18.339" v="36" actId="1076"/>
        <pc:sldMkLst>
          <pc:docMk/>
          <pc:sldMk cId="2556432796" sldId="264"/>
        </pc:sldMkLst>
        <pc:spChg chg="del">
          <ac:chgData name="KOULA ELRAZI" userId="c304692b-189a-441f-bab6-c72c159265df" providerId="ADAL" clId="{D54DBD15-CC28-4950-AC57-F439A5FCFF3E}" dt="2024-04-05T06:00:15.354" v="35" actId="478"/>
          <ac:spMkLst>
            <pc:docMk/>
            <pc:sldMk cId="2556432796" sldId="264"/>
            <ac:spMk id="5" creationId="{CB21B069-2096-D0A7-63FD-9A13D5F85CE2}"/>
          </ac:spMkLst>
        </pc:spChg>
        <pc:spChg chg="add mod">
          <ac:chgData name="KOULA ELRAZI" userId="c304692b-189a-441f-bab6-c72c159265df" providerId="ADAL" clId="{D54DBD15-CC28-4950-AC57-F439A5FCFF3E}" dt="2024-04-05T06:00:18.339" v="36" actId="1076"/>
          <ac:spMkLst>
            <pc:docMk/>
            <pc:sldMk cId="2556432796" sldId="264"/>
            <ac:spMk id="6" creationId="{C0E77FE6-B4C4-35C6-AB1E-0D099B7BBA02}"/>
          </ac:spMkLst>
        </pc:spChg>
      </pc:sldChg>
      <pc:sldChg chg="addSp delSp modSp mod">
        <pc:chgData name="KOULA ELRAZI" userId="c304692b-189a-441f-bab6-c72c159265df" providerId="ADAL" clId="{D54DBD15-CC28-4950-AC57-F439A5FCFF3E}" dt="2024-04-05T06:03:02.923" v="66" actId="1076"/>
        <pc:sldMkLst>
          <pc:docMk/>
          <pc:sldMk cId="4235674349" sldId="265"/>
        </pc:sldMkLst>
        <pc:spChg chg="del">
          <ac:chgData name="KOULA ELRAZI" userId="c304692b-189a-441f-bab6-c72c159265df" providerId="ADAL" clId="{D54DBD15-CC28-4950-AC57-F439A5FCFF3E}" dt="2024-04-05T06:00:31.250" v="40" actId="478"/>
          <ac:spMkLst>
            <pc:docMk/>
            <pc:sldMk cId="4235674349" sldId="265"/>
            <ac:spMk id="5" creationId="{8D4FA83F-8039-5FEC-71F3-0AFA58BAF503}"/>
          </ac:spMkLst>
        </pc:spChg>
        <pc:spChg chg="add mod">
          <ac:chgData name="KOULA ELRAZI" userId="c304692b-189a-441f-bab6-c72c159265df" providerId="ADAL" clId="{D54DBD15-CC28-4950-AC57-F439A5FCFF3E}" dt="2024-04-05T06:00:31.611" v="41"/>
          <ac:spMkLst>
            <pc:docMk/>
            <pc:sldMk cId="4235674349" sldId="265"/>
            <ac:spMk id="6" creationId="{B4B230BA-D991-FA06-197E-C9C70DA5762A}"/>
          </ac:spMkLst>
        </pc:spChg>
        <pc:picChg chg="add mod">
          <ac:chgData name="KOULA ELRAZI" userId="c304692b-189a-441f-bab6-c72c159265df" providerId="ADAL" clId="{D54DBD15-CC28-4950-AC57-F439A5FCFF3E}" dt="2024-04-05T06:03:02.923" v="66" actId="1076"/>
          <ac:picMkLst>
            <pc:docMk/>
            <pc:sldMk cId="4235674349" sldId="265"/>
            <ac:picMk id="7" creationId="{C576D77C-594C-87F7-BCC2-E58A2C092823}"/>
          </ac:picMkLst>
        </pc:picChg>
      </pc:sldChg>
      <pc:sldChg chg="addSp delSp modSp mod">
        <pc:chgData name="KOULA ELRAZI" userId="c304692b-189a-441f-bab6-c72c159265df" providerId="ADAL" clId="{D54DBD15-CC28-4950-AC57-F439A5FCFF3E}" dt="2024-04-05T06:03:20.181" v="69" actId="1076"/>
        <pc:sldMkLst>
          <pc:docMk/>
          <pc:sldMk cId="3327812439" sldId="266"/>
        </pc:sldMkLst>
        <pc:spChg chg="add mod">
          <ac:chgData name="KOULA ELRAZI" userId="c304692b-189a-441f-bab6-c72c159265df" providerId="ADAL" clId="{D54DBD15-CC28-4950-AC57-F439A5FCFF3E}" dt="2024-04-05T06:00:40.645" v="44" actId="1076"/>
          <ac:spMkLst>
            <pc:docMk/>
            <pc:sldMk cId="3327812439" sldId="266"/>
            <ac:spMk id="4" creationId="{A985C50D-2B58-0B03-A2D1-C273B25BCA83}"/>
          </ac:spMkLst>
        </pc:spChg>
        <pc:spChg chg="del">
          <ac:chgData name="KOULA ELRAZI" userId="c304692b-189a-441f-bab6-c72c159265df" providerId="ADAL" clId="{D54DBD15-CC28-4950-AC57-F439A5FCFF3E}" dt="2024-04-05T06:00:37.770" v="42" actId="478"/>
          <ac:spMkLst>
            <pc:docMk/>
            <pc:sldMk cId="3327812439" sldId="266"/>
            <ac:spMk id="7" creationId="{AA1FE9A5-984B-24B6-E41F-5F787BF9EF54}"/>
          </ac:spMkLst>
        </pc:spChg>
        <pc:picChg chg="add mod">
          <ac:chgData name="KOULA ELRAZI" userId="c304692b-189a-441f-bab6-c72c159265df" providerId="ADAL" clId="{D54DBD15-CC28-4950-AC57-F439A5FCFF3E}" dt="2024-04-05T06:02:44.475" v="60" actId="1076"/>
          <ac:picMkLst>
            <pc:docMk/>
            <pc:sldMk cId="3327812439" sldId="266"/>
            <ac:picMk id="5" creationId="{2B4D362D-63C5-2E07-5980-5D00597A90B2}"/>
          </ac:picMkLst>
        </pc:picChg>
        <pc:picChg chg="add mod">
          <ac:chgData name="KOULA ELRAZI" userId="c304692b-189a-441f-bab6-c72c159265df" providerId="ADAL" clId="{D54DBD15-CC28-4950-AC57-F439A5FCFF3E}" dt="2024-04-05T06:03:20.181" v="69" actId="1076"/>
          <ac:picMkLst>
            <pc:docMk/>
            <pc:sldMk cId="3327812439" sldId="266"/>
            <ac:picMk id="8" creationId="{F9759501-1D5F-7FF7-A228-0D5EC61DB678}"/>
          </ac:picMkLst>
        </pc:picChg>
      </pc:sldChg>
      <pc:sldChg chg="addSp delSp modSp mod">
        <pc:chgData name="KOULA ELRAZI" userId="c304692b-189a-441f-bab6-c72c159265df" providerId="ADAL" clId="{D54DBD15-CC28-4950-AC57-F439A5FCFF3E}" dt="2024-04-05T06:04:10.188" v="73" actId="1076"/>
        <pc:sldMkLst>
          <pc:docMk/>
          <pc:sldMk cId="2000741280" sldId="267"/>
        </pc:sldMkLst>
        <pc:spChg chg="add mod">
          <ac:chgData name="KOULA ELRAZI" userId="c304692b-189a-441f-bab6-c72c159265df" providerId="ADAL" clId="{D54DBD15-CC28-4950-AC57-F439A5FCFF3E}" dt="2024-04-05T06:00:45.610" v="46"/>
          <ac:spMkLst>
            <pc:docMk/>
            <pc:sldMk cId="2000741280" sldId="267"/>
            <ac:spMk id="4" creationId="{ECAFA18A-B7BA-5EE0-378C-B216B552638C}"/>
          </ac:spMkLst>
        </pc:spChg>
        <pc:spChg chg="del">
          <ac:chgData name="KOULA ELRAZI" userId="c304692b-189a-441f-bab6-c72c159265df" providerId="ADAL" clId="{D54DBD15-CC28-4950-AC57-F439A5FCFF3E}" dt="2024-04-05T06:00:45.130" v="45" actId="478"/>
          <ac:spMkLst>
            <pc:docMk/>
            <pc:sldMk cId="2000741280" sldId="267"/>
            <ac:spMk id="6" creationId="{ADB69BE6-93EF-A509-5581-B68C8F997C6B}"/>
          </ac:spMkLst>
        </pc:spChg>
        <pc:picChg chg="add mod">
          <ac:chgData name="KOULA ELRAZI" userId="c304692b-189a-441f-bab6-c72c159265df" providerId="ADAL" clId="{D54DBD15-CC28-4950-AC57-F439A5FCFF3E}" dt="2024-04-05T06:02:59.847" v="65" actId="1076"/>
          <ac:picMkLst>
            <pc:docMk/>
            <pc:sldMk cId="2000741280" sldId="267"/>
            <ac:picMk id="7" creationId="{DAE50484-5097-4E28-7CD9-9AB7006D5BCC}"/>
          </ac:picMkLst>
        </pc:picChg>
        <pc:picChg chg="add mod">
          <ac:chgData name="KOULA ELRAZI" userId="c304692b-189a-441f-bab6-c72c159265df" providerId="ADAL" clId="{D54DBD15-CC28-4950-AC57-F439A5FCFF3E}" dt="2024-04-05T06:04:10.188" v="73" actId="1076"/>
          <ac:picMkLst>
            <pc:docMk/>
            <pc:sldMk cId="2000741280" sldId="267"/>
            <ac:picMk id="8" creationId="{C6400817-E8DB-AB59-08AE-7CA40565C460}"/>
          </ac:picMkLst>
        </pc:picChg>
      </pc:sldChg>
      <pc:sldChg chg="addSp delSp modSp mod">
        <pc:chgData name="KOULA ELRAZI" userId="c304692b-189a-441f-bab6-c72c159265df" providerId="ADAL" clId="{D54DBD15-CC28-4950-AC57-F439A5FCFF3E}" dt="2024-04-05T06:04:32.374" v="75" actId="1076"/>
        <pc:sldMkLst>
          <pc:docMk/>
          <pc:sldMk cId="2811481564" sldId="268"/>
        </pc:sldMkLst>
        <pc:spChg chg="add mod">
          <ac:chgData name="KOULA ELRAZI" userId="c304692b-189a-441f-bab6-c72c159265df" providerId="ADAL" clId="{D54DBD15-CC28-4950-AC57-F439A5FCFF3E}" dt="2024-04-05T06:00:50.888" v="48"/>
          <ac:spMkLst>
            <pc:docMk/>
            <pc:sldMk cId="2811481564" sldId="268"/>
            <ac:spMk id="4" creationId="{5CA9ADB3-0899-92CC-63C5-31DBCEC8AEA0}"/>
          </ac:spMkLst>
        </pc:spChg>
        <pc:spChg chg="del">
          <ac:chgData name="KOULA ELRAZI" userId="c304692b-189a-441f-bab6-c72c159265df" providerId="ADAL" clId="{D54DBD15-CC28-4950-AC57-F439A5FCFF3E}" dt="2024-04-05T06:00:50.534" v="47" actId="478"/>
          <ac:spMkLst>
            <pc:docMk/>
            <pc:sldMk cId="2811481564" sldId="268"/>
            <ac:spMk id="6" creationId="{F17D9A02-A7B2-C53D-98B3-2C424EAA338C}"/>
          </ac:spMkLst>
        </pc:spChg>
        <pc:picChg chg="add mod">
          <ac:chgData name="KOULA ELRAZI" userId="c304692b-189a-441f-bab6-c72c159265df" providerId="ADAL" clId="{D54DBD15-CC28-4950-AC57-F439A5FCFF3E}" dt="2024-04-05T06:03:48.563" v="71" actId="1076"/>
          <ac:picMkLst>
            <pc:docMk/>
            <pc:sldMk cId="2811481564" sldId="268"/>
            <ac:picMk id="7" creationId="{34AE1411-D4CC-6B85-5316-36B1C2EAA2EE}"/>
          </ac:picMkLst>
        </pc:picChg>
        <pc:picChg chg="add mod">
          <ac:chgData name="KOULA ELRAZI" userId="c304692b-189a-441f-bab6-c72c159265df" providerId="ADAL" clId="{D54DBD15-CC28-4950-AC57-F439A5FCFF3E}" dt="2024-04-05T06:04:32.374" v="75" actId="1076"/>
          <ac:picMkLst>
            <pc:docMk/>
            <pc:sldMk cId="2811481564" sldId="268"/>
            <ac:picMk id="8" creationId="{900B4564-E899-1B98-5ECC-70D5C8C363CA}"/>
          </ac:picMkLst>
        </pc:picChg>
      </pc:sldChg>
      <pc:sldChg chg="addSp delSp modSp mod">
        <pc:chgData name="KOULA ELRAZI" userId="c304692b-189a-441f-bab6-c72c159265df" providerId="ADAL" clId="{D54DBD15-CC28-4950-AC57-F439A5FCFF3E}" dt="2024-04-05T06:05:01.322" v="80" actId="21"/>
        <pc:sldMkLst>
          <pc:docMk/>
          <pc:sldMk cId="4087922068" sldId="269"/>
        </pc:sldMkLst>
        <pc:spChg chg="add mod">
          <ac:chgData name="KOULA ELRAZI" userId="c304692b-189a-441f-bab6-c72c159265df" providerId="ADAL" clId="{D54DBD15-CC28-4950-AC57-F439A5FCFF3E}" dt="2024-04-05T06:01:01.505" v="51" actId="1076"/>
          <ac:spMkLst>
            <pc:docMk/>
            <pc:sldMk cId="4087922068" sldId="269"/>
            <ac:spMk id="4" creationId="{D686CAFC-2962-B6D4-2C48-5FE7ADEAA8F1}"/>
          </ac:spMkLst>
        </pc:spChg>
        <pc:spChg chg="del">
          <ac:chgData name="KOULA ELRAZI" userId="c304692b-189a-441f-bab6-c72c159265df" providerId="ADAL" clId="{D54DBD15-CC28-4950-AC57-F439A5FCFF3E}" dt="2024-04-05T06:00:57.340" v="49" actId="478"/>
          <ac:spMkLst>
            <pc:docMk/>
            <pc:sldMk cId="4087922068" sldId="269"/>
            <ac:spMk id="6" creationId="{F3216700-7488-AB26-1D34-2BE83064290C}"/>
          </ac:spMkLst>
        </pc:spChg>
        <pc:picChg chg="add del mod">
          <ac:chgData name="KOULA ELRAZI" userId="c304692b-189a-441f-bab6-c72c159265df" providerId="ADAL" clId="{D54DBD15-CC28-4950-AC57-F439A5FCFF3E}" dt="2024-04-05T06:05:01.322" v="80" actId="21"/>
          <ac:picMkLst>
            <pc:docMk/>
            <pc:sldMk cId="4087922068" sldId="269"/>
            <ac:picMk id="7" creationId="{430820CD-B590-DA4E-2C43-ADAC7A047F9F}"/>
          </ac:picMkLst>
        </pc:picChg>
        <pc:picChg chg="add mod">
          <ac:chgData name="KOULA ELRAZI" userId="c304692b-189a-441f-bab6-c72c159265df" providerId="ADAL" clId="{D54DBD15-CC28-4950-AC57-F439A5FCFF3E}" dt="2024-04-05T06:04:57.617" v="79" actId="1076"/>
          <ac:picMkLst>
            <pc:docMk/>
            <pc:sldMk cId="4087922068" sldId="269"/>
            <ac:picMk id="8" creationId="{BB62576D-62DA-3728-632A-DD0ECCC4ADA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6505E-A874-4646-BB63-F3E451B7E8E4}" type="datetimeFigureOut">
              <a:rPr lang="fr-FR" smtClean="0"/>
              <a:t>05/04/2024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46B06-48AA-4AAB-B38F-98C31197B5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153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30A1C9-7341-C66F-066B-38D679B3E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683EDE-A58D-2D50-A49C-7D857F293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9A6DFB-E0D1-DA5A-29B2-5ABFF850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AEE7-B160-412E-B37A-554D1A6E8C9F}" type="datetime1">
              <a:rPr lang="fr-FR" smtClean="0"/>
              <a:t>05/04/2024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85341E-5726-EA84-838C-02E7E79F7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E389E4-A8C1-27CF-3C9B-93B742BE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355A-6E9A-423E-BC26-FF3BAFC45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84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DB0E2C-79C8-84E0-E2FB-80942137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617FEC-9054-FBAB-F594-44B41A86B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0086EB-B159-65A0-8DAC-6EE582E66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92AE-E377-4D67-A1FA-7C52A2406A28}" type="datetime1">
              <a:rPr lang="fr-FR" smtClean="0"/>
              <a:t>05/04/2024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5193AC-AACA-86B5-F2C2-F388B33F8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73C034-D90A-42A9-3AE6-4CB847E8D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355A-6E9A-423E-BC26-FF3BAFC45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88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0DD76F6-A354-AEAA-03BC-0B843A32D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E02ECA6-542B-FD9A-A418-60CD04110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C3E055-C8FE-F79A-7ED0-A25054062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9406-6536-4347-8D68-1323C7F65D3B}" type="datetime1">
              <a:rPr lang="fr-FR" smtClean="0"/>
              <a:t>05/04/2024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7DFF51-DB6B-A79A-2165-B588E2A6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A99AB7-1E7F-7DE9-9968-11B9F6D5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355A-6E9A-423E-BC26-FF3BAFC45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03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EAEDF9-74D1-02DB-216E-EF45476FC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2FFBF3-B13F-42E2-1D11-D01818F36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468336-1DC0-7AD5-358B-71549B89E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8931-2C6D-4D95-9496-054164CA66A7}" type="datetime1">
              <a:rPr lang="fr-FR" smtClean="0"/>
              <a:t>05/04/2024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3A17EC-6B80-F0E8-B7D6-0A08D87CE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7C433E-61D2-F8DB-6FD2-05C090ABB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355A-6E9A-423E-BC26-FF3BAFC45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48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C0B616-7D21-4FC1-43B5-E5E6C7D8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35D287-71C3-973D-60EC-25EDFE187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B69D64-3067-E051-0936-6649F427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0B4B3-5238-489E-8821-E05C09719F00}" type="datetime1">
              <a:rPr lang="fr-FR" smtClean="0"/>
              <a:t>05/04/2024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F7E60A-FFDB-D066-1FE8-58299590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443AEA-237A-EBA2-E6F5-40D86115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355A-6E9A-423E-BC26-FF3BAFC45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23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10A4ED-2F6D-2179-0080-BD2CD77E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C21FE7-FDF3-A490-ECBC-9EB54F99C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5A89477-6990-1C66-5F15-B76C814FC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D7FCCB-1A87-9D96-9C7A-AE4CEE42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C49EA-030B-43AA-BC96-BAB0123E28CB}" type="datetime1">
              <a:rPr lang="fr-FR" smtClean="0"/>
              <a:t>05/04/2024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F935CF-37B3-9CA0-A269-FA556477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A13D8D-A628-F241-0883-4F187F60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355A-6E9A-423E-BC26-FF3BAFC45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37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5C9E5F-B1DF-F528-A8D9-BD6C9FA00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4906C5-3BD7-0255-C802-F5F8176A7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2FD96B-B762-64CF-D88D-AF8535711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5B311AE-CA94-AD24-B148-6EE42338F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433FBE5-AEE1-7FE9-2DED-EBCA5370F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D659726-95C1-D662-CADD-04007FBA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A116-015A-46BE-B75F-583A3A1F5B74}" type="datetime1">
              <a:rPr lang="fr-FR" smtClean="0"/>
              <a:t>05/04/2024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0341C3F-9CBE-3A02-E76F-52E1D5F3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8B82098-C8F8-9E35-13F3-F244E16B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355A-6E9A-423E-BC26-FF3BAFC45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66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81749A-CB48-5EE5-08A6-250608E1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CFC26D1-A106-6677-2AFB-920F112C4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9828-53D0-4F94-9CEE-037FDA15FCA6}" type="datetime1">
              <a:rPr lang="fr-FR" smtClean="0"/>
              <a:t>05/04/2024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4954C6-7070-1927-37E5-172D50B82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F8B99D-B912-BA67-DA36-1D51CFC6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355A-6E9A-423E-BC26-FF3BAFC45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91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819FDA-B386-1E63-7FDD-83B24021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C1DD-C97F-48E2-B270-9DC5926E84D8}" type="datetime1">
              <a:rPr lang="fr-FR" smtClean="0"/>
              <a:t>05/04/2024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98B2C77-0724-FF4B-AC17-8AC033C46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C6E006-CF44-F6AB-89CA-409EB4D02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355A-6E9A-423E-BC26-FF3BAFC45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50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E3322-5329-4AB3-A605-85E63BA8E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C0EC2E-5FF4-8AEA-C41D-5F55CE183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9A7B5B-9C40-17C1-E76F-9475E365D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8CEF4A-BA12-47A5-7635-1067143FF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5A99-6852-498C-88A8-D2C80F0D9A6C}" type="datetime1">
              <a:rPr lang="fr-FR" smtClean="0"/>
              <a:t>05/04/2024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061859-0BD9-9A0E-0183-7B98A68B1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A01318-B1CE-77A8-4E7A-33B76B8B1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355A-6E9A-423E-BC26-FF3BAFC45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539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F2820B-F9EA-1D92-8D09-DB639936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47C47A4-ACDE-4D7C-15AE-0186F74C6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C50172-4978-351D-66D1-BE7B0D969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7AF1D0-ADEC-8F72-FCE3-70F24F0A7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0830-0B9F-4C45-AC95-1B5E331BE291}" type="datetime1">
              <a:rPr lang="fr-FR" smtClean="0"/>
              <a:t>05/04/2024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4D8C01-9B1C-A11B-5FE7-D0CD80C8A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FEB129-A88B-9CD9-AA05-2560B6B8C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355A-6E9A-423E-BC26-FF3BAFC45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4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1C276CB-FB87-295D-1F6F-609A804B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360B0F-D671-A00C-3B20-CC6F08EE2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BF7BE6-0A25-A0FD-13D9-CA26372AF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C94474-DC2A-46A1-AA38-1F6247F0A144}" type="datetime1">
              <a:rPr lang="fr-FR" smtClean="0"/>
              <a:t>05/04/2024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A0CB55-909F-40EF-D558-E0565C676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596342-8BB9-3D5A-E2BA-6C650F4E9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83355A-6E9A-423E-BC26-FF3BAFC45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94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46163D3-B666-4446-84C6-9902EB936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0AE2D4-A588-2F05-041D-D10E1AFCF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1384" y="1440781"/>
            <a:ext cx="4171994" cy="1931689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Trouvez votre stage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EE8D63A-C8E0-9F6C-E363-7DC533B31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1384" y="4685288"/>
            <a:ext cx="4171994" cy="1650857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Elrazi KOULA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Liam LEGIN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Kao Duong NGUYEN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Corentin ROMANO</a:t>
            </a: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9184" y="1"/>
            <a:ext cx="2446384" cy="5777808"/>
            <a:chOff x="329184" y="1"/>
            <a:chExt cx="524256" cy="5777808"/>
          </a:xfrm>
        </p:grpSpPr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269325"/>
            <a:ext cx="6116779" cy="62062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1B09E8-B469-2293-FE1A-1C2B5B2EC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846" y="612330"/>
            <a:ext cx="5224332" cy="563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31C434-4C29-B155-FD10-C9DF920A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355A-6E9A-423E-BC26-FF3BAFC458FA}" type="slidenum">
              <a:rPr lang="fr-FR" sz="2400" smtClean="0">
                <a:solidFill>
                  <a:schemeClr val="bg2">
                    <a:lumMod val="10000"/>
                  </a:schemeClr>
                </a:solidFill>
              </a:rPr>
              <a:t>1</a:t>
            </a:fld>
            <a:r>
              <a:rPr lang="fr-FR" sz="2400" dirty="0">
                <a:solidFill>
                  <a:schemeClr val="bg2">
                    <a:lumMod val="10000"/>
                  </a:schemeClr>
                </a:solidFill>
              </a:rPr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3489399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780257-6F88-3CC0-48F3-FF82B436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8C29FC-AA35-5073-9B49-7AA3FBF2A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EDF6A9F-C8B5-85AD-6361-3697B6755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188"/>
            <a:ext cx="12192000" cy="6484937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A9ADB3-0899-92CC-63C5-31DBCEC8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783355A-6E9A-423E-BC26-FF3BAFC458FA}" type="slidenum">
              <a:rPr lang="fr-FR" sz="2400" smtClean="0">
                <a:solidFill>
                  <a:schemeClr val="bg2">
                    <a:lumMod val="10000"/>
                  </a:schemeClr>
                </a:solidFill>
              </a:rPr>
              <a:t>10</a:t>
            </a:fld>
            <a:r>
              <a:rPr lang="fr-FR" sz="2400" dirty="0">
                <a:solidFill>
                  <a:schemeClr val="bg2">
                    <a:lumMod val="10000"/>
                  </a:schemeClr>
                </a:solidFill>
              </a:rPr>
              <a:t>/13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4AE1411-D4CC-6B85-5316-36B1C2EAA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0600" y="-5715930"/>
            <a:ext cx="12192000" cy="608105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00B4564-E899-1B98-5ECC-70D5C8C36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125200" y="-7859654"/>
            <a:ext cx="12192000" cy="641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81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627626-6128-DFE6-4306-414918F37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2186E6-6589-353A-DF44-E6C195A0D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E461BE6-39D7-0AFE-6ACC-6F7804203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063"/>
            <a:ext cx="12192000" cy="641187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86CAFC-2962-B6D4-2C48-5FE7ADEA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93480" y="6223387"/>
            <a:ext cx="2743200" cy="365125"/>
          </a:xfrm>
        </p:spPr>
        <p:txBody>
          <a:bodyPr/>
          <a:lstStyle/>
          <a:p>
            <a:fld id="{C783355A-6E9A-423E-BC26-FF3BAFC458FA}" type="slidenum">
              <a:rPr lang="fr-FR" sz="2400" smtClean="0">
                <a:solidFill>
                  <a:schemeClr val="bg2">
                    <a:lumMod val="10000"/>
                  </a:schemeClr>
                </a:solidFill>
              </a:rPr>
              <a:t>11</a:t>
            </a:fld>
            <a:r>
              <a:rPr lang="fr-FR" sz="2400" dirty="0">
                <a:solidFill>
                  <a:schemeClr val="bg2">
                    <a:lumMod val="10000"/>
                  </a:schemeClr>
                </a:solidFill>
              </a:rPr>
              <a:t>/13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B62576D-62DA-3728-632A-DD0ECCC4A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7840" y="-7450772"/>
            <a:ext cx="12192000" cy="648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22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4473FD1-08E0-81E0-3B94-A3CAF9ABC11C}"/>
              </a:ext>
            </a:extLst>
          </p:cNvPr>
          <p:cNvGrpSpPr/>
          <p:nvPr/>
        </p:nvGrpSpPr>
        <p:grpSpPr>
          <a:xfrm>
            <a:off x="2295145" y="696425"/>
            <a:ext cx="8926830" cy="726326"/>
            <a:chOff x="1652780" y="2484902"/>
            <a:chExt cx="8638028" cy="726326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1E44F106-CB1D-CEBE-8CA2-E09A1D5C1EBB}"/>
                </a:ext>
              </a:extLst>
            </p:cNvPr>
            <p:cNvSpPr txBox="1"/>
            <p:nvPr/>
          </p:nvSpPr>
          <p:spPr>
            <a:xfrm>
              <a:off x="1652780" y="2500291"/>
              <a:ext cx="25043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/>
                <a:t>1. Attendus du site </a:t>
              </a:r>
            </a:p>
            <a:p>
              <a:endParaRPr lang="fr-FR" sz="2000" dirty="0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A0050F3F-E00B-53FD-7806-332CF1C64044}"/>
                </a:ext>
              </a:extLst>
            </p:cNvPr>
            <p:cNvSpPr txBox="1"/>
            <p:nvPr/>
          </p:nvSpPr>
          <p:spPr>
            <a:xfrm>
              <a:off x="5055109" y="2503342"/>
              <a:ext cx="14490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/>
                <a:t>3. </a:t>
              </a:r>
              <a:r>
                <a:rPr lang="fr-FR" sz="2000" dirty="0" err="1"/>
                <a:t>Mock</a:t>
              </a:r>
              <a:r>
                <a:rPr lang="fr-FR" sz="2000" dirty="0"/>
                <a:t>-up </a:t>
              </a:r>
            </a:p>
            <a:p>
              <a:endParaRPr lang="fr-FR" sz="2000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98A30514-54F6-8849-1CDD-2330ABECD524}"/>
                </a:ext>
              </a:extLst>
            </p:cNvPr>
            <p:cNvSpPr txBox="1"/>
            <p:nvPr/>
          </p:nvSpPr>
          <p:spPr>
            <a:xfrm>
              <a:off x="6505194" y="2500290"/>
              <a:ext cx="1958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u="sng" dirty="0">
                  <a:solidFill>
                    <a:srgbClr val="407EC7"/>
                  </a:solidFill>
                </a:rPr>
                <a:t>4. Présentation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F511D460-335C-BB3C-B4A7-30D7CC1C8898}"/>
                </a:ext>
              </a:extLst>
            </p:cNvPr>
            <p:cNvSpPr txBox="1"/>
            <p:nvPr/>
          </p:nvSpPr>
          <p:spPr>
            <a:xfrm>
              <a:off x="3942588" y="2500291"/>
              <a:ext cx="10126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/>
                <a:t>2. MCD </a:t>
              </a:r>
            </a:p>
            <a:p>
              <a:endParaRPr lang="fr-FR" sz="2000" dirty="0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44FE592F-CE83-2A41-E74A-7F2B2F93E62F}"/>
                </a:ext>
              </a:extLst>
            </p:cNvPr>
            <p:cNvSpPr txBox="1"/>
            <p:nvPr/>
          </p:nvSpPr>
          <p:spPr>
            <a:xfrm>
              <a:off x="8563356" y="2484902"/>
              <a:ext cx="17274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/>
                <a:t>5. Conclusion </a:t>
              </a:r>
            </a:p>
            <a:p>
              <a:endParaRPr lang="fr-FR" sz="2000" dirty="0"/>
            </a:p>
          </p:txBody>
        </p:sp>
      </p:grpSp>
      <p:pic>
        <p:nvPicPr>
          <p:cNvPr id="11" name="Picture 2">
            <a:extLst>
              <a:ext uri="{FF2B5EF4-FFF2-40B4-BE49-F238E27FC236}">
                <a16:creationId xmlns:a16="http://schemas.microsoft.com/office/drawing/2014/main" id="{69476D4E-D066-3658-D2A0-BEE18A751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347"/>
            <a:ext cx="1146535" cy="123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DD39F39-E6F6-972D-4CFD-E5374ADA38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0862" y="1682750"/>
            <a:ext cx="404052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6AED7A8-90B0-C73E-C260-E939BD352560}"/>
              </a:ext>
            </a:extLst>
          </p:cNvPr>
          <p:cNvSpPr txBox="1"/>
          <p:nvPr/>
        </p:nvSpPr>
        <p:spPr>
          <a:xfrm>
            <a:off x="6096000" y="3505994"/>
            <a:ext cx="490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Direction le site !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5491289F-3977-E371-ACFF-8728BCD4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7771" y="6361730"/>
            <a:ext cx="2743200" cy="365125"/>
          </a:xfrm>
        </p:spPr>
        <p:txBody>
          <a:bodyPr/>
          <a:lstStyle/>
          <a:p>
            <a:fld id="{C783355A-6E9A-423E-BC26-FF3BAFC458FA}" type="slidenum">
              <a:rPr lang="fr-FR" sz="2400" smtClean="0">
                <a:solidFill>
                  <a:schemeClr val="bg2">
                    <a:lumMod val="10000"/>
                  </a:schemeClr>
                </a:solidFill>
              </a:rPr>
              <a:t>12</a:t>
            </a:fld>
            <a:r>
              <a:rPr lang="fr-FR" sz="2400" dirty="0">
                <a:solidFill>
                  <a:schemeClr val="bg2">
                    <a:lumMod val="10000"/>
                  </a:schemeClr>
                </a:solidFill>
              </a:rPr>
              <a:t>/13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30820CD-B590-DA4E-2C43-ADAC7A047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4240" y="8696503"/>
            <a:ext cx="12192000" cy="641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0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4473FD1-08E0-81E0-3B94-A3CAF9ABC11C}"/>
              </a:ext>
            </a:extLst>
          </p:cNvPr>
          <p:cNvGrpSpPr/>
          <p:nvPr/>
        </p:nvGrpSpPr>
        <p:grpSpPr>
          <a:xfrm>
            <a:off x="2446495" y="696425"/>
            <a:ext cx="8907305" cy="1015663"/>
            <a:chOff x="1652780" y="2484902"/>
            <a:chExt cx="8638028" cy="1015663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1E44F106-CB1D-CEBE-8CA2-E09A1D5C1EBB}"/>
                </a:ext>
              </a:extLst>
            </p:cNvPr>
            <p:cNvSpPr txBox="1"/>
            <p:nvPr/>
          </p:nvSpPr>
          <p:spPr>
            <a:xfrm>
              <a:off x="1652780" y="2500291"/>
              <a:ext cx="25043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/>
                <a:t>1. Attendue du site </a:t>
              </a:r>
            </a:p>
            <a:p>
              <a:endParaRPr lang="fr-FR" sz="2000" dirty="0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A0050F3F-E00B-53FD-7806-332CF1C64044}"/>
                </a:ext>
              </a:extLst>
            </p:cNvPr>
            <p:cNvSpPr txBox="1"/>
            <p:nvPr/>
          </p:nvSpPr>
          <p:spPr>
            <a:xfrm>
              <a:off x="5055110" y="2503342"/>
              <a:ext cx="14500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/>
                <a:t>3. </a:t>
              </a:r>
              <a:r>
                <a:rPr lang="fr-FR" sz="2000" dirty="0" err="1"/>
                <a:t>Mock</a:t>
              </a:r>
              <a:r>
                <a:rPr lang="fr-FR" sz="2000" dirty="0"/>
                <a:t>-up </a:t>
              </a:r>
            </a:p>
            <a:p>
              <a:endParaRPr lang="fr-FR" sz="2000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98A30514-54F6-8849-1CDD-2330ABECD524}"/>
                </a:ext>
              </a:extLst>
            </p:cNvPr>
            <p:cNvSpPr txBox="1"/>
            <p:nvPr/>
          </p:nvSpPr>
          <p:spPr>
            <a:xfrm>
              <a:off x="6505194" y="2500290"/>
              <a:ext cx="1958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/>
                <a:t>4. Présentation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F511D460-335C-BB3C-B4A7-30D7CC1C8898}"/>
                </a:ext>
              </a:extLst>
            </p:cNvPr>
            <p:cNvSpPr txBox="1"/>
            <p:nvPr/>
          </p:nvSpPr>
          <p:spPr>
            <a:xfrm>
              <a:off x="3942588" y="2500291"/>
              <a:ext cx="10126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/>
                <a:t>2. MCD </a:t>
              </a:r>
            </a:p>
            <a:p>
              <a:endParaRPr lang="fr-FR" sz="2000" dirty="0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44FE592F-CE83-2A41-E74A-7F2B2F93E62F}"/>
                </a:ext>
              </a:extLst>
            </p:cNvPr>
            <p:cNvSpPr txBox="1"/>
            <p:nvPr/>
          </p:nvSpPr>
          <p:spPr>
            <a:xfrm>
              <a:off x="8563356" y="2484902"/>
              <a:ext cx="17274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u="sng" dirty="0">
                  <a:solidFill>
                    <a:srgbClr val="407EC7"/>
                  </a:solidFill>
                </a:rPr>
                <a:t>5. Conclusion </a:t>
              </a:r>
            </a:p>
            <a:p>
              <a:endParaRPr lang="fr-FR" sz="2000" b="1" u="sng" dirty="0">
                <a:solidFill>
                  <a:srgbClr val="407EC7"/>
                </a:solidFill>
              </a:endParaRPr>
            </a:p>
          </p:txBody>
        </p:sp>
      </p:grpSp>
      <p:pic>
        <p:nvPicPr>
          <p:cNvPr id="11" name="Picture 2">
            <a:extLst>
              <a:ext uri="{FF2B5EF4-FFF2-40B4-BE49-F238E27FC236}">
                <a16:creationId xmlns:a16="http://schemas.microsoft.com/office/drawing/2014/main" id="{69476D4E-D066-3658-D2A0-BEE18A751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347"/>
            <a:ext cx="1146535" cy="123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onclusion ⬇ Vector Image by © carmenbobo | Vector Stock 74274527">
            <a:extLst>
              <a:ext uri="{FF2B5EF4-FFF2-40B4-BE49-F238E27FC236}">
                <a16:creationId xmlns:a16="http://schemas.microsoft.com/office/drawing/2014/main" id="{007E060C-96EC-7DEB-8B10-7862756121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088" y="1753393"/>
            <a:ext cx="5833737" cy="450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70CC309B-F6C4-E512-99DC-B41B6083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783355A-6E9A-423E-BC26-FF3BAFC458FA}" type="slidenum">
              <a:rPr lang="fr-FR" sz="2400" smtClean="0">
                <a:solidFill>
                  <a:schemeClr val="bg2">
                    <a:lumMod val="10000"/>
                  </a:schemeClr>
                </a:solidFill>
              </a:rPr>
              <a:t>13</a:t>
            </a:fld>
            <a:r>
              <a:rPr lang="fr-FR" sz="2400" dirty="0">
                <a:solidFill>
                  <a:schemeClr val="bg2">
                    <a:lumMod val="10000"/>
                  </a:schemeClr>
                </a:solidFill>
              </a:rPr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1031121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CC3F439-3B9B-A810-34D9-E2C33AA18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03719" y="230188"/>
            <a:ext cx="1146535" cy="123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98C57D97-5F25-7BCC-096A-BBAD2050B98E}"/>
              </a:ext>
            </a:extLst>
          </p:cNvPr>
          <p:cNvGrpSpPr/>
          <p:nvPr/>
        </p:nvGrpSpPr>
        <p:grpSpPr>
          <a:xfrm>
            <a:off x="1963674" y="3158803"/>
            <a:ext cx="9060942" cy="723275"/>
            <a:chOff x="1652780" y="2484902"/>
            <a:chExt cx="8638028" cy="723275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545B6A81-131F-7B56-F327-D07C27D52C9E}"/>
                </a:ext>
              </a:extLst>
            </p:cNvPr>
            <p:cNvSpPr txBox="1"/>
            <p:nvPr/>
          </p:nvSpPr>
          <p:spPr>
            <a:xfrm>
              <a:off x="1652780" y="2500291"/>
              <a:ext cx="21854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/>
                <a:t>1. Attendus du site </a:t>
              </a:r>
            </a:p>
            <a:p>
              <a:endParaRPr lang="fr-FR" sz="2000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C30630B6-1B6D-AC2B-2F5E-21EAB74BCC8F}"/>
                </a:ext>
              </a:extLst>
            </p:cNvPr>
            <p:cNvSpPr txBox="1"/>
            <p:nvPr/>
          </p:nvSpPr>
          <p:spPr>
            <a:xfrm>
              <a:off x="4955285" y="2500291"/>
              <a:ext cx="1450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/>
                <a:t>3. </a:t>
              </a:r>
              <a:r>
                <a:rPr lang="fr-FR" sz="2000" dirty="0" err="1"/>
                <a:t>Mock</a:t>
              </a:r>
              <a:r>
                <a:rPr lang="fr-FR" sz="2000" dirty="0"/>
                <a:t>-up </a:t>
              </a:r>
            </a:p>
            <a:p>
              <a:endParaRPr lang="fr-FR" sz="2000" dirty="0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D359FBA-ADF3-745B-98B7-BB0BC628120F}"/>
                </a:ext>
              </a:extLst>
            </p:cNvPr>
            <p:cNvSpPr txBox="1"/>
            <p:nvPr/>
          </p:nvSpPr>
          <p:spPr>
            <a:xfrm>
              <a:off x="6505196" y="2500291"/>
              <a:ext cx="18585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/>
                <a:t>4. Présentation </a:t>
              </a:r>
            </a:p>
            <a:p>
              <a:endParaRPr lang="fr-FR" sz="2000" dirty="0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ABEE1D97-C3FD-0469-2C99-75A90278D4E3}"/>
                </a:ext>
              </a:extLst>
            </p:cNvPr>
            <p:cNvSpPr txBox="1"/>
            <p:nvPr/>
          </p:nvSpPr>
          <p:spPr>
            <a:xfrm>
              <a:off x="3942588" y="2500291"/>
              <a:ext cx="10126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/>
                <a:t>2. MCD </a:t>
              </a:r>
            </a:p>
            <a:p>
              <a:endParaRPr lang="fr-FR" sz="2000" dirty="0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8CC819F3-E9AB-4706-D0B9-536E62BB174D}"/>
                </a:ext>
              </a:extLst>
            </p:cNvPr>
            <p:cNvSpPr txBox="1"/>
            <p:nvPr/>
          </p:nvSpPr>
          <p:spPr>
            <a:xfrm>
              <a:off x="8463536" y="2484902"/>
              <a:ext cx="18272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/>
                <a:t>5. Conclusion </a:t>
              </a:r>
            </a:p>
            <a:p>
              <a:endParaRPr lang="fr-FR" sz="2000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BEA092B-73E4-045C-6F31-CCE9EFE1C233}"/>
              </a:ext>
            </a:extLst>
          </p:cNvPr>
          <p:cNvSpPr/>
          <p:nvPr/>
        </p:nvSpPr>
        <p:spPr>
          <a:xfrm>
            <a:off x="8467344" y="5788152"/>
            <a:ext cx="3827272" cy="198266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623E1C-FECE-BDDC-535C-B98DBEB3417D}"/>
              </a:ext>
            </a:extLst>
          </p:cNvPr>
          <p:cNvSpPr/>
          <p:nvPr/>
        </p:nvSpPr>
        <p:spPr>
          <a:xfrm>
            <a:off x="0" y="-11500"/>
            <a:ext cx="3995928" cy="1026484"/>
          </a:xfrm>
          <a:prstGeom prst="rect">
            <a:avLst/>
          </a:prstGeom>
          <a:solidFill>
            <a:srgbClr val="427E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ADCA4D-AA25-42BD-8788-9906DEF60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16" y="910870"/>
            <a:ext cx="10515600" cy="1325563"/>
          </a:xfrm>
        </p:spPr>
        <p:txBody>
          <a:bodyPr>
            <a:normAutofit/>
          </a:bodyPr>
          <a:lstStyle/>
          <a:p>
            <a:r>
              <a:rPr lang="fr-FR" sz="4800" b="1" u="sng" dirty="0">
                <a:solidFill>
                  <a:srgbClr val="407EC7"/>
                </a:solidFill>
              </a:rPr>
              <a:t>Sommaire</a:t>
            </a:r>
            <a:r>
              <a:rPr lang="fr-FR" sz="4800" b="1" u="sng" dirty="0"/>
              <a:t> 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87CA5CB4-6D95-4D88-5C33-D5F5C574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783355A-6E9A-423E-BC26-FF3BAFC458FA}" type="slidenum">
              <a:rPr lang="fr-FR" sz="2400" smtClean="0">
                <a:solidFill>
                  <a:schemeClr val="bg2">
                    <a:lumMod val="10000"/>
                  </a:schemeClr>
                </a:solidFill>
              </a:rPr>
              <a:t>2</a:t>
            </a:fld>
            <a:r>
              <a:rPr lang="fr-FR" sz="2400" dirty="0">
                <a:solidFill>
                  <a:schemeClr val="bg2">
                    <a:lumMod val="10000"/>
                  </a:schemeClr>
                </a:solidFill>
              </a:rPr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1285117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4473FD1-08E0-81E0-3B94-A3CAF9ABC11C}"/>
              </a:ext>
            </a:extLst>
          </p:cNvPr>
          <p:cNvGrpSpPr/>
          <p:nvPr/>
        </p:nvGrpSpPr>
        <p:grpSpPr>
          <a:xfrm>
            <a:off x="2322670" y="734754"/>
            <a:ext cx="9031130" cy="723275"/>
            <a:chOff x="1652780" y="2484902"/>
            <a:chExt cx="8638028" cy="723275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1E44F106-CB1D-CEBE-8CA2-E09A1D5C1EBB}"/>
                </a:ext>
              </a:extLst>
            </p:cNvPr>
            <p:cNvSpPr txBox="1"/>
            <p:nvPr/>
          </p:nvSpPr>
          <p:spPr>
            <a:xfrm>
              <a:off x="1652780" y="2500291"/>
              <a:ext cx="25043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u="sng" dirty="0">
                  <a:solidFill>
                    <a:srgbClr val="407EC7"/>
                  </a:solidFill>
                </a:rPr>
                <a:t>1. Attendus du site </a:t>
              </a:r>
            </a:p>
            <a:p>
              <a:endParaRPr lang="fr-FR" sz="2000" b="1" u="sng" dirty="0">
                <a:solidFill>
                  <a:srgbClr val="407EC7"/>
                </a:solidFill>
              </a:endParaRP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A0050F3F-E00B-53FD-7806-332CF1C64044}"/>
                </a:ext>
              </a:extLst>
            </p:cNvPr>
            <p:cNvSpPr txBox="1"/>
            <p:nvPr/>
          </p:nvSpPr>
          <p:spPr>
            <a:xfrm>
              <a:off x="4955286" y="2498179"/>
              <a:ext cx="1450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/>
                <a:t>3. </a:t>
              </a:r>
              <a:r>
                <a:rPr lang="fr-FR" sz="2000" dirty="0" err="1"/>
                <a:t>Mock</a:t>
              </a:r>
              <a:r>
                <a:rPr lang="fr-FR" sz="2000" dirty="0"/>
                <a:t>-up </a:t>
              </a:r>
            </a:p>
            <a:p>
              <a:endParaRPr lang="fr-FR" sz="2000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98A30514-54F6-8849-1CDD-2330ABECD524}"/>
                </a:ext>
              </a:extLst>
            </p:cNvPr>
            <p:cNvSpPr txBox="1"/>
            <p:nvPr/>
          </p:nvSpPr>
          <p:spPr>
            <a:xfrm>
              <a:off x="6505196" y="2500291"/>
              <a:ext cx="19583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/>
                <a:t>4.  Présentation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F511D460-335C-BB3C-B4A7-30D7CC1C8898}"/>
                </a:ext>
              </a:extLst>
            </p:cNvPr>
            <p:cNvSpPr txBox="1"/>
            <p:nvPr/>
          </p:nvSpPr>
          <p:spPr>
            <a:xfrm>
              <a:off x="3942588" y="2500291"/>
              <a:ext cx="10126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/>
                <a:t>2. MCD</a:t>
              </a:r>
            </a:p>
            <a:p>
              <a:endParaRPr lang="fr-FR" sz="2000" dirty="0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44FE592F-CE83-2A41-E74A-7F2B2F93E62F}"/>
                </a:ext>
              </a:extLst>
            </p:cNvPr>
            <p:cNvSpPr txBox="1"/>
            <p:nvPr/>
          </p:nvSpPr>
          <p:spPr>
            <a:xfrm>
              <a:off x="8463536" y="2484902"/>
              <a:ext cx="18272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/>
                <a:t>5. Conclusion </a:t>
              </a:r>
            </a:p>
            <a:p>
              <a:endParaRPr lang="fr-FR" sz="2000" dirty="0"/>
            </a:p>
          </p:txBody>
        </p:sp>
      </p:grpSp>
      <p:pic>
        <p:nvPicPr>
          <p:cNvPr id="11" name="Picture 2">
            <a:extLst>
              <a:ext uri="{FF2B5EF4-FFF2-40B4-BE49-F238E27FC236}">
                <a16:creationId xmlns:a16="http://schemas.microsoft.com/office/drawing/2014/main" id="{69476D4E-D066-3658-D2A0-BEE18A751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1165" y="224923"/>
            <a:ext cx="1146535" cy="123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B5113D02-8C41-FA54-8212-5EBD4DB58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586" y="2462259"/>
            <a:ext cx="6446520" cy="3195828"/>
          </a:xfrm>
        </p:spPr>
        <p:txBody>
          <a:bodyPr>
            <a:normAutofit/>
          </a:bodyPr>
          <a:lstStyle/>
          <a:p>
            <a:pPr algn="just"/>
            <a:r>
              <a:rPr lang="fr-FR" sz="1600" dirty="0"/>
              <a:t>Regrouper toutes les offres de stage en entreprise</a:t>
            </a:r>
          </a:p>
          <a:p>
            <a:pPr algn="just"/>
            <a:endParaRPr lang="fr-FR" sz="1600" dirty="0"/>
          </a:p>
          <a:p>
            <a:pPr algn="just"/>
            <a:r>
              <a:rPr lang="fr-FR" sz="1600" dirty="0"/>
              <a:t>Faciliter la recherche de stages pour les étudiants</a:t>
            </a:r>
          </a:p>
          <a:p>
            <a:pPr algn="just"/>
            <a:endParaRPr lang="fr-FR" sz="1600" dirty="0"/>
          </a:p>
          <a:p>
            <a:pPr algn="just"/>
            <a:r>
              <a:rPr lang="fr-FR" sz="1600" dirty="0"/>
              <a:t>Gérer les données des entreprises </a:t>
            </a:r>
          </a:p>
          <a:p>
            <a:pPr algn="just"/>
            <a:endParaRPr lang="fr-FR" sz="1600" dirty="0"/>
          </a:p>
          <a:p>
            <a:pPr algn="just"/>
            <a:r>
              <a:rPr lang="fr-FR" sz="1600" dirty="0"/>
              <a:t>Fournir des interfaces adaptées aux différents profils d'utilisateurs </a:t>
            </a:r>
          </a:p>
          <a:p>
            <a:pPr algn="just"/>
            <a:endParaRPr lang="fr-FR" sz="1600" dirty="0"/>
          </a:p>
          <a:p>
            <a:pPr algn="just"/>
            <a:r>
              <a:rPr lang="fr-FR" sz="1600" dirty="0"/>
              <a:t>Assurer la conformité, la sécurité et la performance du site</a:t>
            </a:r>
          </a:p>
        </p:txBody>
      </p:sp>
      <p:pic>
        <p:nvPicPr>
          <p:cNvPr id="14" name="Image 13" descr="Une image contenant livre, croquis, art&#10;&#10;Description générée automatiquement">
            <a:extLst>
              <a:ext uri="{FF2B5EF4-FFF2-40B4-BE49-F238E27FC236}">
                <a16:creationId xmlns:a16="http://schemas.microsoft.com/office/drawing/2014/main" id="{824E11BD-FEAC-2ECA-7B11-F6EFD25B8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699" y="2628900"/>
            <a:ext cx="3279852" cy="2862547"/>
          </a:xfrm>
          <a:prstGeom prst="rect">
            <a:avLst/>
          </a:prstGeom>
        </p:spPr>
      </p:pic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579D80F0-0DED-BEAE-4BF0-F6E84627E2DC}"/>
              </a:ext>
            </a:extLst>
          </p:cNvPr>
          <p:cNvSpPr txBox="1">
            <a:spLocks/>
          </p:cNvSpPr>
          <p:nvPr/>
        </p:nvSpPr>
        <p:spPr>
          <a:xfrm>
            <a:off x="8856625" y="62015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83355A-6E9A-423E-BC26-FF3BAFC458FA}" type="slidenum">
              <a:rPr lang="fr-FR" sz="2400" smtClean="0">
                <a:solidFill>
                  <a:schemeClr val="bg2">
                    <a:lumMod val="10000"/>
                  </a:schemeClr>
                </a:solidFill>
              </a:rPr>
              <a:pPr/>
              <a:t>3</a:t>
            </a:fld>
            <a:r>
              <a:rPr lang="fr-FR" sz="2400" dirty="0">
                <a:solidFill>
                  <a:schemeClr val="bg2">
                    <a:lumMod val="10000"/>
                  </a:schemeClr>
                </a:solidFill>
              </a:rPr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1358344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C8B2040B-E653-CB43-D7A4-720CF9E5C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59" t="2638"/>
          <a:stretch/>
        </p:blipFill>
        <p:spPr>
          <a:xfrm>
            <a:off x="2210656" y="1314504"/>
            <a:ext cx="8266844" cy="5206026"/>
          </a:xfr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04473FD1-08E0-81E0-3B94-A3CAF9ABC11C}"/>
              </a:ext>
            </a:extLst>
          </p:cNvPr>
          <p:cNvGrpSpPr/>
          <p:nvPr/>
        </p:nvGrpSpPr>
        <p:grpSpPr>
          <a:xfrm>
            <a:off x="2039112" y="511110"/>
            <a:ext cx="9116187" cy="726326"/>
            <a:chOff x="1652780" y="2484902"/>
            <a:chExt cx="8638028" cy="726326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1E44F106-CB1D-CEBE-8CA2-E09A1D5C1EBB}"/>
                </a:ext>
              </a:extLst>
            </p:cNvPr>
            <p:cNvSpPr txBox="1"/>
            <p:nvPr/>
          </p:nvSpPr>
          <p:spPr>
            <a:xfrm>
              <a:off x="1652780" y="2500291"/>
              <a:ext cx="25043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/>
                <a:t>1. Attendus du site </a:t>
              </a:r>
            </a:p>
            <a:p>
              <a:endParaRPr lang="fr-FR" sz="2000" dirty="0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A0050F3F-E00B-53FD-7806-332CF1C64044}"/>
                </a:ext>
              </a:extLst>
            </p:cNvPr>
            <p:cNvSpPr txBox="1"/>
            <p:nvPr/>
          </p:nvSpPr>
          <p:spPr>
            <a:xfrm>
              <a:off x="5055110" y="2503342"/>
              <a:ext cx="13502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/>
                <a:t>3. </a:t>
              </a:r>
              <a:r>
                <a:rPr lang="fr-FR" sz="2000" dirty="0" err="1"/>
                <a:t>Mock</a:t>
              </a:r>
              <a:r>
                <a:rPr lang="fr-FR" sz="2000" dirty="0"/>
                <a:t>-up </a:t>
              </a:r>
            </a:p>
            <a:p>
              <a:endParaRPr lang="fr-FR" sz="2000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98A30514-54F6-8849-1CDD-2330ABECD524}"/>
                </a:ext>
              </a:extLst>
            </p:cNvPr>
            <p:cNvSpPr txBox="1"/>
            <p:nvPr/>
          </p:nvSpPr>
          <p:spPr>
            <a:xfrm>
              <a:off x="6505196" y="2500291"/>
              <a:ext cx="18585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/>
                <a:t>4. Présentation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F511D460-335C-BB3C-B4A7-30D7CC1C8898}"/>
                </a:ext>
              </a:extLst>
            </p:cNvPr>
            <p:cNvSpPr txBox="1"/>
            <p:nvPr/>
          </p:nvSpPr>
          <p:spPr>
            <a:xfrm>
              <a:off x="3942588" y="2500291"/>
              <a:ext cx="10126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u="sng" dirty="0">
                  <a:solidFill>
                    <a:srgbClr val="407EC7"/>
                  </a:solidFill>
                </a:rPr>
                <a:t>2. MCD </a:t>
              </a:r>
            </a:p>
            <a:p>
              <a:endParaRPr lang="fr-FR" sz="2000" dirty="0">
                <a:solidFill>
                  <a:srgbClr val="407EC7"/>
                </a:solidFill>
              </a:endParaRP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44FE592F-CE83-2A41-E74A-7F2B2F93E62F}"/>
                </a:ext>
              </a:extLst>
            </p:cNvPr>
            <p:cNvSpPr txBox="1"/>
            <p:nvPr/>
          </p:nvSpPr>
          <p:spPr>
            <a:xfrm>
              <a:off x="8463536" y="2484902"/>
              <a:ext cx="18272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/>
                <a:t>5. Conclusion </a:t>
              </a:r>
            </a:p>
            <a:p>
              <a:endParaRPr lang="fr-FR" sz="2000" dirty="0"/>
            </a:p>
          </p:txBody>
        </p:sp>
      </p:grpSp>
      <p:pic>
        <p:nvPicPr>
          <p:cNvPr id="11" name="Picture 2">
            <a:extLst>
              <a:ext uri="{FF2B5EF4-FFF2-40B4-BE49-F238E27FC236}">
                <a16:creationId xmlns:a16="http://schemas.microsoft.com/office/drawing/2014/main" id="{69476D4E-D066-3658-D2A0-BEE18A751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347"/>
            <a:ext cx="1146535" cy="123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91A4A244-2586-03FA-35DB-9AA1CB49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1528" y="6346890"/>
            <a:ext cx="2743200" cy="365125"/>
          </a:xfrm>
        </p:spPr>
        <p:txBody>
          <a:bodyPr/>
          <a:lstStyle/>
          <a:p>
            <a:fld id="{C783355A-6E9A-423E-BC26-FF3BAFC458FA}" type="slidenum">
              <a:rPr lang="fr-FR" sz="2400" smtClean="0">
                <a:solidFill>
                  <a:schemeClr val="bg2">
                    <a:lumMod val="10000"/>
                  </a:schemeClr>
                </a:solidFill>
              </a:rPr>
              <a:t>4</a:t>
            </a:fld>
            <a:r>
              <a:rPr lang="fr-FR" sz="2400" dirty="0">
                <a:solidFill>
                  <a:schemeClr val="bg2">
                    <a:lumMod val="10000"/>
                  </a:schemeClr>
                </a:solidFill>
              </a:rPr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936710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3F4219-1C43-B244-80D0-1CF43E468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66222D-F9B2-FD7F-3AA4-557862F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11">
            <a:extLst>
              <a:ext uri="{FF2B5EF4-FFF2-40B4-BE49-F238E27FC236}">
                <a16:creationId xmlns:a16="http://schemas.microsoft.com/office/drawing/2014/main" id="{FA11A036-68BF-59B8-1FAF-223E5D15AD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9" t="2638"/>
          <a:stretch/>
        </p:blipFill>
        <p:spPr>
          <a:xfrm>
            <a:off x="300037" y="-2055"/>
            <a:ext cx="11591925" cy="6862109"/>
          </a:xfrm>
          <a:prstGeom prst="rect">
            <a:avLst/>
          </a:prstGeom>
        </p:spPr>
      </p:pic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C0E77FE6-B4C4-35C6-AB1E-0D099B7BBA02}"/>
              </a:ext>
            </a:extLst>
          </p:cNvPr>
          <p:cNvSpPr txBox="1">
            <a:spLocks/>
          </p:cNvSpPr>
          <p:nvPr/>
        </p:nvSpPr>
        <p:spPr>
          <a:xfrm>
            <a:off x="8836152" y="63341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83355A-6E9A-423E-BC26-FF3BAFC458FA}" type="slidenum">
              <a:rPr lang="fr-FR" sz="2400" smtClean="0">
                <a:solidFill>
                  <a:schemeClr val="bg2">
                    <a:lumMod val="10000"/>
                  </a:schemeClr>
                </a:solidFill>
              </a:rPr>
              <a:pPr/>
              <a:t>5</a:t>
            </a:fld>
            <a:r>
              <a:rPr lang="fr-FR" sz="2400" dirty="0">
                <a:solidFill>
                  <a:schemeClr val="bg2">
                    <a:lumMod val="10000"/>
                  </a:schemeClr>
                </a:solidFill>
              </a:rPr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2556432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78314709-B27D-B727-22E9-FEC27F81A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135" t="996" r="19057"/>
          <a:stretch/>
        </p:blipFill>
        <p:spPr>
          <a:xfrm>
            <a:off x="4524107" y="1570500"/>
            <a:ext cx="2388139" cy="1960801"/>
          </a:xfr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04473FD1-08E0-81E0-3B94-A3CAF9ABC11C}"/>
              </a:ext>
            </a:extLst>
          </p:cNvPr>
          <p:cNvGrpSpPr/>
          <p:nvPr/>
        </p:nvGrpSpPr>
        <p:grpSpPr>
          <a:xfrm>
            <a:off x="1975104" y="632565"/>
            <a:ext cx="9073839" cy="726326"/>
            <a:chOff x="1652780" y="2484902"/>
            <a:chExt cx="8638028" cy="726326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1E44F106-CB1D-CEBE-8CA2-E09A1D5C1EBB}"/>
                </a:ext>
              </a:extLst>
            </p:cNvPr>
            <p:cNvSpPr txBox="1"/>
            <p:nvPr/>
          </p:nvSpPr>
          <p:spPr>
            <a:xfrm>
              <a:off x="1652780" y="2500291"/>
              <a:ext cx="25043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/>
                <a:t>1. Attendus du site </a:t>
              </a:r>
            </a:p>
            <a:p>
              <a:endParaRPr lang="fr-FR" sz="2000" dirty="0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A0050F3F-E00B-53FD-7806-332CF1C64044}"/>
                </a:ext>
              </a:extLst>
            </p:cNvPr>
            <p:cNvSpPr txBox="1"/>
            <p:nvPr/>
          </p:nvSpPr>
          <p:spPr>
            <a:xfrm>
              <a:off x="5055110" y="2503342"/>
              <a:ext cx="14500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u="sng" dirty="0">
                  <a:solidFill>
                    <a:srgbClr val="407EC7"/>
                  </a:solidFill>
                </a:rPr>
                <a:t>3. </a:t>
              </a:r>
              <a:r>
                <a:rPr lang="fr-FR" sz="2000" b="1" u="sng" dirty="0" err="1">
                  <a:solidFill>
                    <a:srgbClr val="407EC7"/>
                  </a:solidFill>
                </a:rPr>
                <a:t>Mock</a:t>
              </a:r>
              <a:r>
                <a:rPr lang="fr-FR" sz="2000" b="1" u="sng" dirty="0">
                  <a:solidFill>
                    <a:srgbClr val="407EC7"/>
                  </a:solidFill>
                </a:rPr>
                <a:t>-up </a:t>
              </a:r>
            </a:p>
            <a:p>
              <a:endParaRPr lang="fr-FR" sz="2000" dirty="0">
                <a:solidFill>
                  <a:srgbClr val="407EC7"/>
                </a:solidFill>
              </a:endParaRP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98A30514-54F6-8849-1CDD-2330ABECD524}"/>
                </a:ext>
              </a:extLst>
            </p:cNvPr>
            <p:cNvSpPr txBox="1"/>
            <p:nvPr/>
          </p:nvSpPr>
          <p:spPr>
            <a:xfrm>
              <a:off x="6505196" y="2500291"/>
              <a:ext cx="18585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/>
                <a:t>4. Présentation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F511D460-335C-BB3C-B4A7-30D7CC1C8898}"/>
                </a:ext>
              </a:extLst>
            </p:cNvPr>
            <p:cNvSpPr txBox="1"/>
            <p:nvPr/>
          </p:nvSpPr>
          <p:spPr>
            <a:xfrm>
              <a:off x="3942588" y="2500291"/>
              <a:ext cx="10126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/>
                <a:t>2. MCD </a:t>
              </a:r>
            </a:p>
            <a:p>
              <a:endParaRPr lang="fr-FR" sz="2000" dirty="0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44FE592F-CE83-2A41-E74A-7F2B2F93E62F}"/>
                </a:ext>
              </a:extLst>
            </p:cNvPr>
            <p:cNvSpPr txBox="1"/>
            <p:nvPr/>
          </p:nvSpPr>
          <p:spPr>
            <a:xfrm>
              <a:off x="8463536" y="2484902"/>
              <a:ext cx="18272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/>
                <a:t>5. Conclusion </a:t>
              </a:r>
            </a:p>
            <a:p>
              <a:endParaRPr lang="fr-FR" sz="2000" dirty="0"/>
            </a:p>
          </p:txBody>
        </p:sp>
      </p:grpSp>
      <p:pic>
        <p:nvPicPr>
          <p:cNvPr id="11" name="Picture 2">
            <a:extLst>
              <a:ext uri="{FF2B5EF4-FFF2-40B4-BE49-F238E27FC236}">
                <a16:creationId xmlns:a16="http://schemas.microsoft.com/office/drawing/2014/main" id="{69476D4E-D066-3658-D2A0-BEE18A751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347"/>
            <a:ext cx="1146535" cy="123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E404495-674A-BDAF-BF86-A9CB68EB7D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681" r="15444" b="18152"/>
          <a:stretch/>
        </p:blipFill>
        <p:spPr>
          <a:xfrm>
            <a:off x="527113" y="1654279"/>
            <a:ext cx="2959038" cy="179324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BD70E7D-8E71-A7A0-0E46-E34701B331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519" r="19186"/>
          <a:stretch/>
        </p:blipFill>
        <p:spPr>
          <a:xfrm>
            <a:off x="1975104" y="4001575"/>
            <a:ext cx="2480131" cy="202548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FE1809A5-BFAD-B414-5E73-2BD41DAEA5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6206" y="1784988"/>
            <a:ext cx="3102737" cy="1479538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9DE811D9-6B28-BB01-E9CA-F27F995771F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794" r="14278"/>
          <a:stretch/>
        </p:blipFill>
        <p:spPr>
          <a:xfrm>
            <a:off x="7042530" y="3937936"/>
            <a:ext cx="3102737" cy="2239807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A0EDCB80-4A79-C0E7-BBF2-CD6D29B997CC}"/>
              </a:ext>
            </a:extLst>
          </p:cNvPr>
          <p:cNvSpPr txBox="1"/>
          <p:nvPr/>
        </p:nvSpPr>
        <p:spPr>
          <a:xfrm>
            <a:off x="1436488" y="3408276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Accueil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34E3B23-1FD0-434F-1CF9-1A38F6A7BE93}"/>
              </a:ext>
            </a:extLst>
          </p:cNvPr>
          <p:cNvSpPr txBox="1"/>
          <p:nvPr/>
        </p:nvSpPr>
        <p:spPr>
          <a:xfrm>
            <a:off x="8848726" y="3243187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Offres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A08E1E2-F5A8-D0E7-D9A9-63B8C4C48339}"/>
              </a:ext>
            </a:extLst>
          </p:cNvPr>
          <p:cNvSpPr txBox="1"/>
          <p:nvPr/>
        </p:nvSpPr>
        <p:spPr>
          <a:xfrm>
            <a:off x="8073334" y="6161574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Connexion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3E4B0D2-67F6-CBE0-0197-8318830CC675}"/>
              </a:ext>
            </a:extLst>
          </p:cNvPr>
          <p:cNvSpPr txBox="1"/>
          <p:nvPr/>
        </p:nvSpPr>
        <p:spPr>
          <a:xfrm>
            <a:off x="4885332" y="3531301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Gestion Admin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C445C37-D42B-BA6F-CAF3-D015E0645785}"/>
              </a:ext>
            </a:extLst>
          </p:cNvPr>
          <p:cNvSpPr txBox="1"/>
          <p:nvPr/>
        </p:nvSpPr>
        <p:spPr>
          <a:xfrm>
            <a:off x="2538413" y="5993077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Statistiques</a:t>
            </a:r>
          </a:p>
        </p:txBody>
      </p:sp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6C4502CB-E64F-7E0A-1A31-3A5100F0B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1071" y="6346240"/>
            <a:ext cx="2743200" cy="365125"/>
          </a:xfrm>
        </p:spPr>
        <p:txBody>
          <a:bodyPr/>
          <a:lstStyle/>
          <a:p>
            <a:fld id="{C783355A-6E9A-423E-BC26-FF3BAFC458FA}" type="slidenum">
              <a:rPr lang="fr-FR" sz="2400" smtClean="0">
                <a:solidFill>
                  <a:schemeClr val="bg2">
                    <a:lumMod val="10000"/>
                  </a:schemeClr>
                </a:solidFill>
              </a:rPr>
              <a:t>6</a:t>
            </a:fld>
            <a:r>
              <a:rPr lang="fr-FR" sz="2400" dirty="0">
                <a:solidFill>
                  <a:schemeClr val="bg2">
                    <a:lumMod val="10000"/>
                  </a:schemeClr>
                </a:solidFill>
              </a:rPr>
              <a:t>/13</a:t>
            </a:r>
          </a:p>
        </p:txBody>
      </p:sp>
      <p:pic>
        <p:nvPicPr>
          <p:cNvPr id="3" name="Espace réservé du contenu 11">
            <a:extLst>
              <a:ext uri="{FF2B5EF4-FFF2-40B4-BE49-F238E27FC236}">
                <a16:creationId xmlns:a16="http://schemas.microsoft.com/office/drawing/2014/main" id="{494DE97B-8311-6277-962B-3D4156BC2F6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059" t="2638"/>
          <a:stretch/>
        </p:blipFill>
        <p:spPr>
          <a:xfrm>
            <a:off x="14695975" y="5414006"/>
            <a:ext cx="11591925" cy="686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37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E7DE15-8CEF-B164-9CBC-25401C2E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A82C8A-F858-4328-97F2-46E60AA23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B80A29E-B797-9F1B-A745-3D179231B0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81" r="15444" b="18152"/>
          <a:stretch/>
        </p:blipFill>
        <p:spPr>
          <a:xfrm>
            <a:off x="-1" y="13937"/>
            <a:ext cx="12392025" cy="7509847"/>
          </a:xfrm>
          <a:prstGeom prst="rect">
            <a:avLst/>
          </a:prstGeom>
        </p:spPr>
      </p:pic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B4B230BA-D991-FA06-197E-C9C70DA57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783355A-6E9A-423E-BC26-FF3BAFC458FA}" type="slidenum">
              <a:rPr lang="fr-FR" sz="2400" smtClean="0">
                <a:solidFill>
                  <a:schemeClr val="bg2">
                    <a:lumMod val="10000"/>
                  </a:schemeClr>
                </a:solidFill>
              </a:rPr>
              <a:t>7</a:t>
            </a:fld>
            <a:r>
              <a:rPr lang="fr-FR" sz="2400" dirty="0">
                <a:solidFill>
                  <a:schemeClr val="bg2">
                    <a:lumMod val="10000"/>
                  </a:schemeClr>
                </a:solidFill>
              </a:rPr>
              <a:t>/13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576D77C-594C-87F7-BCC2-E58A2C0928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931"/>
          <a:stretch/>
        </p:blipFill>
        <p:spPr>
          <a:xfrm>
            <a:off x="-14868794" y="-6192838"/>
            <a:ext cx="12944012" cy="655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74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5323A8-36AE-CFA3-A161-6F2BAF47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515C8F-1ED8-9E5E-EE36-DF8F3A426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C34D6B5-9546-E90A-9AB1-A7730FDA6E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931"/>
          <a:stretch/>
        </p:blipFill>
        <p:spPr>
          <a:xfrm>
            <a:off x="-590087" y="104775"/>
            <a:ext cx="12944012" cy="655796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85C50D-2B58-0B03-A2D1-C273B25B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2936" y="6237288"/>
            <a:ext cx="2743200" cy="365125"/>
          </a:xfrm>
        </p:spPr>
        <p:txBody>
          <a:bodyPr/>
          <a:lstStyle/>
          <a:p>
            <a:fld id="{C783355A-6E9A-423E-BC26-FF3BAFC458FA}" type="slidenum">
              <a:rPr lang="fr-FR" sz="2400" smtClean="0">
                <a:solidFill>
                  <a:schemeClr val="bg2">
                    <a:lumMod val="10000"/>
                  </a:schemeClr>
                </a:solidFill>
              </a:rPr>
              <a:t>8</a:t>
            </a:fld>
            <a:r>
              <a:rPr lang="fr-FR" sz="2400" dirty="0">
                <a:solidFill>
                  <a:schemeClr val="bg2">
                    <a:lumMod val="10000"/>
                  </a:schemeClr>
                </a:solidFill>
              </a:rPr>
              <a:t>/13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B4D362D-63C5-2E07-5980-5D00597A90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81" r="15444" b="18152"/>
          <a:stretch/>
        </p:blipFill>
        <p:spPr>
          <a:xfrm>
            <a:off x="16881230" y="6662738"/>
            <a:ext cx="12392025" cy="750984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9759501-1D5F-7FF7-A228-0D5EC61DB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251992" y="8091530"/>
            <a:ext cx="12192000" cy="608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12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0B222A-5EB8-FA9D-6308-E342426F0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7DBCA0-6BC7-BFEB-BD0B-47664C912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8B6AF7C-BB56-AF9A-CF4D-6246D8AF1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225"/>
            <a:ext cx="12192000" cy="608105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AFA18A-B7BA-5EE0-378C-B216B552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783355A-6E9A-423E-BC26-FF3BAFC458FA}" type="slidenum">
              <a:rPr lang="fr-FR" sz="2400" smtClean="0">
                <a:solidFill>
                  <a:schemeClr val="bg2">
                    <a:lumMod val="10000"/>
                  </a:schemeClr>
                </a:solidFill>
              </a:rPr>
              <a:t>9</a:t>
            </a:fld>
            <a:r>
              <a:rPr lang="fr-FR" sz="2400" dirty="0">
                <a:solidFill>
                  <a:schemeClr val="bg2">
                    <a:lumMod val="10000"/>
                  </a:schemeClr>
                </a:solidFill>
              </a:rPr>
              <a:t>/13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AE50484-5097-4E28-7CD9-9AB7006D5B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931"/>
          <a:stretch/>
        </p:blipFill>
        <p:spPr>
          <a:xfrm>
            <a:off x="13618282" y="-5530057"/>
            <a:ext cx="12944012" cy="655796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6400817-E8DB-AB59-08AE-7CA40565C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764000" y="8154988"/>
            <a:ext cx="12192000" cy="648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41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178</Words>
  <Application>Microsoft Office PowerPoint</Application>
  <PresentationFormat>Grand écran</PresentationFormat>
  <Paragraphs>64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Thème Office</vt:lpstr>
      <vt:lpstr>Trouvez votre stage</vt:lpstr>
      <vt:lpstr>Sommaire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Trouver votre stage</dc:title>
  <dc:creator>Liam Legin</dc:creator>
  <cp:lastModifiedBy>KOULA ELRAZI</cp:lastModifiedBy>
  <cp:revision>3</cp:revision>
  <dcterms:created xsi:type="dcterms:W3CDTF">2024-04-04T19:20:34Z</dcterms:created>
  <dcterms:modified xsi:type="dcterms:W3CDTF">2024-04-05T06:05:06Z</dcterms:modified>
</cp:coreProperties>
</file>