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1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it's time for a challenge, to solidify your understanding, of what inheritance 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I'm going to show you a class diagram, like we worked with in the previous videos. 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B00BA-7BD8-F34D-237B-A006DE6D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" y="2485635"/>
            <a:ext cx="18709995" cy="15341529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8623903" y="2780522"/>
            <a:ext cx="17111268" cy="150036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challenge is to create the Worker class, the Employee class, and either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class, create the attributes and methods shown on this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main method that will create either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call the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method shown for the specific type of class you decide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9812413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90414-4367-FBDC-324C-578D1BA90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" y="2485635"/>
            <a:ext cx="18709995" cy="15341529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8623903" y="2780522"/>
            <a:ext cx="17111268" cy="150036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you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execute retire().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execute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990332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0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11963-8116-7D05-E2AE-DE4653D1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040" y="4689507"/>
            <a:ext cx="17401921" cy="111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07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52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Employee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class, we have specific Employee attributes,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employeeId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hireDate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simplicity's sake, we haven't included any methods specific to an Employee.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305436-B93D-420A-07CD-AEDCE9E1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23" y="7588209"/>
            <a:ext cx="17764755" cy="71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394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212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2022-11-01T01:12:40Z</dcterms:modified>
</cp:coreProperties>
</file>