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0" autoAdjust="0"/>
    <p:restoredTop sz="94704" autoAdjust="0"/>
  </p:normalViewPr>
  <p:slideViewPr>
    <p:cSldViewPr>
      <p:cViewPr varScale="1">
        <p:scale>
          <a:sx n="105" d="100"/>
          <a:sy n="105" d="100"/>
        </p:scale>
        <p:origin x="760" y="1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9/26/22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9/26/22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9/26/22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9/26/22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9/26/22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9/26/22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9/26/22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9/26/22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9/26/22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9/26/22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ackster.io/sparkfun/products/sparkfun-ambient-light-sensor-breakout-apds-93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Plant Maintenance Device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09/27/22</a:t>
            </a:r>
          </a:p>
          <a:p>
            <a:r>
              <a:rPr lang="en-US" dirty="0"/>
              <a:t>Liam </a:t>
            </a:r>
            <a:r>
              <a:rPr lang="en-US" dirty="0" err="1"/>
              <a:t>Merva</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Plants are something that always brighten up or improve the aesthetic in a room. There is a innate neurological benefit from keeping nature in close proximity indoors. However, I have always struggled to keep plants because I forget to water/care for them. Thus, I want to not only develop a program to sense when a plant needs water or light, but also automatically delivers water to it when it is required. The only manual labor required would be refilling the water. This is inspired by one of my friend’s quarantine projects where he built a device to water his garden. This also plays into my senior project, where I have to monitor a microenvironment and automatically apply medication/heat based on the circumstances of said environment. </a:t>
            </a:r>
          </a:p>
          <a:p>
            <a:pPr lvl="1"/>
            <a:r>
              <a:rPr lang="en-US" dirty="0"/>
              <a:t>Basing it off a former ENGI 301 project by Fernanda Lago: (https://</a:t>
            </a:r>
            <a:r>
              <a:rPr lang="en-US" dirty="0" err="1"/>
              <a:t>www.hackster.io</a:t>
            </a:r>
            <a:r>
              <a:rPr lang="en-US" dirty="0"/>
              <a:t>/</a:t>
            </a:r>
            <a:r>
              <a:rPr lang="en-US" dirty="0" err="1"/>
              <a:t>fernandalago</a:t>
            </a:r>
            <a:r>
              <a:rPr lang="en-US" dirty="0"/>
              <a:t>/plant-reminder-box-473f95)</a:t>
            </a:r>
          </a:p>
          <a:p>
            <a:pPr lvl="1"/>
            <a:r>
              <a:rPr lang="en-US" dirty="0"/>
              <a:t>Links to existing projects / libraries</a:t>
            </a:r>
          </a:p>
          <a:p>
            <a:r>
              <a:rPr lang="en-US" dirty="0"/>
              <a:t>Improvements are the automated water dispenser</a:t>
            </a:r>
          </a:p>
          <a:p>
            <a:pPr lvl="1"/>
            <a:endParaRPr lang="en-US" dirty="0"/>
          </a:p>
        </p:txBody>
      </p:sp>
      <p:pic>
        <p:nvPicPr>
          <p:cNvPr id="6" name="Picture 5">
            <a:extLst>
              <a:ext uri="{FF2B5EF4-FFF2-40B4-BE49-F238E27FC236}">
                <a16:creationId xmlns:a16="http://schemas.microsoft.com/office/drawing/2014/main" id="{9A0EE962-859E-BA38-CE6B-3A392C7B84A0}"/>
              </a:ext>
            </a:extLst>
          </p:cNvPr>
          <p:cNvPicPr>
            <a:picLocks noChangeAspect="1"/>
          </p:cNvPicPr>
          <p:nvPr/>
        </p:nvPicPr>
        <p:blipFill>
          <a:blip r:embed="rId2"/>
          <a:stretch>
            <a:fillRect/>
          </a:stretch>
        </p:blipFill>
        <p:spPr>
          <a:xfrm>
            <a:off x="8724900" y="3657599"/>
            <a:ext cx="2444110" cy="2667000"/>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609600" y="-1524"/>
            <a:ext cx="10972800" cy="914401"/>
          </a:xfrm>
        </p:spPr>
        <p:txBody>
          <a:bodyPr/>
          <a:lstStyle/>
          <a:p>
            <a:r>
              <a:rPr lang="en-US" dirty="0"/>
              <a:t>System Block Diagram</a:t>
            </a:r>
          </a:p>
        </p:txBody>
      </p:sp>
      <p:pic>
        <p:nvPicPr>
          <p:cNvPr id="6" name="Picture 5" descr="Diagram&#10;&#10;Description automatically generated">
            <a:extLst>
              <a:ext uri="{FF2B5EF4-FFF2-40B4-BE49-F238E27FC236}">
                <a16:creationId xmlns:a16="http://schemas.microsoft.com/office/drawing/2014/main" id="{DB93AF6D-61A3-AE65-7D8D-E2BD881624F0}"/>
              </a:ext>
            </a:extLst>
          </p:cNvPr>
          <p:cNvPicPr>
            <a:picLocks noChangeAspect="1"/>
          </p:cNvPicPr>
          <p:nvPr/>
        </p:nvPicPr>
        <p:blipFill>
          <a:blip r:embed="rId2"/>
          <a:stretch>
            <a:fillRect/>
          </a:stretch>
        </p:blipFill>
        <p:spPr>
          <a:xfrm>
            <a:off x="5638800" y="991119"/>
            <a:ext cx="6189797" cy="4875762"/>
          </a:xfrm>
          <a:prstGeom prst="rect">
            <a:avLst/>
          </a:prstGeom>
        </p:spPr>
      </p:pic>
      <p:sp>
        <p:nvSpPr>
          <p:cNvPr id="9" name="TextBox 8">
            <a:extLst>
              <a:ext uri="{FF2B5EF4-FFF2-40B4-BE49-F238E27FC236}">
                <a16:creationId xmlns:a16="http://schemas.microsoft.com/office/drawing/2014/main" id="{F967A4B6-FFA8-8E63-F77F-5559F7BD9B3A}"/>
              </a:ext>
            </a:extLst>
          </p:cNvPr>
          <p:cNvSpPr txBox="1"/>
          <p:nvPr/>
        </p:nvSpPr>
        <p:spPr>
          <a:xfrm>
            <a:off x="876300" y="1333500"/>
            <a:ext cx="44577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USB and WI-FI Dongle is optional, do not think it is necessary for my project</a:t>
            </a:r>
          </a:p>
          <a:p>
            <a:pPr marL="285750" indent="-285750">
              <a:buFont typeface="Arial" panose="020B0604020202020204" pitchFamily="34" charset="0"/>
              <a:buChar char="•"/>
            </a:pPr>
            <a:r>
              <a:rPr lang="en-US" dirty="0"/>
              <a:t>Need help with </a:t>
            </a:r>
            <a:r>
              <a:rPr lang="en-US" dirty="0" err="1"/>
              <a:t>MicroServo</a:t>
            </a:r>
            <a:r>
              <a:rPr lang="en-US" dirty="0"/>
              <a:t> motor connections/not sure if I need multiple </a:t>
            </a:r>
            <a:r>
              <a:rPr lang="en-US" dirty="0" err="1"/>
              <a:t>MicroServo</a:t>
            </a:r>
            <a:r>
              <a:rPr lang="en-US" dirty="0"/>
              <a:t> motors</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pic>
        <p:nvPicPr>
          <p:cNvPr id="8" name="Content Placeholder 7" descr="Diagram&#10;&#10;Description automatically generated">
            <a:extLst>
              <a:ext uri="{FF2B5EF4-FFF2-40B4-BE49-F238E27FC236}">
                <a16:creationId xmlns:a16="http://schemas.microsoft.com/office/drawing/2014/main" id="{85310A74-BC1D-24C8-D677-052B625AFB9B}"/>
              </a:ext>
            </a:extLst>
          </p:cNvPr>
          <p:cNvPicPr>
            <a:picLocks noGrp="1" noChangeAspect="1"/>
          </p:cNvPicPr>
          <p:nvPr>
            <p:ph idx="1"/>
          </p:nvPr>
        </p:nvPicPr>
        <p:blipFill>
          <a:blip r:embed="rId2"/>
          <a:stretch>
            <a:fillRect/>
          </a:stretch>
        </p:blipFill>
        <p:spPr>
          <a:xfrm>
            <a:off x="6362700" y="1235676"/>
            <a:ext cx="5410200" cy="4386648"/>
          </a:xfrm>
        </p:spPr>
      </p:pic>
      <p:sp>
        <p:nvSpPr>
          <p:cNvPr id="10" name="TextBox 9">
            <a:extLst>
              <a:ext uri="{FF2B5EF4-FFF2-40B4-BE49-F238E27FC236}">
                <a16:creationId xmlns:a16="http://schemas.microsoft.com/office/drawing/2014/main" id="{DFE10B85-100A-2BB1-5164-DC1CFF0CDE32}"/>
              </a:ext>
            </a:extLst>
          </p:cNvPr>
          <p:cNvSpPr txBox="1"/>
          <p:nvPr/>
        </p:nvSpPr>
        <p:spPr>
          <a:xfrm>
            <a:off x="723900" y="1485900"/>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Could not find current for </a:t>
            </a:r>
            <a:r>
              <a:rPr lang="en-US" dirty="0" err="1"/>
              <a:t>MicroServo</a:t>
            </a:r>
            <a:r>
              <a:rPr lang="en-US" dirty="0"/>
              <a:t> Motor</a:t>
            </a:r>
          </a:p>
          <a:p>
            <a:pPr marL="285750" indent="-285750">
              <a:buFont typeface="Arial" panose="020B0604020202020204" pitchFamily="34" charset="0"/>
              <a:buChar char="•"/>
            </a:pPr>
            <a:r>
              <a:rPr lang="en-US" dirty="0"/>
              <a:t>All values were pulled from datasheet/previous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120911491"/>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Micro servo</a:t>
                      </a:r>
                    </a:p>
                  </a:txBody>
                  <a:tcPr/>
                </a:tc>
                <a:tc>
                  <a:txBody>
                    <a:bodyPr/>
                    <a:lstStyle/>
                    <a:p>
                      <a:r>
                        <a:rPr lang="en-US" dirty="0"/>
                        <a:t>Yes</a:t>
                      </a:r>
                    </a:p>
                  </a:txBody>
                  <a:tcPr/>
                </a:tc>
                <a:tc>
                  <a:txBody>
                    <a:bodyPr/>
                    <a:lstStyle/>
                    <a:p>
                      <a:r>
                        <a:rPr lang="en-US" dirty="0"/>
                        <a:t>$5.95</a:t>
                      </a:r>
                    </a:p>
                  </a:txBody>
                  <a:tcPr/>
                </a:tc>
                <a:extLst>
                  <a:ext uri="{0D108BD9-81ED-4DB2-BD59-A6C34878D82A}">
                    <a16:rowId xmlns:a16="http://schemas.microsoft.com/office/drawing/2014/main" val="333135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2"/>
                        </a:rPr>
                        <a:t>SparkFun Ambient Light Sensor Breakout</a:t>
                      </a:r>
                      <a:r>
                        <a:rPr lang="en-US" sz="1800" b="0" i="0" u="none" strike="noStrike" kern="1200" dirty="0">
                          <a:solidFill>
                            <a:schemeClr val="tx1"/>
                          </a:solidFill>
                          <a:effectLst/>
                          <a:latin typeface="+mn-lt"/>
                          <a:ea typeface="+mn-ea"/>
                          <a:cs typeface="+mn-cs"/>
                        </a:rPr>
                        <a:t> (TEMT 6000)</a:t>
                      </a:r>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2.8" TFT LCD with Touchscreen Breakout Board w/MicroSD Socket - ILI9341</a:t>
                      </a:r>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1757493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Adafruit STEMMA Soil Sensor - I2C Capacitive Moisture Sensor</a:t>
                      </a:r>
                    </a:p>
                  </a:txBody>
                  <a:tcPr/>
                </a:tc>
                <a:tc>
                  <a:txBody>
                    <a:bodyPr/>
                    <a:lstStyle/>
                    <a:p>
                      <a:r>
                        <a:rPr lang="en-US" dirty="0"/>
                        <a:t>Yes</a:t>
                      </a:r>
                    </a:p>
                  </a:txBody>
                  <a:tcPr/>
                </a:tc>
                <a:tc>
                  <a:txBody>
                    <a:bodyPr/>
                    <a:lstStyle/>
                    <a:p>
                      <a:r>
                        <a:rPr lang="en-US" dirty="0"/>
                        <a:t>$7.50</a:t>
                      </a:r>
                    </a:p>
                  </a:txBody>
                  <a:tcPr/>
                </a:tc>
                <a:extLst>
                  <a:ext uri="{0D108BD9-81ED-4DB2-BD59-A6C34878D82A}">
                    <a16:rowId xmlns:a16="http://schemas.microsoft.com/office/drawing/2014/main" val="38628408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TP-Link USB </a:t>
                      </a:r>
                      <a:r>
                        <a:rPr lang="en-US" sz="1800" b="0" i="0" u="none" strike="noStrike" kern="1200" dirty="0" err="1">
                          <a:solidFill>
                            <a:schemeClr val="tx1"/>
                          </a:solidFill>
                          <a:effectLst/>
                          <a:latin typeface="+mn-lt"/>
                          <a:ea typeface="+mn-ea"/>
                          <a:cs typeface="+mn-cs"/>
                        </a:rPr>
                        <a:t>WiFi</a:t>
                      </a:r>
                      <a:r>
                        <a:rPr lang="en-US" sz="1800" b="0" i="0" u="none" strike="noStrike" kern="1200" dirty="0">
                          <a:solidFill>
                            <a:schemeClr val="tx1"/>
                          </a:solidFill>
                          <a:effectLst/>
                          <a:latin typeface="+mn-lt"/>
                          <a:ea typeface="+mn-ea"/>
                          <a:cs typeface="+mn-cs"/>
                        </a:rPr>
                        <a:t> Adapter</a:t>
                      </a:r>
                    </a:p>
                  </a:txBody>
                  <a:tcPr/>
                </a:tc>
                <a:tc>
                  <a:txBody>
                    <a:bodyPr/>
                    <a:lstStyle/>
                    <a:p>
                      <a:r>
                        <a:rPr lang="en-US" dirty="0"/>
                        <a:t>No</a:t>
                      </a:r>
                    </a:p>
                  </a:txBody>
                  <a:tcPr/>
                </a:tc>
                <a:tc>
                  <a:txBody>
                    <a:bodyPr/>
                    <a:lstStyle/>
                    <a:p>
                      <a:r>
                        <a:rPr lang="en-US" dirty="0"/>
                        <a:t>$10</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9374</TotalTime>
  <Words>321</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Plant Maintenance Device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Liam A Merva</cp:lastModifiedBy>
  <cp:revision>403</cp:revision>
  <dcterms:created xsi:type="dcterms:W3CDTF">2018-01-09T20:24:50Z</dcterms:created>
  <dcterms:modified xsi:type="dcterms:W3CDTF">2022-09-27T19:20:51Z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