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B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C26-CD46-754B-8853-622E837B0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9F191-7877-F046-BC4B-91D96AB3F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2EE7-04D5-C541-9A95-3FF6BC6A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666D-37F9-314E-A6BE-F8FD689E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0CB7-969B-B348-898A-6A9C1EA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7AAB-C015-504F-A916-6A17F78A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4B168-54CB-6342-A4A5-12354FFDE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3087-56C2-C442-B986-295464BE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29F8-00E7-EB41-A730-EAA4DB85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040E-A592-B145-9871-E44E12A6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51BD9-59AB-2D41-9AE0-EF4F180C2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3F816-F37A-A245-B13A-67A840AB6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FCF5-C669-3141-8C03-72CCA9EC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153A-A31C-F64D-BE27-5E0EBC30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21F3-93D3-8445-9B04-195F6F68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9926-129A-B644-84E7-5227DCC6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8CF0-C8E5-7443-BB1C-A1115537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432A-DF13-E442-BF41-12CEFCCB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C0FD-E37B-0849-A70F-7DDD051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B3F5-1FFE-D943-A99D-6BB74D8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3A66-DC89-224E-9B64-2556E3E9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C0282-B707-E344-8FCB-85622F11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F338-D0D1-4245-963D-5C3F5B80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7B9A-280D-3C43-A2A7-FA609DFA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9C489-A4AC-8A40-85A8-076048A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5AAE-2A58-EB4A-BCBC-8AE3B92B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52BF-B467-174E-ABAD-69AF362D8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30433-3701-2B47-884F-F834D71F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BF404-A4D8-4946-858D-50EDA1DB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8C4C-E3DD-8944-A5E8-971E8ED3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8B745-5D72-7F4D-BFE5-25415BB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F710-4A16-D949-9E63-65A93616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D182-2FD6-444A-9CA7-07F9B4F1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DA015-06A0-E64B-B0E5-21E3D920D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B010D-A09F-CC4E-B2DC-F901C7C2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5E2F-AE13-5442-86A4-C7373047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C26DD-3094-3344-BE41-B1F98A5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40CE9-0B88-B54A-B93D-2391CD43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32FC1-1C47-2A4F-9617-EFBBF074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7037-3E2B-1F48-A338-7E7B8245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6CDC-7B2A-0741-8258-12638CFE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29D62-59C3-C24A-91BB-1883A582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DCE58-3C80-6F4B-8A89-4A64A223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15A5B-BD17-324B-B56F-D4321823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9270B-D043-6C43-81CF-A5E3C9F7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A8D1E-D47F-444C-8FB2-FFA29E2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6BE5-70D4-EF47-8563-CA2EC064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41A9-4F91-E140-84E6-3C2EC237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ED8EC-BD30-924C-977E-62C3052A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1F82-7E32-E140-9ACA-C9315AB6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BF87E-2E55-2442-9F16-61341B76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A66C-88B5-9A4C-B2FD-322CD278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8880-80EA-BA42-9970-DF35F2E2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857DD-6811-7D43-B01B-69F045827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F2403-14E8-4F46-AF5B-BE676F69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0549-F307-D44E-ACBA-15E27A92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6DB-D680-6445-80A0-16235C31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159B7-CDD6-0E41-B54D-B101C429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1A077-E9EB-8541-BB30-2D70132B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07A1F-C38D-3247-9879-A5B021FD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2ADC-7844-C346-94F0-322D4A76A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4AB1-DF12-5D44-8AD9-75214CE3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01E1-6F1C-2C43-8451-31858716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79;p47">
            <a:extLst>
              <a:ext uri="{FF2B5EF4-FFF2-40B4-BE49-F238E27FC236}">
                <a16:creationId xmlns:a16="http://schemas.microsoft.com/office/drawing/2014/main" id="{6E5DAA6E-3B72-254B-9788-3CBDFE2047F9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724" cy="548640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9E1B3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611C72-6278-EB45-B103-9A9BF366A0E5}"/>
              </a:ext>
            </a:extLst>
          </p:cNvPr>
          <p:cNvSpPr>
            <a:spLocks noChangeAspect="1"/>
          </p:cNvSpPr>
          <p:nvPr/>
        </p:nvSpPr>
        <p:spPr>
          <a:xfrm>
            <a:off x="4495800" y="1828800"/>
            <a:ext cx="3200400" cy="3200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F61B0-2482-934A-9E74-2B03EB8F26AD}"/>
              </a:ext>
            </a:extLst>
          </p:cNvPr>
          <p:cNvGrpSpPr/>
          <p:nvPr/>
        </p:nvGrpSpPr>
        <p:grpSpPr>
          <a:xfrm>
            <a:off x="4728167" y="4771539"/>
            <a:ext cx="416344" cy="353361"/>
            <a:chOff x="4853505" y="2349606"/>
            <a:chExt cx="2158665" cy="2158787"/>
          </a:xfrm>
          <a:solidFill>
            <a:srgbClr val="FFFFFF"/>
          </a:solidFill>
        </p:grpSpPr>
        <p:sp>
          <p:nvSpPr>
            <p:cNvPr id="26" name="Google Shape;1528;p47">
              <a:extLst>
                <a:ext uri="{FF2B5EF4-FFF2-40B4-BE49-F238E27FC236}">
                  <a16:creationId xmlns:a16="http://schemas.microsoft.com/office/drawing/2014/main" id="{FBBD5F4C-D8AC-E044-84BA-AB40D6E2F29A}"/>
                </a:ext>
              </a:extLst>
            </p:cNvPr>
            <p:cNvSpPr/>
            <p:nvPr/>
          </p:nvSpPr>
          <p:spPr>
            <a:xfrm>
              <a:off x="4853505" y="2349606"/>
              <a:ext cx="2158665" cy="2158787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7" name="Google Shape;1529;p47">
              <a:extLst>
                <a:ext uri="{FF2B5EF4-FFF2-40B4-BE49-F238E27FC236}">
                  <a16:creationId xmlns:a16="http://schemas.microsoft.com/office/drawing/2014/main" id="{A6C442EB-759F-E646-9B80-469D9ED2D25D}"/>
                </a:ext>
              </a:extLst>
            </p:cNvPr>
            <p:cNvSpPr/>
            <p:nvPr/>
          </p:nvSpPr>
          <p:spPr>
            <a:xfrm>
              <a:off x="4984252" y="4020587"/>
              <a:ext cx="356937" cy="356937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1530;p47">
              <a:extLst>
                <a:ext uri="{FF2B5EF4-FFF2-40B4-BE49-F238E27FC236}">
                  <a16:creationId xmlns:a16="http://schemas.microsoft.com/office/drawing/2014/main" id="{79729D80-7C30-6146-A7B7-D25AF3CA9C9B}"/>
                </a:ext>
              </a:extLst>
            </p:cNvPr>
            <p:cNvSpPr/>
            <p:nvPr/>
          </p:nvSpPr>
          <p:spPr>
            <a:xfrm>
              <a:off x="5260842" y="4228760"/>
              <a:ext cx="228990" cy="228990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1531;p47">
              <a:extLst>
                <a:ext uri="{FF2B5EF4-FFF2-40B4-BE49-F238E27FC236}">
                  <a16:creationId xmlns:a16="http://schemas.microsoft.com/office/drawing/2014/main" id="{7985395D-8AA1-1343-93BF-143B0E30546B}"/>
                </a:ext>
              </a:extLst>
            </p:cNvPr>
            <p:cNvSpPr/>
            <p:nvPr/>
          </p:nvSpPr>
          <p:spPr>
            <a:xfrm>
              <a:off x="4904026" y="3871945"/>
              <a:ext cx="229112" cy="229112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745150-EAAE-F74A-B5B3-85861D85B44C}"/>
              </a:ext>
            </a:extLst>
          </p:cNvPr>
          <p:cNvGrpSpPr/>
          <p:nvPr/>
        </p:nvGrpSpPr>
        <p:grpSpPr>
          <a:xfrm>
            <a:off x="5080420" y="1968500"/>
            <a:ext cx="2068847" cy="3250330"/>
            <a:chOff x="5080420" y="1968500"/>
            <a:chExt cx="2068847" cy="32503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68DA08-D0F2-DE46-80F0-E6D62D15F1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80420" y="1968500"/>
              <a:ext cx="1040979" cy="1728599"/>
              <a:chOff x="774700" y="393700"/>
              <a:chExt cx="1384300" cy="229870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B0037F-C7ED-9F4C-9BB2-F4FFD0E4DC0F}"/>
                  </a:ext>
                </a:extLst>
              </p:cNvPr>
              <p:cNvSpPr/>
              <p:nvPr/>
            </p:nvSpPr>
            <p:spPr>
              <a:xfrm>
                <a:off x="774700" y="393700"/>
                <a:ext cx="469900" cy="2298700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35BE6EB-ACD2-804E-95A7-DE56956E6829}"/>
                  </a:ext>
                </a:extLst>
              </p:cNvPr>
              <p:cNvSpPr/>
              <p:nvPr/>
            </p:nvSpPr>
            <p:spPr>
              <a:xfrm rot="5400000">
                <a:off x="1231900" y="1765300"/>
                <a:ext cx="469900" cy="1384300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BE8F8C-1FCE-0E40-B14F-32CEC28B12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8087" y="3282251"/>
              <a:ext cx="1321180" cy="1936579"/>
              <a:chOff x="1116364" y="584817"/>
              <a:chExt cx="1623012" cy="2379004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902E086-7F01-E443-B0F6-1CCD41D25625}"/>
                  </a:ext>
                </a:extLst>
              </p:cNvPr>
              <p:cNvSpPr/>
              <p:nvPr/>
            </p:nvSpPr>
            <p:spPr>
              <a:xfrm>
                <a:off x="1116364" y="685800"/>
                <a:ext cx="392301" cy="2278021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89A0621-74DC-9D46-93C7-200E55F69E53}"/>
                  </a:ext>
                </a:extLst>
              </p:cNvPr>
              <p:cNvSpPr/>
              <p:nvPr/>
            </p:nvSpPr>
            <p:spPr>
              <a:xfrm>
                <a:off x="2347074" y="692849"/>
                <a:ext cx="392302" cy="1919099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A6108B0-9DDC-1A4B-811A-AFDDF3F01839}"/>
                  </a:ext>
                </a:extLst>
              </p:cNvPr>
              <p:cNvSpPr/>
              <p:nvPr/>
            </p:nvSpPr>
            <p:spPr>
              <a:xfrm rot="8671673">
                <a:off x="1724776" y="584817"/>
                <a:ext cx="392302" cy="2130450"/>
              </a:xfrm>
              <a:prstGeom prst="roundRect">
                <a:avLst>
                  <a:gd name="adj" fmla="val 13909"/>
                </a:avLst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Google Shape;1523;p47">
            <a:extLst>
              <a:ext uri="{FF2B5EF4-FFF2-40B4-BE49-F238E27FC236}">
                <a16:creationId xmlns:a16="http://schemas.microsoft.com/office/drawing/2014/main" id="{63F7A88E-A161-1D44-8345-2EC169F4B729}"/>
              </a:ext>
            </a:extLst>
          </p:cNvPr>
          <p:cNvSpPr/>
          <p:nvPr/>
        </p:nvSpPr>
        <p:spPr>
          <a:xfrm>
            <a:off x="4314423" y="4805139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BC7C6F-283B-BD41-998D-4CE644C35605}"/>
              </a:ext>
            </a:extLst>
          </p:cNvPr>
          <p:cNvGrpSpPr/>
          <p:nvPr/>
        </p:nvGrpSpPr>
        <p:grpSpPr>
          <a:xfrm>
            <a:off x="7490667" y="1662657"/>
            <a:ext cx="342008" cy="393192"/>
            <a:chOff x="5880967" y="3305191"/>
            <a:chExt cx="342008" cy="393192"/>
          </a:xfrm>
        </p:grpSpPr>
        <p:sp>
          <p:nvSpPr>
            <p:cNvPr id="33" name="Google Shape;1525;p47">
              <a:extLst>
                <a:ext uri="{FF2B5EF4-FFF2-40B4-BE49-F238E27FC236}">
                  <a16:creationId xmlns:a16="http://schemas.microsoft.com/office/drawing/2014/main" id="{8437002B-4521-254F-A5EE-11CAC3B67666}"/>
                </a:ext>
              </a:extLst>
            </p:cNvPr>
            <p:cNvSpPr/>
            <p:nvPr/>
          </p:nvSpPr>
          <p:spPr>
            <a:xfrm>
              <a:off x="6009607" y="3433832"/>
              <a:ext cx="177128" cy="177149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1526;p47">
              <a:extLst>
                <a:ext uri="{FF2B5EF4-FFF2-40B4-BE49-F238E27FC236}">
                  <a16:creationId xmlns:a16="http://schemas.microsoft.com/office/drawing/2014/main" id="{D2693A96-11D5-2E4D-B0EB-72F335D09AE5}"/>
                </a:ext>
              </a:extLst>
            </p:cNvPr>
            <p:cNvSpPr/>
            <p:nvPr/>
          </p:nvSpPr>
          <p:spPr>
            <a:xfrm>
              <a:off x="5880967" y="3305191"/>
              <a:ext cx="342008" cy="393192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oogle Shape;1583;p47">
            <a:extLst>
              <a:ext uri="{FF2B5EF4-FFF2-40B4-BE49-F238E27FC236}">
                <a16:creationId xmlns:a16="http://schemas.microsoft.com/office/drawing/2014/main" id="{A2610962-AEE6-E14E-9BD7-1784AD62C622}"/>
              </a:ext>
            </a:extLst>
          </p:cNvPr>
          <p:cNvGrpSpPr/>
          <p:nvPr/>
        </p:nvGrpSpPr>
        <p:grpSpPr>
          <a:xfrm>
            <a:off x="7107780" y="1660840"/>
            <a:ext cx="451252" cy="432860"/>
            <a:chOff x="5241175" y="4959100"/>
            <a:chExt cx="539775" cy="517775"/>
          </a:xfrm>
          <a:solidFill>
            <a:srgbClr val="FFFFFF"/>
          </a:solidFill>
        </p:grpSpPr>
        <p:sp>
          <p:nvSpPr>
            <p:cNvPr id="38" name="Google Shape;1584;p47">
              <a:extLst>
                <a:ext uri="{FF2B5EF4-FFF2-40B4-BE49-F238E27FC236}">
                  <a16:creationId xmlns:a16="http://schemas.microsoft.com/office/drawing/2014/main" id="{FBB230FF-00AB-7B40-8466-20D5EC9AD13B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1585;p47">
              <a:extLst>
                <a:ext uri="{FF2B5EF4-FFF2-40B4-BE49-F238E27FC236}">
                  <a16:creationId xmlns:a16="http://schemas.microsoft.com/office/drawing/2014/main" id="{54C52B4B-6660-B343-BFAE-1E31212D0473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1586;p47">
              <a:extLst>
                <a:ext uri="{FF2B5EF4-FFF2-40B4-BE49-F238E27FC236}">
                  <a16:creationId xmlns:a16="http://schemas.microsoft.com/office/drawing/2014/main" id="{FBC6DC8E-552B-9E4B-A42D-BA3831C9E373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1587;p47">
              <a:extLst>
                <a:ext uri="{FF2B5EF4-FFF2-40B4-BE49-F238E27FC236}">
                  <a16:creationId xmlns:a16="http://schemas.microsoft.com/office/drawing/2014/main" id="{FA770DEB-4A20-3247-A86C-DDD4837AB0F1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1588;p47">
              <a:extLst>
                <a:ext uri="{FF2B5EF4-FFF2-40B4-BE49-F238E27FC236}">
                  <a16:creationId xmlns:a16="http://schemas.microsoft.com/office/drawing/2014/main" id="{C77C2B6F-C349-EE44-8A33-68A12FFC4A9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1589;p47">
              <a:extLst>
                <a:ext uri="{FF2B5EF4-FFF2-40B4-BE49-F238E27FC236}">
                  <a16:creationId xmlns:a16="http://schemas.microsoft.com/office/drawing/2014/main" id="{68D8BF08-C897-8F47-BC51-B55A3D78A617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78696C-3D5D-0C49-A156-54F34B6386A7}"/>
              </a:ext>
            </a:extLst>
          </p:cNvPr>
          <p:cNvSpPr txBox="1"/>
          <p:nvPr/>
        </p:nvSpPr>
        <p:spPr>
          <a:xfrm>
            <a:off x="8293100" y="5613400"/>
            <a:ext cx="353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using symbols from </a:t>
            </a:r>
            <a:r>
              <a:rPr lang="en-US" dirty="0" err="1"/>
              <a:t>SlidesCarnival</a:t>
            </a:r>
            <a:r>
              <a:rPr lang="en-US" dirty="0"/>
              <a:t> - </a:t>
            </a:r>
            <a:r>
              <a:rPr lang="en-US" dirty="0" err="1"/>
              <a:t>Messala</a:t>
            </a:r>
            <a:r>
              <a:rPr lang="en-US" dirty="0"/>
              <a:t> presentation template </a:t>
            </a:r>
          </a:p>
        </p:txBody>
      </p:sp>
    </p:spTree>
    <p:extLst>
      <p:ext uri="{BB962C8B-B14F-4D97-AF65-F5344CB8AC3E}">
        <p14:creationId xmlns:p14="http://schemas.microsoft.com/office/powerpoint/2010/main" val="189506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Nester, Liam M</dc:creator>
  <cp:lastModifiedBy>Nester, Liam M</cp:lastModifiedBy>
  <cp:revision>4</cp:revision>
  <dcterms:created xsi:type="dcterms:W3CDTF">2021-02-21T04:08:51Z</dcterms:created>
  <dcterms:modified xsi:type="dcterms:W3CDTF">2021-02-21T05:26:17Z</dcterms:modified>
</cp:coreProperties>
</file>