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08788" cy="8086725"/>
  <p:embeddedFontLst>
    <p:embeddedFont>
      <p:font typeface="Domine" panose="020B0604020202020204" charset="0"/>
      <p:regular r:id="rId4"/>
    </p:embeddedFont>
    <p:embeddedFont>
      <p:font typeface="Montserrat Semi Bold" panose="020B0604020202020204" charset="0"/>
      <p:bold r:id="rId5"/>
    </p:embeddedFont>
  </p:embeddedFontLst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57" kern="1200">
        <a:solidFill>
          <a:schemeClr val="tx1"/>
        </a:solidFill>
        <a:latin typeface="Arial"/>
        <a:ea typeface="+mn-ea"/>
        <a:cs typeface="+mn-cs"/>
      </a:defRPr>
    </a:lvl1pPr>
    <a:lvl2pPr marL="326532" algn="l" rtl="0" fontAlgn="base">
      <a:spcBef>
        <a:spcPct val="0"/>
      </a:spcBef>
      <a:spcAft>
        <a:spcPct val="0"/>
      </a:spcAft>
      <a:defRPr sz="2857" kern="1200">
        <a:solidFill>
          <a:schemeClr val="tx1"/>
        </a:solidFill>
        <a:latin typeface="Arial"/>
        <a:ea typeface="+mn-ea"/>
        <a:cs typeface="+mn-cs"/>
      </a:defRPr>
    </a:lvl2pPr>
    <a:lvl3pPr marL="653064" algn="l" rtl="0" fontAlgn="base">
      <a:spcBef>
        <a:spcPct val="0"/>
      </a:spcBef>
      <a:spcAft>
        <a:spcPct val="0"/>
      </a:spcAft>
      <a:defRPr sz="2857" kern="1200">
        <a:solidFill>
          <a:schemeClr val="tx1"/>
        </a:solidFill>
        <a:latin typeface="Arial"/>
        <a:ea typeface="+mn-ea"/>
        <a:cs typeface="+mn-cs"/>
      </a:defRPr>
    </a:lvl3pPr>
    <a:lvl4pPr marL="979597" algn="l" rtl="0" fontAlgn="base">
      <a:spcBef>
        <a:spcPct val="0"/>
      </a:spcBef>
      <a:spcAft>
        <a:spcPct val="0"/>
      </a:spcAft>
      <a:defRPr sz="2857" kern="1200">
        <a:solidFill>
          <a:schemeClr val="tx1"/>
        </a:solidFill>
        <a:latin typeface="Arial"/>
        <a:ea typeface="+mn-ea"/>
        <a:cs typeface="+mn-cs"/>
      </a:defRPr>
    </a:lvl4pPr>
    <a:lvl5pPr marL="1306129" algn="l" rtl="0" fontAlgn="base">
      <a:spcBef>
        <a:spcPct val="0"/>
      </a:spcBef>
      <a:spcAft>
        <a:spcPct val="0"/>
      </a:spcAft>
      <a:defRPr sz="2857" kern="1200">
        <a:solidFill>
          <a:schemeClr val="tx1"/>
        </a:solidFill>
        <a:latin typeface="Arial"/>
        <a:ea typeface="+mn-ea"/>
        <a:cs typeface="+mn-cs"/>
      </a:defRPr>
    </a:lvl5pPr>
    <a:lvl6pPr marL="1632661" algn="l" defTabSz="653064" rtl="0" eaLnBrk="1" latinLnBrk="0" hangingPunct="1">
      <a:defRPr sz="2857" kern="1200">
        <a:solidFill>
          <a:schemeClr val="tx1"/>
        </a:solidFill>
        <a:latin typeface="Arial"/>
        <a:ea typeface="+mn-ea"/>
        <a:cs typeface="+mn-cs"/>
      </a:defRPr>
    </a:lvl6pPr>
    <a:lvl7pPr marL="1959193" algn="l" defTabSz="653064" rtl="0" eaLnBrk="1" latinLnBrk="0" hangingPunct="1">
      <a:defRPr sz="2857" kern="1200">
        <a:solidFill>
          <a:schemeClr val="tx1"/>
        </a:solidFill>
        <a:latin typeface="Arial"/>
        <a:ea typeface="+mn-ea"/>
        <a:cs typeface="+mn-cs"/>
      </a:defRPr>
    </a:lvl7pPr>
    <a:lvl8pPr marL="2285726" algn="l" defTabSz="653064" rtl="0" eaLnBrk="1" latinLnBrk="0" hangingPunct="1">
      <a:defRPr sz="2857" kern="1200">
        <a:solidFill>
          <a:schemeClr val="tx1"/>
        </a:solidFill>
        <a:latin typeface="Arial"/>
        <a:ea typeface="+mn-ea"/>
        <a:cs typeface="+mn-cs"/>
      </a:defRPr>
    </a:lvl8pPr>
    <a:lvl9pPr marL="2612258" algn="l" defTabSz="653064" rtl="0" eaLnBrk="1" latinLnBrk="0" hangingPunct="1">
      <a:defRPr sz="2857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9" autoAdjust="0"/>
    <p:restoredTop sz="94660"/>
  </p:normalViewPr>
  <p:slideViewPr>
    <p:cSldViewPr snapToGrid="0">
      <p:cViewPr>
        <p:scale>
          <a:sx n="49" d="100"/>
          <a:sy n="49" d="100"/>
        </p:scale>
        <p:origin x="1829" y="-235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51162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06425"/>
            <a:ext cx="4548188" cy="3032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841750"/>
            <a:ext cx="5446712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680325"/>
            <a:ext cx="295116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7680325"/>
            <a:ext cx="2951162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FD68BA3D-49E0-46A5-97E9-F72E8ED8D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00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857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326532" algn="l" rtl="0" eaLnBrk="0" fontAlgn="base" hangingPunct="0">
      <a:spcBef>
        <a:spcPct val="30000"/>
      </a:spcBef>
      <a:spcAft>
        <a:spcPct val="0"/>
      </a:spcAft>
      <a:defRPr sz="857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653064" algn="l" rtl="0" eaLnBrk="0" fontAlgn="base" hangingPunct="0">
      <a:spcBef>
        <a:spcPct val="30000"/>
      </a:spcBef>
      <a:spcAft>
        <a:spcPct val="0"/>
      </a:spcAft>
      <a:defRPr sz="857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979597" algn="l" rtl="0" eaLnBrk="0" fontAlgn="base" hangingPunct="0">
      <a:spcBef>
        <a:spcPct val="30000"/>
      </a:spcBef>
      <a:spcAft>
        <a:spcPct val="0"/>
      </a:spcAft>
      <a:defRPr sz="857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306129" algn="l" rtl="0" eaLnBrk="0" fontAlgn="base" hangingPunct="0">
      <a:spcBef>
        <a:spcPct val="30000"/>
      </a:spcBef>
      <a:spcAft>
        <a:spcPct val="0"/>
      </a:spcAft>
      <a:defRPr sz="857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1632661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/>
            </a:defPPr>
            <a:lvl1pPr eaLnBrk="0" hangingPunct="0">
              <a:defRPr sz="40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fld id="{FE711041-1460-417A-9628-0999F88FE5EF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606425"/>
            <a:ext cx="4548188" cy="3032125"/>
          </a:xfrm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/>
            </a:defPPr>
          </a:lstStyle>
          <a:p>
            <a:pPr eaLnBrk="1" hangingPunct="1"/>
            <a:endParaRPr lang="en-US" altLang="en-US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337" y="6817179"/>
            <a:ext cx="27981728" cy="4704443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8033" y="12436022"/>
            <a:ext cx="23042336" cy="5607957"/>
          </a:xfr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261257" indent="0" algn="ctr">
              <a:buNone/>
              <a:defRPr/>
            </a:lvl2pPr>
            <a:lvl3pPr marL="522514" indent="0" algn="ctr">
              <a:buNone/>
              <a:defRPr/>
            </a:lvl3pPr>
            <a:lvl4pPr marL="783771" indent="0" algn="ctr">
              <a:buNone/>
              <a:defRPr/>
            </a:lvl4pPr>
            <a:lvl5pPr marL="1045028" indent="0" algn="ctr">
              <a:buNone/>
              <a:defRPr/>
            </a:lvl5pPr>
            <a:lvl6pPr marL="1306286" indent="0" algn="ctr">
              <a:buNone/>
              <a:defRPr/>
            </a:lvl6pPr>
            <a:lvl7pPr marL="1567543" indent="0" algn="ctr">
              <a:buNone/>
              <a:defRPr/>
            </a:lvl7pPr>
            <a:lvl8pPr marL="1828800" indent="0" algn="ctr">
              <a:buNone/>
              <a:defRPr/>
            </a:lvl8pPr>
            <a:lvl9pPr marL="209005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DA95BE68-8CCE-46D6-825E-4C8931113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4309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B474208-0198-4A25-8E49-9981AE94CA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0238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929" y="879929"/>
            <a:ext cx="7406369" cy="18724336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464" y="879929"/>
            <a:ext cx="22089836" cy="18724336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DC450EB3-2DBF-480F-84FE-E177DB3F6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506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1AA1885A-9E93-4209-AD0F-62A47E16B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633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2445"/>
            <a:ext cx="27980367" cy="4357914"/>
          </a:xfrm>
        </p:spPr>
        <p:txBody>
          <a:bodyPr anchor="t"/>
          <a:lstStyle>
            <a:defPPr>
              <a:defRPr kern="1200"/>
            </a:defPPr>
            <a:lvl1pPr algn="l">
              <a:defRPr sz="228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843"/>
            <a:ext cx="27980367" cy="4800600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143"/>
            </a:lvl1pPr>
            <a:lvl2pPr marL="261257" indent="0">
              <a:buNone/>
              <a:defRPr sz="1029"/>
            </a:lvl2pPr>
            <a:lvl3pPr marL="522514" indent="0">
              <a:buNone/>
              <a:defRPr sz="914"/>
            </a:lvl3pPr>
            <a:lvl4pPr marL="783771" indent="0">
              <a:buNone/>
              <a:defRPr sz="800"/>
            </a:lvl4pPr>
            <a:lvl5pPr marL="1045028" indent="0">
              <a:buNone/>
              <a:defRPr sz="800"/>
            </a:lvl5pPr>
            <a:lvl6pPr marL="1306286" indent="0">
              <a:buNone/>
              <a:defRPr sz="800"/>
            </a:lvl6pPr>
            <a:lvl7pPr marL="1567543" indent="0">
              <a:buNone/>
              <a:defRPr sz="800"/>
            </a:lvl7pPr>
            <a:lvl8pPr marL="1828800" indent="0">
              <a:buNone/>
              <a:defRPr sz="800"/>
            </a:lvl8pPr>
            <a:lvl9pPr marL="2090057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8D8E578A-D0F8-4058-94E3-8546EF85F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3550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465" y="5121729"/>
            <a:ext cx="14747422" cy="14482536"/>
          </a:xfrm>
        </p:spPr>
        <p:txBody>
          <a:bodyPr/>
          <a:lstStyle>
            <a:defPPr>
              <a:defRPr kern="1200"/>
            </a:defPPr>
            <a:lvl1pPr>
              <a:defRPr sz="1600"/>
            </a:lvl1pPr>
            <a:lvl2pPr>
              <a:defRPr sz="1371"/>
            </a:lvl2pPr>
            <a:lvl3pPr>
              <a:defRPr sz="1143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24514" y="5121729"/>
            <a:ext cx="14748782" cy="14482536"/>
          </a:xfrm>
        </p:spPr>
        <p:txBody>
          <a:bodyPr/>
          <a:lstStyle>
            <a:defPPr>
              <a:defRPr kern="1200"/>
            </a:defPPr>
            <a:lvl1pPr>
              <a:defRPr sz="1600"/>
            </a:lvl1pPr>
            <a:lvl2pPr>
              <a:defRPr sz="1371"/>
            </a:lvl2pPr>
            <a:lvl3pPr>
              <a:defRPr sz="1143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AD92783-880D-4EF9-AAA3-0353101734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01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465" y="879022"/>
            <a:ext cx="29625472" cy="3657600"/>
          </a:xfr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464" y="4912180"/>
            <a:ext cx="14544677" cy="2047421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371" b="1"/>
            </a:lvl1pPr>
            <a:lvl2pPr marL="261257" indent="0">
              <a:buNone/>
              <a:defRPr sz="1143" b="1"/>
            </a:lvl2pPr>
            <a:lvl3pPr marL="522514" indent="0">
              <a:buNone/>
              <a:defRPr sz="1029" b="1"/>
            </a:lvl3pPr>
            <a:lvl4pPr marL="783771" indent="0">
              <a:buNone/>
              <a:defRPr sz="914" b="1"/>
            </a:lvl4pPr>
            <a:lvl5pPr marL="1045028" indent="0">
              <a:buNone/>
              <a:defRPr sz="914" b="1"/>
            </a:lvl5pPr>
            <a:lvl6pPr marL="1306286" indent="0">
              <a:buNone/>
              <a:defRPr sz="914" b="1"/>
            </a:lvl6pPr>
            <a:lvl7pPr marL="1567543" indent="0">
              <a:buNone/>
              <a:defRPr sz="914" b="1"/>
            </a:lvl7pPr>
            <a:lvl8pPr marL="1828800" indent="0">
              <a:buNone/>
              <a:defRPr sz="914" b="1"/>
            </a:lvl8pPr>
            <a:lvl9pPr marL="2090057" indent="0">
              <a:buNone/>
              <a:defRPr sz="9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464" y="6959600"/>
            <a:ext cx="14544677" cy="12643757"/>
          </a:xfrm>
        </p:spPr>
        <p:txBody>
          <a:bodyPr/>
          <a:lstStyle>
            <a:defPPr>
              <a:defRPr kern="1200"/>
            </a:defPPr>
            <a:lvl1pPr>
              <a:defRPr sz="1371"/>
            </a:lvl1pPr>
            <a:lvl2pPr>
              <a:defRPr sz="1143"/>
            </a:lvl2pPr>
            <a:lvl3pPr>
              <a:defRPr sz="1029"/>
            </a:lvl3pPr>
            <a:lvl4pPr>
              <a:defRPr sz="914"/>
            </a:lvl4pPr>
            <a:lvl5pPr>
              <a:defRPr sz="914"/>
            </a:lvl5pPr>
            <a:lvl6pPr>
              <a:defRPr sz="914"/>
            </a:lvl6pPr>
            <a:lvl7pPr>
              <a:defRPr sz="914"/>
            </a:lvl7pPr>
            <a:lvl8pPr>
              <a:defRPr sz="914"/>
            </a:lvl8pPr>
            <a:lvl9pPr>
              <a:defRPr sz="9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1818" y="4912180"/>
            <a:ext cx="14550120" cy="2047421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371" b="1"/>
            </a:lvl1pPr>
            <a:lvl2pPr marL="261257" indent="0">
              <a:buNone/>
              <a:defRPr sz="1143" b="1"/>
            </a:lvl2pPr>
            <a:lvl3pPr marL="522514" indent="0">
              <a:buNone/>
              <a:defRPr sz="1029" b="1"/>
            </a:lvl3pPr>
            <a:lvl4pPr marL="783771" indent="0">
              <a:buNone/>
              <a:defRPr sz="914" b="1"/>
            </a:lvl4pPr>
            <a:lvl5pPr marL="1045028" indent="0">
              <a:buNone/>
              <a:defRPr sz="914" b="1"/>
            </a:lvl5pPr>
            <a:lvl6pPr marL="1306286" indent="0">
              <a:buNone/>
              <a:defRPr sz="914" b="1"/>
            </a:lvl6pPr>
            <a:lvl7pPr marL="1567543" indent="0">
              <a:buNone/>
              <a:defRPr sz="914" b="1"/>
            </a:lvl7pPr>
            <a:lvl8pPr marL="1828800" indent="0">
              <a:buNone/>
              <a:defRPr sz="914" b="1"/>
            </a:lvl8pPr>
            <a:lvl9pPr marL="2090057" indent="0">
              <a:buNone/>
              <a:defRPr sz="9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1818" y="6959600"/>
            <a:ext cx="14550120" cy="12643757"/>
          </a:xfrm>
        </p:spPr>
        <p:txBody>
          <a:bodyPr/>
          <a:lstStyle>
            <a:defPPr>
              <a:defRPr kern="1200"/>
            </a:defPPr>
            <a:lvl1pPr>
              <a:defRPr sz="1371"/>
            </a:lvl1pPr>
            <a:lvl2pPr>
              <a:defRPr sz="1143"/>
            </a:lvl2pPr>
            <a:lvl3pPr>
              <a:defRPr sz="1029"/>
            </a:lvl3pPr>
            <a:lvl4pPr>
              <a:defRPr sz="914"/>
            </a:lvl4pPr>
            <a:lvl5pPr>
              <a:defRPr sz="914"/>
            </a:lvl5pPr>
            <a:lvl6pPr>
              <a:defRPr sz="914"/>
            </a:lvl6pPr>
            <a:lvl7pPr>
              <a:defRPr sz="914"/>
            </a:lvl7pPr>
            <a:lvl8pPr>
              <a:defRPr sz="914"/>
            </a:lvl8pPr>
            <a:lvl9pPr>
              <a:defRPr sz="9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278D30F0-36CE-423B-87E3-3336EA73C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213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F3C68488-87DD-4EF1-ADE4-C23BB20DA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423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D04324FF-B463-45BE-A8A2-637C431B8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7535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465" y="873580"/>
            <a:ext cx="10829926" cy="3718378"/>
          </a:xfrm>
        </p:spPr>
        <p:txBody>
          <a:bodyPr anchor="b"/>
          <a:lstStyle>
            <a:defPPr>
              <a:defRPr kern="1200"/>
            </a:defPPr>
            <a:lvl1pPr algn="l">
              <a:defRPr sz="114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636" y="873580"/>
            <a:ext cx="18402300" cy="18729778"/>
          </a:xfrm>
        </p:spPr>
        <p:txBody>
          <a:bodyPr/>
          <a:lstStyle>
            <a:defPPr>
              <a:defRPr kern="1200"/>
            </a:defPPr>
            <a:lvl1pPr>
              <a:defRPr sz="1829"/>
            </a:lvl1pPr>
            <a:lvl2pPr>
              <a:defRPr sz="1600"/>
            </a:lvl2pPr>
            <a:lvl3pPr>
              <a:defRPr sz="1371"/>
            </a:lvl3pPr>
            <a:lvl4pPr>
              <a:defRPr sz="1143"/>
            </a:lvl4pPr>
            <a:lvl5pPr>
              <a:defRPr sz="1143"/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465" y="4591957"/>
            <a:ext cx="10829926" cy="1501140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800"/>
            </a:lvl1pPr>
            <a:lvl2pPr marL="261257" indent="0">
              <a:buNone/>
              <a:defRPr sz="686"/>
            </a:lvl2pPr>
            <a:lvl3pPr marL="522514" indent="0">
              <a:buNone/>
              <a:defRPr sz="571"/>
            </a:lvl3pPr>
            <a:lvl4pPr marL="783771" indent="0">
              <a:buNone/>
              <a:defRPr sz="514"/>
            </a:lvl4pPr>
            <a:lvl5pPr marL="1045028" indent="0">
              <a:buNone/>
              <a:defRPr sz="514"/>
            </a:lvl5pPr>
            <a:lvl6pPr marL="1306286" indent="0">
              <a:buNone/>
              <a:defRPr sz="514"/>
            </a:lvl6pPr>
            <a:lvl7pPr marL="1567543" indent="0">
              <a:buNone/>
              <a:defRPr sz="514"/>
            </a:lvl7pPr>
            <a:lvl8pPr marL="1828800" indent="0">
              <a:buNone/>
              <a:defRPr sz="514"/>
            </a:lvl8pPr>
            <a:lvl9pPr marL="2090057" indent="0">
              <a:buNone/>
              <a:defRPr sz="5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569AF8B2-148F-4F0B-8BF4-12161EC2D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4203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508" y="15361558"/>
            <a:ext cx="19750768" cy="1814286"/>
          </a:xfrm>
        </p:spPr>
        <p:txBody>
          <a:bodyPr anchor="b"/>
          <a:lstStyle>
            <a:defPPr>
              <a:defRPr kern="1200"/>
            </a:defPPr>
            <a:lvl1pPr algn="l">
              <a:defRPr sz="114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508" y="1961244"/>
            <a:ext cx="19750768" cy="13167178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829"/>
            </a:lvl1pPr>
            <a:lvl2pPr marL="261257" indent="0">
              <a:buNone/>
              <a:defRPr sz="1600"/>
            </a:lvl2pPr>
            <a:lvl3pPr marL="522514" indent="0">
              <a:buNone/>
              <a:defRPr sz="1371"/>
            </a:lvl3pPr>
            <a:lvl4pPr marL="783771" indent="0">
              <a:buNone/>
              <a:defRPr sz="1143"/>
            </a:lvl4pPr>
            <a:lvl5pPr marL="1045028" indent="0">
              <a:buNone/>
              <a:defRPr sz="1143"/>
            </a:lvl5pPr>
            <a:lvl6pPr marL="1306286" indent="0">
              <a:buNone/>
              <a:defRPr sz="1143"/>
            </a:lvl6pPr>
            <a:lvl7pPr marL="1567543" indent="0">
              <a:buNone/>
              <a:defRPr sz="1143"/>
            </a:lvl7pPr>
            <a:lvl8pPr marL="1828800" indent="0">
              <a:buNone/>
              <a:defRPr sz="1143"/>
            </a:lvl8pPr>
            <a:lvl9pPr marL="2090057" indent="0">
              <a:buNone/>
              <a:defRPr sz="1143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508" y="17175843"/>
            <a:ext cx="19750768" cy="2575379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800"/>
            </a:lvl1pPr>
            <a:lvl2pPr marL="261257" indent="0">
              <a:buNone/>
              <a:defRPr sz="686"/>
            </a:lvl2pPr>
            <a:lvl3pPr marL="522514" indent="0">
              <a:buNone/>
              <a:defRPr sz="571"/>
            </a:lvl3pPr>
            <a:lvl4pPr marL="783771" indent="0">
              <a:buNone/>
              <a:defRPr sz="514"/>
            </a:lvl4pPr>
            <a:lvl5pPr marL="1045028" indent="0">
              <a:buNone/>
              <a:defRPr sz="514"/>
            </a:lvl5pPr>
            <a:lvl6pPr marL="1306286" indent="0">
              <a:buNone/>
              <a:defRPr sz="514"/>
            </a:lvl6pPr>
            <a:lvl7pPr marL="1567543" indent="0">
              <a:buNone/>
              <a:defRPr sz="514"/>
            </a:lvl7pPr>
            <a:lvl8pPr marL="1828800" indent="0">
              <a:buNone/>
              <a:defRPr sz="514"/>
            </a:lvl8pPr>
            <a:lvl9pPr marL="2090057" indent="0">
              <a:buNone/>
              <a:defRPr sz="5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394B4100-3FB4-4EE7-9A6A-3BB0409A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8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6465" y="879929"/>
            <a:ext cx="2962683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ctr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465" y="5121729"/>
            <a:ext cx="29626833" cy="1448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6465" y="19985264"/>
            <a:ext cx="768123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2687864">
              <a:defRPr sz="4114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665" y="19985264"/>
            <a:ext cx="1042443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ctr" defTabSz="2687864">
              <a:defRPr sz="4114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2065" y="19985264"/>
            <a:ext cx="768123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0253" tIns="235127" rIns="470253" bIns="23512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2687864">
              <a:defRPr sz="4114" smtClean="0">
                <a:latin typeface="Arial" pitchFamily="34" charset="0"/>
              </a:defRPr>
            </a:lvl1pPr>
          </a:lstStyle>
          <a:p>
            <a:pPr>
              <a:defRPr/>
            </a:pPr>
            <a:fld id="{0B35A14E-1105-4CD0-847A-A3FB94D0B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2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10972800"/>
            <a:ext cx="14274800" cy="3937000"/>
          </a:xfrm>
          <a:prstGeom prst="rect">
            <a:avLst/>
          </a:prstGeom>
        </p:spPr>
      </p:pic>
      <p:pic>
        <p:nvPicPr>
          <p:cNvPr id="2053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29718000" y="10972800"/>
            <a:ext cx="14274800" cy="3937000"/>
          </a:xfrm>
          <a:prstGeom prst="rect">
            <a:avLst/>
          </a:prstGeom>
        </p:spPr>
      </p:pic>
      <p:pic>
        <p:nvPicPr>
          <p:cNvPr id="2054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1460500" y="22453600"/>
            <a:ext cx="29997400" cy="1447800"/>
          </a:xfrm>
          <a:prstGeom prst="rect">
            <a:avLst/>
          </a:prstGeom>
        </p:spPr>
      </p:pic>
      <p:sp>
        <p:nvSpPr>
          <p:cNvPr id="2055" name="New shape"/>
          <p:cNvSpPr/>
          <p:nvPr/>
        </p:nvSpPr>
        <p:spPr>
          <a:xfrm>
            <a:off x="1460500" y="23025100"/>
            <a:ext cx="164592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introspectiveporpoise  Size: 36x24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2687864" rtl="0" eaLnBrk="0" fontAlgn="base" hangingPunct="0">
        <a:spcBef>
          <a:spcPct val="0"/>
        </a:spcBef>
        <a:spcAft>
          <a:spcPct val="0"/>
        </a:spcAft>
        <a:defRPr sz="12971">
          <a:solidFill>
            <a:schemeClr val="tx2"/>
          </a:solidFill>
          <a:latin typeface="+mj-lt"/>
          <a:ea typeface="+mj-ea"/>
          <a:cs typeface="+mj-cs"/>
        </a:defRPr>
      </a:lvl1pPr>
      <a:lvl2pPr algn="ctr" defTabSz="2687864" rtl="0" eaLnBrk="0" fontAlgn="base" hangingPunct="0">
        <a:spcBef>
          <a:spcPct val="0"/>
        </a:spcBef>
        <a:spcAft>
          <a:spcPct val="0"/>
        </a:spcAft>
        <a:defRPr sz="12971">
          <a:solidFill>
            <a:schemeClr val="tx2"/>
          </a:solidFill>
          <a:latin typeface="Arial" pitchFamily="34" charset="0"/>
        </a:defRPr>
      </a:lvl2pPr>
      <a:lvl3pPr algn="ctr" defTabSz="2687864" rtl="0" eaLnBrk="0" fontAlgn="base" hangingPunct="0">
        <a:spcBef>
          <a:spcPct val="0"/>
        </a:spcBef>
        <a:spcAft>
          <a:spcPct val="0"/>
        </a:spcAft>
        <a:defRPr sz="12971">
          <a:solidFill>
            <a:schemeClr val="tx2"/>
          </a:solidFill>
          <a:latin typeface="Arial" pitchFamily="34" charset="0"/>
        </a:defRPr>
      </a:lvl3pPr>
      <a:lvl4pPr algn="ctr" defTabSz="2687864" rtl="0" eaLnBrk="0" fontAlgn="base" hangingPunct="0">
        <a:spcBef>
          <a:spcPct val="0"/>
        </a:spcBef>
        <a:spcAft>
          <a:spcPct val="0"/>
        </a:spcAft>
        <a:defRPr sz="12971">
          <a:solidFill>
            <a:schemeClr val="tx2"/>
          </a:solidFill>
          <a:latin typeface="Arial" pitchFamily="34" charset="0"/>
        </a:defRPr>
      </a:lvl4pPr>
      <a:lvl5pPr algn="ctr" defTabSz="2687864" rtl="0" eaLnBrk="0" fontAlgn="base" hangingPunct="0">
        <a:spcBef>
          <a:spcPct val="0"/>
        </a:spcBef>
        <a:spcAft>
          <a:spcPct val="0"/>
        </a:spcAft>
        <a:defRPr sz="12971">
          <a:solidFill>
            <a:schemeClr val="tx2"/>
          </a:solidFill>
          <a:latin typeface="Arial" pitchFamily="34" charset="0"/>
        </a:defRPr>
      </a:lvl5pPr>
      <a:lvl6pPr marL="261257" algn="ctr" defTabSz="2687864" rtl="0" fontAlgn="base">
        <a:spcBef>
          <a:spcPct val="0"/>
        </a:spcBef>
        <a:spcAft>
          <a:spcPct val="0"/>
        </a:spcAft>
        <a:defRPr sz="12971">
          <a:solidFill>
            <a:schemeClr val="tx2"/>
          </a:solidFill>
          <a:latin typeface="Arial" pitchFamily="34" charset="0"/>
        </a:defRPr>
      </a:lvl6pPr>
      <a:lvl7pPr marL="522514" algn="ctr" defTabSz="2687864" rtl="0" fontAlgn="base">
        <a:spcBef>
          <a:spcPct val="0"/>
        </a:spcBef>
        <a:spcAft>
          <a:spcPct val="0"/>
        </a:spcAft>
        <a:defRPr sz="12971">
          <a:solidFill>
            <a:schemeClr val="tx2"/>
          </a:solidFill>
          <a:latin typeface="Arial" pitchFamily="34" charset="0"/>
        </a:defRPr>
      </a:lvl7pPr>
      <a:lvl8pPr marL="783771" algn="ctr" defTabSz="2687864" rtl="0" fontAlgn="base">
        <a:spcBef>
          <a:spcPct val="0"/>
        </a:spcBef>
        <a:spcAft>
          <a:spcPct val="0"/>
        </a:spcAft>
        <a:defRPr sz="12971">
          <a:solidFill>
            <a:schemeClr val="tx2"/>
          </a:solidFill>
          <a:latin typeface="Arial" pitchFamily="34" charset="0"/>
        </a:defRPr>
      </a:lvl8pPr>
      <a:lvl9pPr marL="1045028" algn="ctr" defTabSz="2687864" rtl="0" fontAlgn="base">
        <a:spcBef>
          <a:spcPct val="0"/>
        </a:spcBef>
        <a:spcAft>
          <a:spcPct val="0"/>
        </a:spcAft>
        <a:defRPr sz="12971">
          <a:solidFill>
            <a:schemeClr val="tx2"/>
          </a:solidFill>
          <a:latin typeface="Arial" pitchFamily="34" charset="0"/>
        </a:defRPr>
      </a:lvl9pPr>
    </p:titleStyle>
    <p:bodyStyle>
      <a:defPPr>
        <a:defRPr kern="1200"/>
      </a:defPPr>
      <a:lvl1pPr marL="1008743" indent="-1008743" algn="l" defTabSz="2687864" rtl="0" eaLnBrk="0" fontAlgn="base" hangingPunct="0">
        <a:spcBef>
          <a:spcPct val="20000"/>
        </a:spcBef>
        <a:spcAft>
          <a:spcPct val="0"/>
        </a:spcAft>
        <a:buChar char="•"/>
        <a:defRPr sz="9428">
          <a:solidFill>
            <a:schemeClr val="tx1"/>
          </a:solidFill>
          <a:latin typeface="+mn-lt"/>
          <a:ea typeface="+mn-ea"/>
          <a:cs typeface="+mn-cs"/>
        </a:defRPr>
      </a:lvl1pPr>
      <a:lvl2pPr marL="2184400" indent="-840922" algn="l" defTabSz="2687864" rtl="0" eaLnBrk="0" fontAlgn="base" hangingPunct="0">
        <a:spcBef>
          <a:spcPct val="20000"/>
        </a:spcBef>
        <a:spcAft>
          <a:spcPct val="0"/>
        </a:spcAft>
        <a:buChar char="–"/>
        <a:defRPr sz="8228">
          <a:solidFill>
            <a:schemeClr val="tx1"/>
          </a:solidFill>
          <a:latin typeface="+mn-lt"/>
        </a:defRPr>
      </a:lvl2pPr>
      <a:lvl3pPr marL="3360057" indent="-672193" algn="l" defTabSz="2687864" rtl="0" eaLnBrk="0" fontAlgn="base" hangingPunct="0">
        <a:spcBef>
          <a:spcPct val="20000"/>
        </a:spcBef>
        <a:spcAft>
          <a:spcPct val="0"/>
        </a:spcAft>
        <a:buChar char="•"/>
        <a:defRPr sz="7028">
          <a:solidFill>
            <a:schemeClr val="tx1"/>
          </a:solidFill>
          <a:latin typeface="+mn-lt"/>
        </a:defRPr>
      </a:lvl3pPr>
      <a:lvl4pPr marL="4702628" indent="-672193" algn="l" defTabSz="2687864" rtl="0" eaLnBrk="0" fontAlgn="base" hangingPunct="0">
        <a:spcBef>
          <a:spcPct val="20000"/>
        </a:spcBef>
        <a:spcAft>
          <a:spcPct val="0"/>
        </a:spcAft>
        <a:buChar char="–"/>
        <a:defRPr sz="5943">
          <a:solidFill>
            <a:schemeClr val="tx1"/>
          </a:solidFill>
          <a:latin typeface="+mn-lt"/>
        </a:defRPr>
      </a:lvl4pPr>
      <a:lvl5pPr marL="6046108" indent="-671286" algn="l" defTabSz="2687864" rtl="0" eaLnBrk="0" fontAlgn="base" hangingPunct="0">
        <a:spcBef>
          <a:spcPct val="20000"/>
        </a:spcBef>
        <a:spcAft>
          <a:spcPct val="0"/>
        </a:spcAft>
        <a:buChar char="»"/>
        <a:defRPr sz="5943">
          <a:solidFill>
            <a:schemeClr val="tx1"/>
          </a:solidFill>
          <a:latin typeface="+mn-lt"/>
        </a:defRPr>
      </a:lvl5pPr>
      <a:lvl6pPr marL="6307365" indent="-671286" algn="l" defTabSz="2687864" rtl="0" fontAlgn="base">
        <a:spcBef>
          <a:spcPct val="20000"/>
        </a:spcBef>
        <a:spcAft>
          <a:spcPct val="0"/>
        </a:spcAft>
        <a:buChar char="»"/>
        <a:defRPr sz="5943">
          <a:solidFill>
            <a:schemeClr val="tx1"/>
          </a:solidFill>
          <a:latin typeface="+mn-lt"/>
        </a:defRPr>
      </a:lvl6pPr>
      <a:lvl7pPr marL="6568622" indent="-671286" algn="l" defTabSz="2687864" rtl="0" fontAlgn="base">
        <a:spcBef>
          <a:spcPct val="20000"/>
        </a:spcBef>
        <a:spcAft>
          <a:spcPct val="0"/>
        </a:spcAft>
        <a:buChar char="»"/>
        <a:defRPr sz="5943">
          <a:solidFill>
            <a:schemeClr val="tx1"/>
          </a:solidFill>
          <a:latin typeface="+mn-lt"/>
        </a:defRPr>
      </a:lvl7pPr>
      <a:lvl8pPr marL="6829879" indent="-671286" algn="l" defTabSz="2687864" rtl="0" fontAlgn="base">
        <a:spcBef>
          <a:spcPct val="20000"/>
        </a:spcBef>
        <a:spcAft>
          <a:spcPct val="0"/>
        </a:spcAft>
        <a:buChar char="»"/>
        <a:defRPr sz="5943">
          <a:solidFill>
            <a:schemeClr val="tx1"/>
          </a:solidFill>
          <a:latin typeface="+mn-lt"/>
        </a:defRPr>
      </a:lvl8pPr>
      <a:lvl9pPr marL="7091136" indent="-671286" algn="l" defTabSz="2687864" rtl="0" fontAlgn="base">
        <a:spcBef>
          <a:spcPct val="20000"/>
        </a:spcBef>
        <a:spcAft>
          <a:spcPct val="0"/>
        </a:spcAft>
        <a:buChar char="»"/>
        <a:defRPr sz="594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22514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61257" algn="l" defTabSz="522514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2pPr>
      <a:lvl3pPr marL="522514" algn="l" defTabSz="522514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3pPr>
      <a:lvl4pPr marL="783771" algn="l" defTabSz="522514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4pPr>
      <a:lvl5pPr marL="1045028" algn="l" defTabSz="522514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5pPr>
      <a:lvl6pPr marL="1306286" algn="l" defTabSz="522514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6pPr>
      <a:lvl7pPr marL="1567543" algn="l" defTabSz="522514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algn="l" defTabSz="522514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8pPr>
      <a:lvl9pPr marL="2090057" algn="l" defTabSz="522514" rtl="0" eaLnBrk="1" latinLnBrk="0" hangingPunct="1">
        <a:defRPr sz="10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jp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85">
            <a:extLst>
              <a:ext uri="{FF2B5EF4-FFF2-40B4-BE49-F238E27FC236}">
                <a16:creationId xmlns:a16="http://schemas.microsoft.com/office/drawing/2014/main" id="{6DF993F1-D25C-4D36-A533-F8852256489F}"/>
              </a:ext>
            </a:extLst>
          </p:cNvPr>
          <p:cNvSpPr>
            <a:spLocks noChangeArrowheads="1"/>
          </p:cNvSpPr>
          <p:nvPr/>
        </p:nvSpPr>
        <p:spPr bwMode="auto">
          <a:xfrm rot="14146992" flipH="1">
            <a:off x="5396971" y="17200766"/>
            <a:ext cx="6542323" cy="2947345"/>
          </a:xfrm>
          <a:prstGeom prst="curvedDownArrow">
            <a:avLst>
              <a:gd name="adj1" fmla="val 22694"/>
              <a:gd name="adj2" fmla="val 65914"/>
              <a:gd name="adj3" fmla="val 39794"/>
            </a:avLst>
          </a:prstGeom>
          <a:solidFill>
            <a:srgbClr val="F59696"/>
          </a:solidFill>
          <a:ln w="9525">
            <a:noFill/>
            <a:miter lim="800000"/>
          </a:ln>
        </p:spPr>
        <p:txBody>
          <a:bodyPr wrap="none" anchor="ctr"/>
          <a:lstStyle>
            <a:defPPr>
              <a:defRPr kern="1200"/>
            </a:defPPr>
            <a:lvl1pPr eaLnBrk="0" hangingPunct="0">
              <a:defRPr sz="40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endParaRPr lang="en-US" altLang="en-US" sz="2285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ABEB7D-7EC3-464A-9B2A-6F756213FB59}"/>
              </a:ext>
            </a:extLst>
          </p:cNvPr>
          <p:cNvSpPr/>
          <p:nvPr/>
        </p:nvSpPr>
        <p:spPr bwMode="auto">
          <a:xfrm>
            <a:off x="435693" y="432619"/>
            <a:ext cx="31968359" cy="4208796"/>
          </a:xfrm>
          <a:prstGeom prst="roundRect">
            <a:avLst/>
          </a:prstGeom>
          <a:solidFill>
            <a:srgbClr val="A0BEC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3135999"/>
            <a:endParaRPr lang="en-US" sz="2667">
              <a:latin typeface="Arial" pitchFamily="34" charset="0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68E529-8A16-411A-BDAA-E2A35F304B7D}"/>
              </a:ext>
            </a:extLst>
          </p:cNvPr>
          <p:cNvSpPr txBox="1"/>
          <p:nvPr/>
        </p:nvSpPr>
        <p:spPr>
          <a:xfrm>
            <a:off x="4267200" y="854096"/>
            <a:ext cx="24384000" cy="19582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507516">
              <a:spcBef>
                <a:spcPct val="20000"/>
              </a:spcBef>
              <a:defRPr/>
            </a:pPr>
            <a:r>
              <a:rPr lang="en-US" sz="5700" dirty="0">
                <a:solidFill>
                  <a:schemeClr val="bg1"/>
                </a:solidFill>
                <a:latin typeface="Montserrat Semi Bold" panose="00000700000000000000" pitchFamily="50" charset="0"/>
              </a:rPr>
              <a:t>This Scientific Poster Template Is Provided By </a:t>
            </a:r>
            <a:r>
              <a:rPr lang="en-US" sz="5700" dirty="0" err="1">
                <a:solidFill>
                  <a:schemeClr val="bg1"/>
                </a:solidFill>
                <a:latin typeface="Montserrat Semi Bold" panose="00000700000000000000" pitchFamily="50" charset="0"/>
              </a:rPr>
              <a:t>PosterNerd</a:t>
            </a:r>
            <a:endParaRPr lang="en-US" sz="5700" dirty="0">
              <a:solidFill>
                <a:schemeClr val="bg1"/>
              </a:solidFill>
              <a:latin typeface="Montserrat Semi Bold" panose="00000700000000000000" pitchFamily="50" charset="0"/>
            </a:endParaRPr>
          </a:p>
          <a:p>
            <a:pPr algn="ctr" defTabSz="2507516">
              <a:spcBef>
                <a:spcPct val="20000"/>
              </a:spcBef>
              <a:defRPr/>
            </a:pPr>
            <a:r>
              <a:rPr lang="en-US" sz="5700" dirty="0">
                <a:solidFill>
                  <a:schemeClr val="bg1"/>
                </a:solidFill>
                <a:latin typeface="Montserrat Semi Bold" panose="00000700000000000000" pitchFamily="50" charset="0"/>
              </a:rPr>
              <a:t>Arduino Smart Bin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A1A3D7F-B117-4409-BE6B-6787C15E6108}"/>
              </a:ext>
            </a:extLst>
          </p:cNvPr>
          <p:cNvSpPr txBox="1"/>
          <p:nvPr/>
        </p:nvSpPr>
        <p:spPr>
          <a:xfrm>
            <a:off x="4267200" y="2988449"/>
            <a:ext cx="24384000" cy="126419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700" dirty="0">
                <a:solidFill>
                  <a:schemeClr val="bg1"/>
                </a:solidFill>
                <a:latin typeface="Domine" panose="02040503040403060204" pitchFamily="18" charset="0"/>
                <a:cs typeface="Arial" pitchFamily="34" charset="0"/>
              </a:rPr>
              <a:t>Liam Newton, Conor Dwyer &amp; Keelan Boyle</a:t>
            </a:r>
          </a:p>
          <a:p>
            <a:pPr algn="ctr">
              <a:defRPr/>
            </a:pPr>
            <a:r>
              <a:rPr lang="en-US" sz="3700" dirty="0">
                <a:solidFill>
                  <a:schemeClr val="bg1"/>
                </a:solidFill>
                <a:latin typeface="Domine" panose="02040503040403060204" pitchFamily="18" charset="0"/>
                <a:cs typeface="Arial" pitchFamily="34" charset="0"/>
              </a:rPr>
              <a:t>ATU Sligo</a:t>
            </a:r>
          </a:p>
        </p:txBody>
      </p:sp>
      <p:sp>
        <p:nvSpPr>
          <p:cNvPr id="15" name="AutoShape 85">
            <a:extLst>
              <a:ext uri="{FF2B5EF4-FFF2-40B4-BE49-F238E27FC236}">
                <a16:creationId xmlns:a16="http://schemas.microsoft.com/office/drawing/2014/main" id="{61A3DEB9-5A27-42F6-84CA-1D8F177CDA34}"/>
              </a:ext>
            </a:extLst>
          </p:cNvPr>
          <p:cNvSpPr>
            <a:spLocks noChangeArrowheads="1"/>
          </p:cNvSpPr>
          <p:nvPr/>
        </p:nvSpPr>
        <p:spPr bwMode="auto">
          <a:xfrm rot="5163333" flipH="1">
            <a:off x="27226794" y="9196384"/>
            <a:ext cx="6542323" cy="3314009"/>
          </a:xfrm>
          <a:prstGeom prst="curvedDownArrow">
            <a:avLst>
              <a:gd name="adj1" fmla="val 22694"/>
              <a:gd name="adj2" fmla="val 65914"/>
              <a:gd name="adj3" fmla="val 39794"/>
            </a:avLst>
          </a:prstGeom>
          <a:solidFill>
            <a:srgbClr val="F59696"/>
          </a:solidFill>
          <a:ln w="9525">
            <a:noFill/>
            <a:miter lim="800000"/>
          </a:ln>
        </p:spPr>
        <p:txBody>
          <a:bodyPr wrap="none" anchor="ctr"/>
          <a:lstStyle>
            <a:defPPr>
              <a:defRPr kern="1200"/>
            </a:defPPr>
            <a:lvl1pPr eaLnBrk="0" hangingPunct="0">
              <a:defRPr sz="40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endParaRPr lang="en-US" altLang="en-US" sz="2285"/>
          </a:p>
        </p:txBody>
      </p:sp>
      <p:sp>
        <p:nvSpPr>
          <p:cNvPr id="14" name="AutoShape 85">
            <a:extLst>
              <a:ext uri="{FF2B5EF4-FFF2-40B4-BE49-F238E27FC236}">
                <a16:creationId xmlns:a16="http://schemas.microsoft.com/office/drawing/2014/main" id="{AD04BB7C-9DE4-4771-B47D-97D10F45C0EE}"/>
              </a:ext>
            </a:extLst>
          </p:cNvPr>
          <p:cNvSpPr>
            <a:spLocks noChangeArrowheads="1"/>
          </p:cNvSpPr>
          <p:nvPr/>
        </p:nvSpPr>
        <p:spPr bwMode="auto">
          <a:xfrm rot="11583029" flipH="1">
            <a:off x="19661577" y="18218651"/>
            <a:ext cx="7368030" cy="2942621"/>
          </a:xfrm>
          <a:prstGeom prst="curvedDownArrow">
            <a:avLst>
              <a:gd name="adj1" fmla="val 22694"/>
              <a:gd name="adj2" fmla="val 65914"/>
              <a:gd name="adj3" fmla="val 39794"/>
            </a:avLst>
          </a:prstGeom>
          <a:solidFill>
            <a:srgbClr val="F59696"/>
          </a:solidFill>
          <a:ln w="9525">
            <a:noFill/>
            <a:miter lim="800000"/>
          </a:ln>
        </p:spPr>
        <p:txBody>
          <a:bodyPr wrap="none" anchor="ctr"/>
          <a:lstStyle>
            <a:defPPr>
              <a:defRPr kern="1200"/>
            </a:defPPr>
            <a:lvl1pPr eaLnBrk="0" hangingPunct="0">
              <a:defRPr sz="40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endParaRPr lang="en-US" altLang="en-US" sz="2285"/>
          </a:p>
        </p:txBody>
      </p:sp>
      <p:sp>
        <p:nvSpPr>
          <p:cNvPr id="1037" name="AutoShape 85"/>
          <p:cNvSpPr>
            <a:spLocks noChangeArrowheads="1"/>
          </p:cNvSpPr>
          <p:nvPr/>
        </p:nvSpPr>
        <p:spPr bwMode="auto">
          <a:xfrm rot="18867186" flipH="1">
            <a:off x="155939" y="7325610"/>
            <a:ext cx="6542323" cy="3314009"/>
          </a:xfrm>
          <a:prstGeom prst="curvedDownArrow">
            <a:avLst>
              <a:gd name="adj1" fmla="val 22694"/>
              <a:gd name="adj2" fmla="val 65914"/>
              <a:gd name="adj3" fmla="val 39794"/>
            </a:avLst>
          </a:prstGeom>
          <a:solidFill>
            <a:srgbClr val="F59696"/>
          </a:solidFill>
          <a:ln w="9525">
            <a:noFill/>
            <a:miter lim="800000"/>
          </a:ln>
        </p:spPr>
        <p:txBody>
          <a:bodyPr wrap="none" anchor="ctr"/>
          <a:lstStyle>
            <a:defPPr>
              <a:defRPr kern="1200"/>
            </a:defPPr>
            <a:lvl1pPr eaLnBrk="0" hangingPunct="0">
              <a:defRPr sz="40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endParaRPr lang="en-US" altLang="en-US" sz="2285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27902F-6CAA-4EB4-AAC2-DBF9D53CB75B}"/>
              </a:ext>
            </a:extLst>
          </p:cNvPr>
          <p:cNvGrpSpPr/>
          <p:nvPr/>
        </p:nvGrpSpPr>
        <p:grpSpPr>
          <a:xfrm>
            <a:off x="570226" y="4913395"/>
            <a:ext cx="31762067" cy="16465913"/>
            <a:chOff x="855406" y="6602876"/>
            <a:chExt cx="42371838" cy="256743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4679D65-B39E-44D7-B4E2-4F0BCB00CA3B}"/>
                </a:ext>
              </a:extLst>
            </p:cNvPr>
            <p:cNvGrpSpPr/>
            <p:nvPr/>
          </p:nvGrpSpPr>
          <p:grpSpPr>
            <a:xfrm>
              <a:off x="855406" y="16622812"/>
              <a:ext cx="15178625" cy="10298592"/>
              <a:chOff x="855406" y="16622812"/>
              <a:chExt cx="15178625" cy="10298592"/>
            </a:xfrm>
          </p:grpSpPr>
          <p:sp>
            <p:nvSpPr>
              <p:cNvPr id="19" name="Oval 81">
                <a:extLst>
                  <a:ext uri="{FF2B5EF4-FFF2-40B4-BE49-F238E27FC236}">
                    <a16:creationId xmlns:a16="http://schemas.microsoft.com/office/drawing/2014/main" id="{2EC6D8E5-5614-4C42-9EF8-431031F97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6857" y="16926020"/>
                <a:ext cx="14987174" cy="9995384"/>
              </a:xfrm>
              <a:prstGeom prst="ellipse">
                <a:avLst/>
              </a:prstGeom>
              <a:solidFill>
                <a:srgbClr val="BEBEBE"/>
              </a:solidFill>
              <a:ln>
                <a:noFill/>
              </a:ln>
            </p:spPr>
            <p:txBody>
              <a:bodyPr wrap="none" anchor="ctr"/>
              <a:lstStyle>
                <a:defPPr>
                  <a:defRPr kern="1200"/>
                </a:defPPr>
                <a:lvl1pPr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pPr eaLnBrk="1" hangingPunct="1"/>
                <a:endParaRPr lang="en-US" altLang="en-US" sz="2285"/>
              </a:p>
            </p:txBody>
          </p:sp>
          <p:sp>
            <p:nvSpPr>
              <p:cNvPr id="40" name="Oval 81">
                <a:extLst>
                  <a:ext uri="{FF2B5EF4-FFF2-40B4-BE49-F238E27FC236}">
                    <a16:creationId xmlns:a16="http://schemas.microsoft.com/office/drawing/2014/main" id="{7FF6EDBD-F39C-478E-993E-525A4A962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5406" y="16622812"/>
                <a:ext cx="14987174" cy="9995384"/>
              </a:xfrm>
              <a:prstGeom prst="ellipse">
                <a:avLst/>
              </a:prstGeom>
              <a:solidFill>
                <a:srgbClr val="DCDCDC"/>
              </a:solidFill>
              <a:ln>
                <a:noFill/>
              </a:ln>
            </p:spPr>
            <p:txBody>
              <a:bodyPr wrap="none" anchor="ctr"/>
              <a:lstStyle>
                <a:defPPr>
                  <a:defRPr kern="1200"/>
                </a:defPPr>
                <a:lvl1pPr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pPr eaLnBrk="1" hangingPunct="1"/>
                <a:endParaRPr lang="en-US" altLang="en-US" sz="2285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1AAA1B8-4F09-403A-B9C3-8500D63F3BAF}"/>
                </a:ext>
              </a:extLst>
            </p:cNvPr>
            <p:cNvGrpSpPr/>
            <p:nvPr/>
          </p:nvGrpSpPr>
          <p:grpSpPr>
            <a:xfrm>
              <a:off x="28048620" y="16592048"/>
              <a:ext cx="15178625" cy="10298592"/>
              <a:chOff x="28048620" y="16592048"/>
              <a:chExt cx="15178625" cy="10298592"/>
            </a:xfrm>
          </p:grpSpPr>
          <p:sp>
            <p:nvSpPr>
              <p:cNvPr id="20" name="Oval 81">
                <a:extLst>
                  <a:ext uri="{FF2B5EF4-FFF2-40B4-BE49-F238E27FC236}">
                    <a16:creationId xmlns:a16="http://schemas.microsoft.com/office/drawing/2014/main" id="{3EA82CEC-343B-4E42-8C20-3EEA245E4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0072" y="16895256"/>
                <a:ext cx="14987174" cy="9995384"/>
              </a:xfrm>
              <a:prstGeom prst="ellipse">
                <a:avLst/>
              </a:prstGeom>
              <a:solidFill>
                <a:srgbClr val="BEBEBE"/>
              </a:solidFill>
              <a:ln>
                <a:noFill/>
              </a:ln>
            </p:spPr>
            <p:txBody>
              <a:bodyPr wrap="none" anchor="ctr"/>
              <a:lstStyle>
                <a:defPPr>
                  <a:defRPr kern="1200"/>
                </a:defPPr>
                <a:lvl1pPr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pPr eaLnBrk="1" hangingPunct="1"/>
                <a:endParaRPr lang="en-US" altLang="en-US" sz="2285"/>
              </a:p>
            </p:txBody>
          </p:sp>
          <p:sp>
            <p:nvSpPr>
              <p:cNvPr id="42" name="Oval 81">
                <a:extLst>
                  <a:ext uri="{FF2B5EF4-FFF2-40B4-BE49-F238E27FC236}">
                    <a16:creationId xmlns:a16="http://schemas.microsoft.com/office/drawing/2014/main" id="{39B92F31-F8F0-4EA9-AC1B-59A0E3729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48620" y="16592048"/>
                <a:ext cx="14987174" cy="9995384"/>
              </a:xfrm>
              <a:prstGeom prst="ellipse">
                <a:avLst/>
              </a:prstGeom>
              <a:solidFill>
                <a:srgbClr val="DCDCDC"/>
              </a:solidFill>
              <a:ln>
                <a:noFill/>
              </a:ln>
            </p:spPr>
            <p:txBody>
              <a:bodyPr wrap="none" anchor="ctr"/>
              <a:lstStyle>
                <a:defPPr>
                  <a:defRPr kern="1200"/>
                </a:defPPr>
                <a:lvl1pPr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pPr eaLnBrk="1" hangingPunct="1"/>
                <a:endParaRPr lang="en-US" altLang="en-US" sz="2285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FFD913D-4762-4A29-95EB-28FCAA4E0488}"/>
                </a:ext>
              </a:extLst>
            </p:cNvPr>
            <p:cNvGrpSpPr/>
            <p:nvPr/>
          </p:nvGrpSpPr>
          <p:grpSpPr>
            <a:xfrm>
              <a:off x="14452012" y="21978607"/>
              <a:ext cx="15178625" cy="10298592"/>
              <a:chOff x="14452012" y="21978607"/>
              <a:chExt cx="15178625" cy="10298592"/>
            </a:xfrm>
          </p:grpSpPr>
          <p:sp>
            <p:nvSpPr>
              <p:cNvPr id="21" name="Oval 81">
                <a:extLst>
                  <a:ext uri="{FF2B5EF4-FFF2-40B4-BE49-F238E27FC236}">
                    <a16:creationId xmlns:a16="http://schemas.microsoft.com/office/drawing/2014/main" id="{26B44134-232C-4D96-A04A-7A9E2A5BB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43464" y="22281817"/>
                <a:ext cx="14987174" cy="9995384"/>
              </a:xfrm>
              <a:prstGeom prst="ellipse">
                <a:avLst/>
              </a:prstGeom>
              <a:solidFill>
                <a:srgbClr val="BEBEBE"/>
              </a:solidFill>
              <a:ln>
                <a:noFill/>
              </a:ln>
            </p:spPr>
            <p:txBody>
              <a:bodyPr wrap="none" anchor="ctr"/>
              <a:lstStyle>
                <a:defPPr>
                  <a:defRPr kern="1200"/>
                </a:defPPr>
                <a:lvl1pPr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pPr eaLnBrk="1" hangingPunct="1"/>
                <a:endParaRPr lang="en-US" altLang="en-US" sz="2285"/>
              </a:p>
            </p:txBody>
          </p:sp>
          <p:sp>
            <p:nvSpPr>
              <p:cNvPr id="41" name="Oval 81">
                <a:extLst>
                  <a:ext uri="{FF2B5EF4-FFF2-40B4-BE49-F238E27FC236}">
                    <a16:creationId xmlns:a16="http://schemas.microsoft.com/office/drawing/2014/main" id="{729CCB52-B6FC-406C-96EC-9F317F510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52012" y="21978607"/>
                <a:ext cx="14987174" cy="9995384"/>
              </a:xfrm>
              <a:prstGeom prst="ellipse">
                <a:avLst/>
              </a:prstGeom>
              <a:solidFill>
                <a:srgbClr val="DCDCDC"/>
              </a:solidFill>
              <a:ln>
                <a:noFill/>
              </a:ln>
            </p:spPr>
            <p:txBody>
              <a:bodyPr wrap="none" anchor="ctr"/>
              <a:lstStyle>
                <a:defPPr>
                  <a:defRPr kern="1200"/>
                </a:defPPr>
                <a:lvl1pPr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pPr eaLnBrk="1" hangingPunct="1"/>
                <a:endParaRPr lang="en-US" altLang="en-US" sz="2285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54CDBF1-AAD8-470F-B784-2B55E444EAAD}"/>
                </a:ext>
              </a:extLst>
            </p:cNvPr>
            <p:cNvGrpSpPr/>
            <p:nvPr/>
          </p:nvGrpSpPr>
          <p:grpSpPr>
            <a:xfrm>
              <a:off x="6603547" y="6602876"/>
              <a:ext cx="15178625" cy="10298592"/>
              <a:chOff x="6603547" y="6602876"/>
              <a:chExt cx="15178625" cy="10298592"/>
            </a:xfrm>
          </p:grpSpPr>
          <p:sp>
            <p:nvSpPr>
              <p:cNvPr id="22" name="Oval 81">
                <a:extLst>
                  <a:ext uri="{FF2B5EF4-FFF2-40B4-BE49-F238E27FC236}">
                    <a16:creationId xmlns:a16="http://schemas.microsoft.com/office/drawing/2014/main" id="{A4D8AB75-B6FB-4E7B-8E4F-F4853EC6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4998" y="6906084"/>
                <a:ext cx="14987174" cy="9995384"/>
              </a:xfrm>
              <a:prstGeom prst="ellipse">
                <a:avLst/>
              </a:prstGeom>
              <a:solidFill>
                <a:srgbClr val="BEBEBE"/>
              </a:solidFill>
              <a:ln>
                <a:noFill/>
              </a:ln>
            </p:spPr>
            <p:txBody>
              <a:bodyPr wrap="none" anchor="ctr"/>
              <a:lstStyle>
                <a:defPPr>
                  <a:defRPr kern="1200"/>
                </a:defPPr>
                <a:lvl1pPr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pPr eaLnBrk="1" hangingPunct="1"/>
                <a:endParaRPr lang="en-US" altLang="en-US" sz="2285"/>
              </a:p>
            </p:txBody>
          </p:sp>
          <p:sp>
            <p:nvSpPr>
              <p:cNvPr id="1043" name="Oval 81"/>
              <p:cNvSpPr>
                <a:spLocks noChangeArrowheads="1"/>
              </p:cNvSpPr>
              <p:nvPr/>
            </p:nvSpPr>
            <p:spPr bwMode="auto">
              <a:xfrm>
                <a:off x="6603547" y="6602876"/>
                <a:ext cx="14987174" cy="9995384"/>
              </a:xfrm>
              <a:prstGeom prst="ellipse">
                <a:avLst/>
              </a:prstGeom>
              <a:solidFill>
                <a:srgbClr val="DCDCDC"/>
              </a:solidFill>
              <a:ln>
                <a:noFill/>
              </a:ln>
            </p:spPr>
            <p:txBody>
              <a:bodyPr wrap="none" anchor="ctr"/>
              <a:lstStyle>
                <a:defPPr>
                  <a:defRPr kern="1200"/>
                </a:defPPr>
                <a:lvl1pPr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pPr eaLnBrk="1" hangingPunct="1"/>
                <a:endParaRPr lang="en-US" altLang="en-US" sz="2285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CBCD27-41A2-4BD7-9C9E-E6879B9811F7}"/>
                </a:ext>
              </a:extLst>
            </p:cNvPr>
            <p:cNvGrpSpPr/>
            <p:nvPr/>
          </p:nvGrpSpPr>
          <p:grpSpPr>
            <a:xfrm>
              <a:off x="22300481" y="6602876"/>
              <a:ext cx="15178625" cy="10298592"/>
              <a:chOff x="22300481" y="6602876"/>
              <a:chExt cx="15178625" cy="10298592"/>
            </a:xfrm>
          </p:grpSpPr>
          <p:sp>
            <p:nvSpPr>
              <p:cNvPr id="23" name="Oval 81">
                <a:extLst>
                  <a:ext uri="{FF2B5EF4-FFF2-40B4-BE49-F238E27FC236}">
                    <a16:creationId xmlns:a16="http://schemas.microsoft.com/office/drawing/2014/main" id="{418FCC2E-AFFC-4381-8008-5F3BAA92D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1931" y="6906084"/>
                <a:ext cx="14987174" cy="9995384"/>
              </a:xfrm>
              <a:prstGeom prst="ellipse">
                <a:avLst/>
              </a:prstGeom>
              <a:solidFill>
                <a:srgbClr val="BEBEBE"/>
              </a:solidFill>
              <a:ln>
                <a:noFill/>
              </a:ln>
            </p:spPr>
            <p:txBody>
              <a:bodyPr wrap="none" anchor="ctr"/>
              <a:lstStyle>
                <a:defPPr>
                  <a:defRPr kern="1200"/>
                </a:defPPr>
                <a:lvl1pPr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pPr eaLnBrk="1" hangingPunct="1"/>
                <a:endParaRPr lang="en-US" altLang="en-US" sz="2285"/>
              </a:p>
            </p:txBody>
          </p:sp>
          <p:sp>
            <p:nvSpPr>
              <p:cNvPr id="43" name="Oval 81">
                <a:extLst>
                  <a:ext uri="{FF2B5EF4-FFF2-40B4-BE49-F238E27FC236}">
                    <a16:creationId xmlns:a16="http://schemas.microsoft.com/office/drawing/2014/main" id="{24CEA4CA-BE3C-4DE5-AA72-8DB5C6848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00481" y="6602876"/>
                <a:ext cx="14987174" cy="9995384"/>
              </a:xfrm>
              <a:prstGeom prst="ellipse">
                <a:avLst/>
              </a:prstGeom>
              <a:solidFill>
                <a:srgbClr val="DCDCDC"/>
              </a:solidFill>
              <a:ln>
                <a:noFill/>
              </a:ln>
            </p:spPr>
            <p:txBody>
              <a:bodyPr wrap="none" anchor="ctr"/>
              <a:lstStyle>
                <a:defPPr>
                  <a:defRPr kern="1200"/>
                </a:defPPr>
                <a:lvl1pPr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1pPr>
                <a:lvl2pPr marL="742950" indent="-28575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2pPr>
                <a:lvl3pPr marL="11430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3pPr>
                <a:lvl4pPr marL="16002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4pPr>
                <a:lvl5pPr marL="2057400" indent="-228600" eaLnBrk="0" hangingPunct="0">
                  <a:defRPr sz="4000">
                    <a:solidFill>
                      <a:schemeClr val="tx1"/>
                    </a:solidFill>
                    <a:latin typeface="Arial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Arial"/>
                  </a:defRPr>
                </a:lvl9pPr>
              </a:lstStyle>
              <a:p>
                <a:pPr eaLnBrk="1" hangingPunct="1"/>
                <a:endParaRPr lang="en-US" altLang="en-US" sz="2285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F5F059-7763-40EC-9D33-F41BF62183BF}"/>
              </a:ext>
            </a:extLst>
          </p:cNvPr>
          <p:cNvSpPr txBox="1"/>
          <p:nvPr/>
        </p:nvSpPr>
        <p:spPr>
          <a:xfrm>
            <a:off x="7358957" y="5908303"/>
            <a:ext cx="6191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5D8FA1"/>
                </a:solidFill>
                <a:latin typeface="Montserrat Semi Bold" panose="00000700000000000000" pitchFamily="50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BCC94-5A48-49CD-AE0B-3BABC264569C}"/>
              </a:ext>
            </a:extLst>
          </p:cNvPr>
          <p:cNvSpPr txBox="1"/>
          <p:nvPr/>
        </p:nvSpPr>
        <p:spPr>
          <a:xfrm>
            <a:off x="6402714" y="6475453"/>
            <a:ext cx="81470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Domine" panose="02040503040403060204" pitchFamily="18" charset="0"/>
              </a:rPr>
              <a:t>For our group project we wanted to focus on the effect of waste disposal on the planet today. We decided we wanted to create a smart bin that ensures the user can dispose of their waste in the most modern and efficient way possible.</a:t>
            </a:r>
          </a:p>
          <a:p>
            <a:pPr algn="ctr"/>
            <a:endParaRPr lang="en-US" sz="1600" dirty="0">
              <a:latin typeface="Domine" panose="0204050304040306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CC18A6-93EE-4FA9-999D-18129CE32977}"/>
              </a:ext>
            </a:extLst>
          </p:cNvPr>
          <p:cNvSpPr txBox="1"/>
          <p:nvPr/>
        </p:nvSpPr>
        <p:spPr>
          <a:xfrm>
            <a:off x="3163678" y="12376487"/>
            <a:ext cx="6191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5D8FA1"/>
                </a:solidFill>
                <a:latin typeface="Montserrat Semi Bold" panose="00000700000000000000" pitchFamily="50" charset="0"/>
              </a:rPr>
              <a:t>Materials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B25C99-FCA8-4771-8146-756030D2120A}"/>
              </a:ext>
            </a:extLst>
          </p:cNvPr>
          <p:cNvSpPr txBox="1"/>
          <p:nvPr/>
        </p:nvSpPr>
        <p:spPr>
          <a:xfrm>
            <a:off x="2185695" y="12943637"/>
            <a:ext cx="8147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Domine" panose="02040503040403060204" pitchFamily="18" charset="0"/>
              </a:rPr>
              <a:t>For our project we are using a plastic bin, an Arduino Yun board, an ultrasonic sensor, LEDs and a display screen.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ADF2F8-88AE-4788-9006-52AF3010800A}"/>
              </a:ext>
            </a:extLst>
          </p:cNvPr>
          <p:cNvSpPr txBox="1"/>
          <p:nvPr/>
        </p:nvSpPr>
        <p:spPr>
          <a:xfrm>
            <a:off x="13355738" y="15858310"/>
            <a:ext cx="6191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5D8FA1"/>
                </a:solidFill>
                <a:latin typeface="Montserrat Semi Bold" panose="00000700000000000000" pitchFamily="50" charset="0"/>
              </a:rPr>
              <a:t>Methodology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67034A-39FB-448D-A8E6-A895FA29A735}"/>
              </a:ext>
            </a:extLst>
          </p:cNvPr>
          <p:cNvSpPr txBox="1"/>
          <p:nvPr/>
        </p:nvSpPr>
        <p:spPr>
          <a:xfrm>
            <a:off x="12377756" y="16425459"/>
            <a:ext cx="81470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Domine" panose="02040503040403060204" pitchFamily="18" charset="0"/>
              </a:rPr>
              <a:t>The ultrasonic sensor will detect when a hand is placed near the bin which will allow the bin to open.</a:t>
            </a:r>
          </a:p>
          <a:p>
            <a:pPr algn="ctr"/>
            <a:endParaRPr lang="en-US" sz="1600" dirty="0">
              <a:latin typeface="Domine" panose="02040503040403060204" pitchFamily="18" charset="0"/>
            </a:endParaRPr>
          </a:p>
          <a:p>
            <a:pPr algn="ctr"/>
            <a:r>
              <a:rPr lang="en-US" sz="1600" dirty="0">
                <a:latin typeface="Domine" panose="02040503040403060204" pitchFamily="18" charset="0"/>
              </a:rPr>
              <a:t>The LED will light up red when the smart bin is open signaling to the user that the bin is open and in use.</a:t>
            </a:r>
          </a:p>
          <a:p>
            <a:pPr algn="ctr"/>
            <a:endParaRPr lang="en-US" sz="1600" dirty="0">
              <a:latin typeface="Domine" panose="02040503040403060204" pitchFamily="18" charset="0"/>
            </a:endParaRPr>
          </a:p>
          <a:p>
            <a:pPr algn="ctr"/>
            <a:r>
              <a:rPr lang="en-US" sz="1600" dirty="0">
                <a:latin typeface="Domine" panose="02040503040403060204" pitchFamily="18" charset="0"/>
              </a:rPr>
              <a:t>The display screen will show the text “Please bin your rubbish” when the bin is opened. It will also display “Thank you” for a few seconds once the bin is closed again.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6E7DEF-3AC4-42E1-A1EB-D1CE420D375D}"/>
              </a:ext>
            </a:extLst>
          </p:cNvPr>
          <p:cNvSpPr txBox="1"/>
          <p:nvPr/>
        </p:nvSpPr>
        <p:spPr>
          <a:xfrm>
            <a:off x="23547800" y="12376487"/>
            <a:ext cx="6191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5D8FA1"/>
                </a:solidFill>
                <a:latin typeface="Montserrat Semi Bold" panose="00000700000000000000" pitchFamily="50" charset="0"/>
              </a:rPr>
              <a:t>Results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2042E6-00F7-423A-A497-851DD656951C}"/>
              </a:ext>
            </a:extLst>
          </p:cNvPr>
          <p:cNvSpPr txBox="1"/>
          <p:nvPr/>
        </p:nvSpPr>
        <p:spPr>
          <a:xfrm>
            <a:off x="22569816" y="12943637"/>
            <a:ext cx="8147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Domine" panose="02040503040403060204" pitchFamily="18" charset="0"/>
              </a:rPr>
              <a:t>The final design of the smart bin should be fully functional with all components used. The bin should be consistent in operating how it is supposed to.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567200-FD6C-4913-BFAA-BA65AC0A65F4}"/>
              </a:ext>
            </a:extLst>
          </p:cNvPr>
          <p:cNvSpPr txBox="1"/>
          <p:nvPr/>
        </p:nvSpPr>
        <p:spPr>
          <a:xfrm>
            <a:off x="19238975" y="5908303"/>
            <a:ext cx="6191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5D8FA1"/>
                </a:solidFill>
                <a:latin typeface="Montserrat Semi Bold" panose="00000700000000000000" pitchFamily="50" charset="0"/>
              </a:rPr>
              <a:t>Conclusion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53E027-9019-43FF-976D-E742F6876784}"/>
              </a:ext>
            </a:extLst>
          </p:cNvPr>
          <p:cNvSpPr txBox="1"/>
          <p:nvPr/>
        </p:nvSpPr>
        <p:spPr>
          <a:xfrm>
            <a:off x="18260992" y="6475453"/>
            <a:ext cx="8147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Domine" panose="02040503040403060204" pitchFamily="18" charset="0"/>
              </a:rPr>
              <a:t>To conclude, I think this project covered the problem of incorrect waste disposal whilst creating a modern product that could be used in households across the world or even in an outside environment.</a:t>
            </a:r>
          </a:p>
        </p:txBody>
      </p:sp>
      <p:pic>
        <p:nvPicPr>
          <p:cNvPr id="8" name="Picture 7" descr="A close-up of a rock&#10;&#10;AI-generated content may be incorrect.">
            <a:extLst>
              <a:ext uri="{FF2B5EF4-FFF2-40B4-BE49-F238E27FC236}">
                <a16:creationId xmlns:a16="http://schemas.microsoft.com/office/drawing/2014/main" id="{C9CFE7DE-F761-5A03-7ACF-8FCC673D1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789" y="7389927"/>
            <a:ext cx="1700074" cy="2572931"/>
          </a:xfrm>
          <a:prstGeom prst="rect">
            <a:avLst/>
          </a:prstGeom>
        </p:spPr>
      </p:pic>
      <p:sp>
        <p:nvSpPr>
          <p:cNvPr id="32" name="AutoShape 2" descr="Smart Dustbin using Arduino, Ultrasonic Sensor and Servo Motor – The  Electronic Hub">
            <a:extLst>
              <a:ext uri="{FF2B5EF4-FFF2-40B4-BE49-F238E27FC236}">
                <a16:creationId xmlns:a16="http://schemas.microsoft.com/office/drawing/2014/main" id="{9B8DD0AE-B671-6475-08B1-A48B766A67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98426" y="87814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86E3EA-67C9-8B54-1E50-B87CC9C5F0FE}"/>
              </a:ext>
            </a:extLst>
          </p:cNvPr>
          <p:cNvSpPr txBox="1"/>
          <p:nvPr/>
        </p:nvSpPr>
        <p:spPr>
          <a:xfrm>
            <a:off x="8484746" y="7391225"/>
            <a:ext cx="5457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We believe that waste disposal is one of the main issues in the world today and should be addressed more to the public.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7CEB64-576D-9F39-5E66-ABDF8C757157}"/>
              </a:ext>
            </a:extLst>
          </p:cNvPr>
          <p:cNvSpPr txBox="1"/>
          <p:nvPr/>
        </p:nvSpPr>
        <p:spPr>
          <a:xfrm>
            <a:off x="8480153" y="8327706"/>
            <a:ext cx="545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For our design we are using and Arduino Yun board as well as an ultrasonic sensor, a display screen and LEDs.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C01685-0C19-151A-38ED-6609C3B2C8AB}"/>
              </a:ext>
            </a:extLst>
          </p:cNvPr>
          <p:cNvSpPr txBox="1"/>
          <p:nvPr/>
        </p:nvSpPr>
        <p:spPr>
          <a:xfrm>
            <a:off x="8480153" y="9080477"/>
            <a:ext cx="5069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Our goal is to create a stylish and modern fully functioning smart bin.</a:t>
            </a:r>
          </a:p>
        </p:txBody>
      </p:sp>
      <p:pic>
        <p:nvPicPr>
          <p:cNvPr id="37" name="Picture 36" descr="A close-up of a blue circuit board&#10;&#10;AI-generated content may be incorrect.">
            <a:extLst>
              <a:ext uri="{FF2B5EF4-FFF2-40B4-BE49-F238E27FC236}">
                <a16:creationId xmlns:a16="http://schemas.microsoft.com/office/drawing/2014/main" id="{DD33176A-7EDD-1884-8950-50B4F931C8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231" y="15710964"/>
            <a:ext cx="2445448" cy="1553800"/>
          </a:xfrm>
          <a:prstGeom prst="rect">
            <a:avLst/>
          </a:prstGeom>
        </p:spPr>
      </p:pic>
      <p:pic>
        <p:nvPicPr>
          <p:cNvPr id="39" name="Picture 38" descr="A blue plastic trash can&#10;&#10;AI-generated content may be incorrect.">
            <a:extLst>
              <a:ext uri="{FF2B5EF4-FFF2-40B4-BE49-F238E27FC236}">
                <a16:creationId xmlns:a16="http://schemas.microsoft.com/office/drawing/2014/main" id="{DE6531BD-E058-C3EC-DF00-571FE85C03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339" y="13729560"/>
            <a:ext cx="1718623" cy="1718623"/>
          </a:xfrm>
          <a:prstGeom prst="rect">
            <a:avLst/>
          </a:prstGeom>
        </p:spPr>
      </p:pic>
      <p:pic>
        <p:nvPicPr>
          <p:cNvPr id="45" name="Picture 44" descr="Several different colored leds&#10;&#10;AI-generated content may be incorrect.">
            <a:extLst>
              <a:ext uri="{FF2B5EF4-FFF2-40B4-BE49-F238E27FC236}">
                <a16:creationId xmlns:a16="http://schemas.microsoft.com/office/drawing/2014/main" id="{6CA50705-596D-B78D-14A5-868C2A538A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440" y="13788874"/>
            <a:ext cx="1660006" cy="1596926"/>
          </a:xfrm>
          <a:prstGeom prst="rect">
            <a:avLst/>
          </a:prstGeom>
        </p:spPr>
      </p:pic>
      <p:pic>
        <p:nvPicPr>
          <p:cNvPr id="47" name="Picture 46" descr="A close-up of a circuit board&#10;&#10;AI-generated content may be incorrect.">
            <a:extLst>
              <a:ext uri="{FF2B5EF4-FFF2-40B4-BE49-F238E27FC236}">
                <a16:creationId xmlns:a16="http://schemas.microsoft.com/office/drawing/2014/main" id="{E0BED268-0161-F8F6-8848-9ABC8AC88B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491" y="13772495"/>
            <a:ext cx="1629684" cy="1629684"/>
          </a:xfrm>
          <a:prstGeom prst="rect">
            <a:avLst/>
          </a:prstGeom>
        </p:spPr>
      </p:pic>
      <p:sp>
        <p:nvSpPr>
          <p:cNvPr id="48" name="AutoShape 4" descr="What is an Ultrasonic Sensor- Working | Applications | Limitations">
            <a:extLst>
              <a:ext uri="{FF2B5EF4-FFF2-40B4-BE49-F238E27FC236}">
                <a16:creationId xmlns:a16="http://schemas.microsoft.com/office/drawing/2014/main" id="{6E59967D-A047-9B4E-D2C7-B373BEA092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06800" y="1082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08D4F56-7C08-249D-6E16-A8F3B793E6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87003" y="18808493"/>
            <a:ext cx="2819797" cy="1475475"/>
          </a:xfrm>
          <a:prstGeom prst="rect">
            <a:avLst/>
          </a:prstGeom>
        </p:spPr>
      </p:pic>
      <p:pic>
        <p:nvPicPr>
          <p:cNvPr id="51" name="Picture 50" descr="A green screen with black text&#10;&#10;AI-generated content may be incorrect.">
            <a:extLst>
              <a:ext uri="{FF2B5EF4-FFF2-40B4-BE49-F238E27FC236}">
                <a16:creationId xmlns:a16="http://schemas.microsoft.com/office/drawing/2014/main" id="{2B71FD44-D380-FAB3-BAE7-F4884F1E7B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9036" y="18824239"/>
            <a:ext cx="2846298" cy="1503794"/>
          </a:xfrm>
          <a:prstGeom prst="rect">
            <a:avLst/>
          </a:prstGeom>
        </p:spPr>
      </p:pic>
      <p:pic>
        <p:nvPicPr>
          <p:cNvPr id="53" name="Picture 52" descr="A hand putting a can into a machine&#10;&#10;AI-generated content may be incorrect.">
            <a:extLst>
              <a:ext uri="{FF2B5EF4-FFF2-40B4-BE49-F238E27FC236}">
                <a16:creationId xmlns:a16="http://schemas.microsoft.com/office/drawing/2014/main" id="{B0C3AB22-5C7C-0999-D288-1D79882ABA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754" y="7696820"/>
            <a:ext cx="3517966" cy="2357037"/>
          </a:xfrm>
          <a:prstGeom prst="rect">
            <a:avLst/>
          </a:prstGeom>
        </p:spPr>
      </p:pic>
      <p:pic>
        <p:nvPicPr>
          <p:cNvPr id="55" name="Picture 54" descr="A diagram of a blue electronic device">
            <a:extLst>
              <a:ext uri="{FF2B5EF4-FFF2-40B4-BE49-F238E27FC236}">
                <a16:creationId xmlns:a16="http://schemas.microsoft.com/office/drawing/2014/main" id="{717BFA1B-5B0E-1B81-D48D-FB460255C39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7799" y="7661055"/>
            <a:ext cx="4272862" cy="2403485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introspectiveporpoise|08-2022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307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Montserrat Semi Bold</vt:lpstr>
      <vt:lpstr>Domine</vt:lpstr>
      <vt:lpstr>Arial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Liam Newton - STUDENT</cp:lastModifiedBy>
  <cp:revision>45</cp:revision>
  <dcterms:modified xsi:type="dcterms:W3CDTF">2025-05-05T14:08:51Z</dcterms:modified>
  <cp:category>science research poster</cp:category>
</cp:coreProperties>
</file>