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BC5A0-EF2D-4F2C-B3AF-B71BD741A73B}" v="166" dt="2022-08-22T00:00:02.552"/>
    <p1510:client id="{676C5DDE-2FB4-43D7-83A1-4A6C10A2CB98}" v="1882" dt="2022-08-22T02:58:03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Nunes" userId="d9655be1118cca16" providerId="Windows Live" clId="Web-{676C5DDE-2FB4-43D7-83A1-4A6C10A2CB98}"/>
    <pc:docChg chg="addSld delSld modSld sldOrd">
      <pc:chgData name="Liam Nunes" userId="d9655be1118cca16" providerId="Windows Live" clId="Web-{676C5DDE-2FB4-43D7-83A1-4A6C10A2CB98}" dt="2022-08-22T02:58:03.634" v="1848" actId="20577"/>
      <pc:docMkLst>
        <pc:docMk/>
      </pc:docMkLst>
      <pc:sldChg chg="addSp delSp mod addAnim setClrOvrMap">
        <pc:chgData name="Liam Nunes" userId="d9655be1118cca16" providerId="Windows Live" clId="Web-{676C5DDE-2FB4-43D7-83A1-4A6C10A2CB98}" dt="2022-08-22T00:02:11.007" v="2"/>
        <pc:sldMkLst>
          <pc:docMk/>
          <pc:sldMk cId="356326839" sldId="256"/>
        </pc:sldMkLst>
        <pc:spChg chg="del">
          <ac:chgData name="Liam Nunes" userId="d9655be1118cca16" providerId="Windows Live" clId="Web-{676C5DDE-2FB4-43D7-83A1-4A6C10A2CB98}" dt="2022-08-22T00:02:11.007" v="0"/>
          <ac:spMkLst>
            <pc:docMk/>
            <pc:sldMk cId="356326839" sldId="256"/>
            <ac:spMk id="32" creationId="{E91DC736-0EF8-4F87-9146-EBF1D2EE4D3D}"/>
          </ac:spMkLst>
        </pc:spChg>
        <pc:spChg chg="del">
          <ac:chgData name="Liam Nunes" userId="d9655be1118cca16" providerId="Windows Live" clId="Web-{676C5DDE-2FB4-43D7-83A1-4A6C10A2CB98}" dt="2022-08-22T00:02:11.007" v="0"/>
          <ac:spMkLst>
            <pc:docMk/>
            <pc:sldMk cId="356326839" sldId="256"/>
            <ac:spMk id="34" creationId="{097CD68E-23E3-4007-8847-CD0944C4F7BE}"/>
          </ac:spMkLst>
        </pc:spChg>
        <pc:spChg chg="del">
          <ac:chgData name="Liam Nunes" userId="d9655be1118cca16" providerId="Windows Live" clId="Web-{676C5DDE-2FB4-43D7-83A1-4A6C10A2CB98}" dt="2022-08-22T00:02:11.007" v="0"/>
          <ac:spMkLst>
            <pc:docMk/>
            <pc:sldMk cId="356326839" sldId="256"/>
            <ac:spMk id="36" creationId="{AF2F604E-43BE-4DC3-B983-E071523364F8}"/>
          </ac:spMkLst>
        </pc:spChg>
        <pc:spChg chg="del">
          <ac:chgData name="Liam Nunes" userId="d9655be1118cca16" providerId="Windows Live" clId="Web-{676C5DDE-2FB4-43D7-83A1-4A6C10A2CB98}" dt="2022-08-22T00:02:11.007" v="0"/>
          <ac:spMkLst>
            <pc:docMk/>
            <pc:sldMk cId="356326839" sldId="256"/>
            <ac:spMk id="38" creationId="{08C9B587-E65E-4B52-B37C-ABEBB6E87928}"/>
          </ac:spMkLst>
        </pc:spChg>
        <pc:spChg chg="add">
          <ac:chgData name="Liam Nunes" userId="d9655be1118cca16" providerId="Windows Live" clId="Web-{676C5DDE-2FB4-43D7-83A1-4A6C10A2CB98}" dt="2022-08-22T00:02:11.007" v="0"/>
          <ac:spMkLst>
            <pc:docMk/>
            <pc:sldMk cId="356326839" sldId="256"/>
            <ac:spMk id="43" creationId="{0671A8AE-40A1-4631-A6B8-581AFF065482}"/>
          </ac:spMkLst>
        </pc:spChg>
        <pc:spChg chg="add">
          <ac:chgData name="Liam Nunes" userId="d9655be1118cca16" providerId="Windows Live" clId="Web-{676C5DDE-2FB4-43D7-83A1-4A6C10A2CB98}" dt="2022-08-22T00:02:11.007" v="0"/>
          <ac:spMkLst>
            <pc:docMk/>
            <pc:sldMk cId="356326839" sldId="256"/>
            <ac:spMk id="45" creationId="{A44CD100-6267-4E62-AA64-2182A3A6A1C0}"/>
          </ac:spMkLst>
        </pc:spChg>
        <pc:spChg chg="add">
          <ac:chgData name="Liam Nunes" userId="d9655be1118cca16" providerId="Windows Live" clId="Web-{676C5DDE-2FB4-43D7-83A1-4A6C10A2CB98}" dt="2022-08-22T00:02:11.007" v="0"/>
          <ac:spMkLst>
            <pc:docMk/>
            <pc:sldMk cId="356326839" sldId="256"/>
            <ac:spMk id="47" creationId="{AF2F604E-43BE-4DC3-B983-E071523364F8}"/>
          </ac:spMkLst>
        </pc:spChg>
        <pc:spChg chg="add">
          <ac:chgData name="Liam Nunes" userId="d9655be1118cca16" providerId="Windows Live" clId="Web-{676C5DDE-2FB4-43D7-83A1-4A6C10A2CB98}" dt="2022-08-22T00:02:11.007" v="0"/>
          <ac:spMkLst>
            <pc:docMk/>
            <pc:sldMk cId="356326839" sldId="256"/>
            <ac:spMk id="49" creationId="{08C9B587-E65E-4B52-B37C-ABEBB6E87928}"/>
          </ac:spMkLst>
        </pc:spChg>
      </pc:sldChg>
      <pc:sldChg chg="modSp">
        <pc:chgData name="Liam Nunes" userId="d9655be1118cca16" providerId="Windows Live" clId="Web-{676C5DDE-2FB4-43D7-83A1-4A6C10A2CB98}" dt="2022-08-22T01:24:39.641" v="294" actId="1076"/>
        <pc:sldMkLst>
          <pc:docMk/>
          <pc:sldMk cId="546145546" sldId="257"/>
        </pc:sldMkLst>
        <pc:spChg chg="mod">
          <ac:chgData name="Liam Nunes" userId="d9655be1118cca16" providerId="Windows Live" clId="Web-{676C5DDE-2FB4-43D7-83A1-4A6C10A2CB98}" dt="2022-08-22T01:24:39.641" v="294" actId="1076"/>
          <ac:spMkLst>
            <pc:docMk/>
            <pc:sldMk cId="546145546" sldId="257"/>
            <ac:spMk id="2" creationId="{B624E065-26E4-A520-9537-AD1E0E97C773}"/>
          </ac:spMkLst>
        </pc:spChg>
        <pc:spChg chg="mod">
          <ac:chgData name="Liam Nunes" userId="d9655be1118cca16" providerId="Windows Live" clId="Web-{676C5DDE-2FB4-43D7-83A1-4A6C10A2CB98}" dt="2022-08-22T01:19:19.364" v="144" actId="20577"/>
          <ac:spMkLst>
            <pc:docMk/>
            <pc:sldMk cId="546145546" sldId="257"/>
            <ac:spMk id="3" creationId="{FD41EFFD-D794-3444-C5F4-F96A5C1F0B49}"/>
          </ac:spMkLst>
        </pc:spChg>
      </pc:sldChg>
      <pc:sldChg chg="modSp">
        <pc:chgData name="Liam Nunes" userId="d9655be1118cca16" providerId="Windows Live" clId="Web-{676C5DDE-2FB4-43D7-83A1-4A6C10A2CB98}" dt="2022-08-22T02:52:12.434" v="1536" actId="20577"/>
        <pc:sldMkLst>
          <pc:docMk/>
          <pc:sldMk cId="2208525308" sldId="258"/>
        </pc:sldMkLst>
        <pc:spChg chg="mod">
          <ac:chgData name="Liam Nunes" userId="d9655be1118cca16" providerId="Windows Live" clId="Web-{676C5DDE-2FB4-43D7-83A1-4A6C10A2CB98}" dt="2022-08-22T01:13:47.259" v="6" actId="20577"/>
          <ac:spMkLst>
            <pc:docMk/>
            <pc:sldMk cId="2208525308" sldId="258"/>
            <ac:spMk id="2" creationId="{B068BCE9-8DC6-1FA6-6B9C-837F03983214}"/>
          </ac:spMkLst>
        </pc:spChg>
        <pc:spChg chg="mod">
          <ac:chgData name="Liam Nunes" userId="d9655be1118cca16" providerId="Windows Live" clId="Web-{676C5DDE-2FB4-43D7-83A1-4A6C10A2CB98}" dt="2022-08-22T02:52:12.434" v="1536" actId="20577"/>
          <ac:spMkLst>
            <pc:docMk/>
            <pc:sldMk cId="2208525308" sldId="258"/>
            <ac:spMk id="3" creationId="{78935D19-D149-3F34-1ECF-1FB13B82C376}"/>
          </ac:spMkLst>
        </pc:spChg>
      </pc:sldChg>
      <pc:sldChg chg="modSp new del">
        <pc:chgData name="Liam Nunes" userId="d9655be1118cca16" providerId="Windows Live" clId="Web-{676C5DDE-2FB4-43D7-83A1-4A6C10A2CB98}" dt="2022-08-22T01:15:00.605" v="16"/>
        <pc:sldMkLst>
          <pc:docMk/>
          <pc:sldMk cId="1778990935" sldId="259"/>
        </pc:sldMkLst>
        <pc:spChg chg="mod">
          <ac:chgData name="Liam Nunes" userId="d9655be1118cca16" providerId="Windows Live" clId="Web-{676C5DDE-2FB4-43D7-83A1-4A6C10A2CB98}" dt="2022-08-22T01:14:56.543" v="15" actId="20577"/>
          <ac:spMkLst>
            <pc:docMk/>
            <pc:sldMk cId="1778990935" sldId="259"/>
            <ac:spMk id="2" creationId="{8C9FBCC2-565D-39BB-E011-115611C5D09C}"/>
          </ac:spMkLst>
        </pc:spChg>
        <pc:spChg chg="mod">
          <ac:chgData name="Liam Nunes" userId="d9655be1118cca16" providerId="Windows Live" clId="Web-{676C5DDE-2FB4-43D7-83A1-4A6C10A2CB98}" dt="2022-08-22T01:14:43.245" v="12" actId="20577"/>
          <ac:spMkLst>
            <pc:docMk/>
            <pc:sldMk cId="1778990935" sldId="259"/>
            <ac:spMk id="3" creationId="{FC9E2840-5BE3-F723-EE4D-D6571750984F}"/>
          </ac:spMkLst>
        </pc:spChg>
      </pc:sldChg>
      <pc:sldChg chg="modSp new">
        <pc:chgData name="Liam Nunes" userId="d9655be1118cca16" providerId="Windows Live" clId="Web-{676C5DDE-2FB4-43D7-83A1-4A6C10A2CB98}" dt="2022-08-22T01:48:37.536" v="436" actId="20577"/>
        <pc:sldMkLst>
          <pc:docMk/>
          <pc:sldMk cId="2451312905" sldId="260"/>
        </pc:sldMkLst>
        <pc:spChg chg="mod">
          <ac:chgData name="Liam Nunes" userId="d9655be1118cca16" providerId="Windows Live" clId="Web-{676C5DDE-2FB4-43D7-83A1-4A6C10A2CB98}" dt="2022-08-22T01:21:20.259" v="188" actId="20577"/>
          <ac:spMkLst>
            <pc:docMk/>
            <pc:sldMk cId="2451312905" sldId="260"/>
            <ac:spMk id="2" creationId="{3437A3A3-9489-DEF1-5777-C8D1B20655D8}"/>
          </ac:spMkLst>
        </pc:spChg>
        <pc:spChg chg="mod">
          <ac:chgData name="Liam Nunes" userId="d9655be1118cca16" providerId="Windows Live" clId="Web-{676C5DDE-2FB4-43D7-83A1-4A6C10A2CB98}" dt="2022-08-22T01:48:37.536" v="436" actId="20577"/>
          <ac:spMkLst>
            <pc:docMk/>
            <pc:sldMk cId="2451312905" sldId="260"/>
            <ac:spMk id="3" creationId="{2FB1BE36-2FC6-9C02-40B0-EE4879CB527A}"/>
          </ac:spMkLst>
        </pc:spChg>
      </pc:sldChg>
      <pc:sldChg chg="addSp delSp modSp new">
        <pc:chgData name="Liam Nunes" userId="d9655be1118cca16" providerId="Windows Live" clId="Web-{676C5DDE-2FB4-43D7-83A1-4A6C10A2CB98}" dt="2022-08-22T01:52:30.072" v="553" actId="20577"/>
        <pc:sldMkLst>
          <pc:docMk/>
          <pc:sldMk cId="1765735952" sldId="261"/>
        </pc:sldMkLst>
        <pc:spChg chg="del mod">
          <ac:chgData name="Liam Nunes" userId="d9655be1118cca16" providerId="Windows Live" clId="Web-{676C5DDE-2FB4-43D7-83A1-4A6C10A2CB98}" dt="2022-08-22T01:16:23.686" v="33"/>
          <ac:spMkLst>
            <pc:docMk/>
            <pc:sldMk cId="1765735952" sldId="261"/>
            <ac:spMk id="2" creationId="{1E0ED610-0E95-081F-C082-AEED2E82921E}"/>
          </ac:spMkLst>
        </pc:spChg>
        <pc:spChg chg="mod">
          <ac:chgData name="Liam Nunes" userId="d9655be1118cca16" providerId="Windows Live" clId="Web-{676C5DDE-2FB4-43D7-83A1-4A6C10A2CB98}" dt="2022-08-22T01:52:30.072" v="553" actId="20577"/>
          <ac:spMkLst>
            <pc:docMk/>
            <pc:sldMk cId="1765735952" sldId="261"/>
            <ac:spMk id="3" creationId="{37750B6B-BB25-3489-684D-9BD512600C24}"/>
          </ac:spMkLst>
        </pc:spChg>
        <pc:spChg chg="add mod">
          <ac:chgData name="Liam Nunes" userId="d9655be1118cca16" providerId="Windows Live" clId="Web-{676C5DDE-2FB4-43D7-83A1-4A6C10A2CB98}" dt="2022-08-22T01:16:35.093" v="37" actId="20577"/>
          <ac:spMkLst>
            <pc:docMk/>
            <pc:sldMk cId="1765735952" sldId="261"/>
            <ac:spMk id="5" creationId="{5306F491-9D07-B561-1A78-ADBAA79875F9}"/>
          </ac:spMkLst>
        </pc:spChg>
      </pc:sldChg>
      <pc:sldChg chg="modSp new">
        <pc:chgData name="Liam Nunes" userId="d9655be1118cca16" providerId="Windows Live" clId="Web-{676C5DDE-2FB4-43D7-83A1-4A6C10A2CB98}" dt="2022-08-22T01:55:11.841" v="648" actId="20577"/>
        <pc:sldMkLst>
          <pc:docMk/>
          <pc:sldMk cId="2245993419" sldId="262"/>
        </pc:sldMkLst>
        <pc:spChg chg="mod">
          <ac:chgData name="Liam Nunes" userId="d9655be1118cca16" providerId="Windows Live" clId="Web-{676C5DDE-2FB4-43D7-83A1-4A6C10A2CB98}" dt="2022-08-22T01:16:50.390" v="46" actId="20577"/>
          <ac:spMkLst>
            <pc:docMk/>
            <pc:sldMk cId="2245993419" sldId="262"/>
            <ac:spMk id="2" creationId="{92120FF8-5FB9-3C08-060A-14B047C65AEE}"/>
          </ac:spMkLst>
        </pc:spChg>
        <pc:spChg chg="mod">
          <ac:chgData name="Liam Nunes" userId="d9655be1118cca16" providerId="Windows Live" clId="Web-{676C5DDE-2FB4-43D7-83A1-4A6C10A2CB98}" dt="2022-08-22T01:55:11.841" v="648" actId="20577"/>
          <ac:spMkLst>
            <pc:docMk/>
            <pc:sldMk cId="2245993419" sldId="262"/>
            <ac:spMk id="3" creationId="{34101921-9408-261F-DE6E-2014F29D3FE8}"/>
          </ac:spMkLst>
        </pc:spChg>
      </pc:sldChg>
      <pc:sldChg chg="modSp new">
        <pc:chgData name="Liam Nunes" userId="d9655be1118cca16" providerId="Windows Live" clId="Web-{676C5DDE-2FB4-43D7-83A1-4A6C10A2CB98}" dt="2022-08-22T02:00:35.879" v="791" actId="20577"/>
        <pc:sldMkLst>
          <pc:docMk/>
          <pc:sldMk cId="520479006" sldId="263"/>
        </pc:sldMkLst>
        <pc:spChg chg="mod">
          <ac:chgData name="Liam Nunes" userId="d9655be1118cca16" providerId="Windows Live" clId="Web-{676C5DDE-2FB4-43D7-83A1-4A6C10A2CB98}" dt="2022-08-22T01:16:55.562" v="48" actId="20577"/>
          <ac:spMkLst>
            <pc:docMk/>
            <pc:sldMk cId="520479006" sldId="263"/>
            <ac:spMk id="2" creationId="{5D7F469D-C179-12B0-4043-5BFF661D75BF}"/>
          </ac:spMkLst>
        </pc:spChg>
        <pc:spChg chg="mod">
          <ac:chgData name="Liam Nunes" userId="d9655be1118cca16" providerId="Windows Live" clId="Web-{676C5DDE-2FB4-43D7-83A1-4A6C10A2CB98}" dt="2022-08-22T02:00:35.879" v="791" actId="20577"/>
          <ac:spMkLst>
            <pc:docMk/>
            <pc:sldMk cId="520479006" sldId="263"/>
            <ac:spMk id="3" creationId="{25068F9A-002B-D623-9CF3-17D4D2708B19}"/>
          </ac:spMkLst>
        </pc:spChg>
      </pc:sldChg>
      <pc:sldChg chg="modSp add ord replId">
        <pc:chgData name="Liam Nunes" userId="d9655be1118cca16" providerId="Windows Live" clId="Web-{676C5DDE-2FB4-43D7-83A1-4A6C10A2CB98}" dt="2022-08-22T02:21:38.864" v="1169" actId="20577"/>
        <pc:sldMkLst>
          <pc:docMk/>
          <pc:sldMk cId="1243770799" sldId="264"/>
        </pc:sldMkLst>
        <pc:spChg chg="mod">
          <ac:chgData name="Liam Nunes" userId="d9655be1118cca16" providerId="Windows Live" clId="Web-{676C5DDE-2FB4-43D7-83A1-4A6C10A2CB98}" dt="2022-08-22T01:17:42.314" v="74" actId="20577"/>
          <ac:spMkLst>
            <pc:docMk/>
            <pc:sldMk cId="1243770799" sldId="264"/>
            <ac:spMk id="2" creationId="{B624E065-26E4-A520-9537-AD1E0E97C773}"/>
          </ac:spMkLst>
        </pc:spChg>
        <pc:spChg chg="mod">
          <ac:chgData name="Liam Nunes" userId="d9655be1118cca16" providerId="Windows Live" clId="Web-{676C5DDE-2FB4-43D7-83A1-4A6C10A2CB98}" dt="2022-08-22T02:21:38.864" v="1169" actId="20577"/>
          <ac:spMkLst>
            <pc:docMk/>
            <pc:sldMk cId="1243770799" sldId="264"/>
            <ac:spMk id="3" creationId="{FD41EFFD-D794-3444-C5F4-F96A5C1F0B49}"/>
          </ac:spMkLst>
        </pc:spChg>
      </pc:sldChg>
      <pc:sldChg chg="modSp new">
        <pc:chgData name="Liam Nunes" userId="d9655be1118cca16" providerId="Windows Live" clId="Web-{676C5DDE-2FB4-43D7-83A1-4A6C10A2CB98}" dt="2022-08-22T02:25:25.797" v="1305" actId="20577"/>
        <pc:sldMkLst>
          <pc:docMk/>
          <pc:sldMk cId="532650247" sldId="265"/>
        </pc:sldMkLst>
        <pc:spChg chg="mod">
          <ac:chgData name="Liam Nunes" userId="d9655be1118cca16" providerId="Windows Live" clId="Web-{676C5DDE-2FB4-43D7-83A1-4A6C10A2CB98}" dt="2022-08-22T02:03:49.399" v="888" actId="20577"/>
          <ac:spMkLst>
            <pc:docMk/>
            <pc:sldMk cId="532650247" sldId="265"/>
            <ac:spMk id="2" creationId="{A531766E-60C2-37B3-2DA7-951B88AA07B1}"/>
          </ac:spMkLst>
        </pc:spChg>
        <pc:spChg chg="mod">
          <ac:chgData name="Liam Nunes" userId="d9655be1118cca16" providerId="Windows Live" clId="Web-{676C5DDE-2FB4-43D7-83A1-4A6C10A2CB98}" dt="2022-08-22T02:25:25.797" v="1305" actId="20577"/>
          <ac:spMkLst>
            <pc:docMk/>
            <pc:sldMk cId="532650247" sldId="265"/>
            <ac:spMk id="3" creationId="{4C7C3733-56B5-EEDA-AF86-D481378EBA62}"/>
          </ac:spMkLst>
        </pc:spChg>
      </pc:sldChg>
      <pc:sldChg chg="modSp new">
        <pc:chgData name="Liam Nunes" userId="d9655be1118cca16" providerId="Windows Live" clId="Web-{676C5DDE-2FB4-43D7-83A1-4A6C10A2CB98}" dt="2022-08-22T02:27:00.909" v="1370" actId="20577"/>
        <pc:sldMkLst>
          <pc:docMk/>
          <pc:sldMk cId="2287552345" sldId="266"/>
        </pc:sldMkLst>
        <pc:spChg chg="mod">
          <ac:chgData name="Liam Nunes" userId="d9655be1118cca16" providerId="Windows Live" clId="Web-{676C5DDE-2FB4-43D7-83A1-4A6C10A2CB98}" dt="2022-08-22T01:21:47.635" v="199" actId="20577"/>
          <ac:spMkLst>
            <pc:docMk/>
            <pc:sldMk cId="2287552345" sldId="266"/>
            <ac:spMk id="2" creationId="{4A552348-C54F-89EE-BF92-B7215793D735}"/>
          </ac:spMkLst>
        </pc:spChg>
        <pc:spChg chg="mod">
          <ac:chgData name="Liam Nunes" userId="d9655be1118cca16" providerId="Windows Live" clId="Web-{676C5DDE-2FB4-43D7-83A1-4A6C10A2CB98}" dt="2022-08-22T02:27:00.909" v="1370" actId="20577"/>
          <ac:spMkLst>
            <pc:docMk/>
            <pc:sldMk cId="2287552345" sldId="266"/>
            <ac:spMk id="3" creationId="{A54B1D12-39A8-A15C-098F-88DB565D05E2}"/>
          </ac:spMkLst>
        </pc:spChg>
      </pc:sldChg>
      <pc:sldChg chg="modSp new">
        <pc:chgData name="Liam Nunes" userId="d9655be1118cca16" providerId="Windows Live" clId="Web-{676C5DDE-2FB4-43D7-83A1-4A6C10A2CB98}" dt="2022-08-22T02:28:23.239" v="1431" actId="20577"/>
        <pc:sldMkLst>
          <pc:docMk/>
          <pc:sldMk cId="1949108591" sldId="267"/>
        </pc:sldMkLst>
        <pc:spChg chg="mod">
          <ac:chgData name="Liam Nunes" userId="d9655be1118cca16" providerId="Windows Live" clId="Web-{676C5DDE-2FB4-43D7-83A1-4A6C10A2CB98}" dt="2022-08-22T02:04:13.556" v="890" actId="20577"/>
          <ac:spMkLst>
            <pc:docMk/>
            <pc:sldMk cId="1949108591" sldId="267"/>
            <ac:spMk id="2" creationId="{B8FE73BB-C796-6238-E920-AE6CD2CE83D1}"/>
          </ac:spMkLst>
        </pc:spChg>
        <pc:spChg chg="mod">
          <ac:chgData name="Liam Nunes" userId="d9655be1118cca16" providerId="Windows Live" clId="Web-{676C5DDE-2FB4-43D7-83A1-4A6C10A2CB98}" dt="2022-08-22T02:28:23.239" v="1431" actId="20577"/>
          <ac:spMkLst>
            <pc:docMk/>
            <pc:sldMk cId="1949108591" sldId="267"/>
            <ac:spMk id="3" creationId="{F0B5C6D5-FF72-C691-6C52-D3454E69F976}"/>
          </ac:spMkLst>
        </pc:spChg>
      </pc:sldChg>
      <pc:sldChg chg="modSp new">
        <pc:chgData name="Liam Nunes" userId="d9655be1118cca16" providerId="Windows Live" clId="Web-{676C5DDE-2FB4-43D7-83A1-4A6C10A2CB98}" dt="2022-08-22T02:29:50.209" v="1518" actId="20577"/>
        <pc:sldMkLst>
          <pc:docMk/>
          <pc:sldMk cId="222413533" sldId="268"/>
        </pc:sldMkLst>
        <pc:spChg chg="mod">
          <ac:chgData name="Liam Nunes" userId="d9655be1118cca16" providerId="Windows Live" clId="Web-{676C5DDE-2FB4-43D7-83A1-4A6C10A2CB98}" dt="2022-08-22T02:04:18.056" v="891" actId="20577"/>
          <ac:spMkLst>
            <pc:docMk/>
            <pc:sldMk cId="222413533" sldId="268"/>
            <ac:spMk id="2" creationId="{9BB09F9A-2906-0F88-4E28-339A055A51BA}"/>
          </ac:spMkLst>
        </pc:spChg>
        <pc:spChg chg="mod">
          <ac:chgData name="Liam Nunes" userId="d9655be1118cca16" providerId="Windows Live" clId="Web-{676C5DDE-2FB4-43D7-83A1-4A6C10A2CB98}" dt="2022-08-22T02:29:50.209" v="1518" actId="20577"/>
          <ac:spMkLst>
            <pc:docMk/>
            <pc:sldMk cId="222413533" sldId="268"/>
            <ac:spMk id="3" creationId="{05A96CDF-969C-A656-78F1-B135A71B4755}"/>
          </ac:spMkLst>
        </pc:spChg>
      </pc:sldChg>
      <pc:sldChg chg="modSp new del">
        <pc:chgData name="Liam Nunes" userId="d9655be1118cca16" providerId="Windows Live" clId="Web-{676C5DDE-2FB4-43D7-83A1-4A6C10A2CB98}" dt="2022-08-22T02:21:32.239" v="1166"/>
        <pc:sldMkLst>
          <pc:docMk/>
          <pc:sldMk cId="643023948" sldId="269"/>
        </pc:sldMkLst>
        <pc:spChg chg="mod">
          <ac:chgData name="Liam Nunes" userId="d9655be1118cca16" providerId="Windows Live" clId="Web-{676C5DDE-2FB4-43D7-83A1-4A6C10A2CB98}" dt="2022-08-22T02:04:24.978" v="892" actId="20577"/>
          <ac:spMkLst>
            <pc:docMk/>
            <pc:sldMk cId="643023948" sldId="269"/>
            <ac:spMk id="2" creationId="{70442BF9-BE10-E3CF-214B-1979DD93B1F7}"/>
          </ac:spMkLst>
        </pc:spChg>
        <pc:spChg chg="mod">
          <ac:chgData name="Liam Nunes" userId="d9655be1118cca16" providerId="Windows Live" clId="Web-{676C5DDE-2FB4-43D7-83A1-4A6C10A2CB98}" dt="2022-08-22T02:09:11.285" v="980" actId="20577"/>
          <ac:spMkLst>
            <pc:docMk/>
            <pc:sldMk cId="643023948" sldId="269"/>
            <ac:spMk id="3" creationId="{876BB8E4-7B76-E6E0-6D88-0B104EFC81A9}"/>
          </ac:spMkLst>
        </pc:spChg>
      </pc:sldChg>
      <pc:sldChg chg="modSp new">
        <pc:chgData name="Liam Nunes" userId="d9655be1118cca16" providerId="Windows Live" clId="Web-{676C5DDE-2FB4-43D7-83A1-4A6C10A2CB98}" dt="2022-08-22T02:23:45.163" v="1241" actId="20577"/>
        <pc:sldMkLst>
          <pc:docMk/>
          <pc:sldMk cId="1421311396" sldId="270"/>
        </pc:sldMkLst>
        <pc:spChg chg="mod">
          <ac:chgData name="Liam Nunes" userId="d9655be1118cca16" providerId="Windows Live" clId="Web-{676C5DDE-2FB4-43D7-83A1-4A6C10A2CB98}" dt="2022-08-22T01:22:31.230" v="222" actId="20577"/>
          <ac:spMkLst>
            <pc:docMk/>
            <pc:sldMk cId="1421311396" sldId="270"/>
            <ac:spMk id="2" creationId="{C34E5CBF-599F-C36B-D020-36E43F1C60B4}"/>
          </ac:spMkLst>
        </pc:spChg>
        <pc:spChg chg="mod">
          <ac:chgData name="Liam Nunes" userId="d9655be1118cca16" providerId="Windows Live" clId="Web-{676C5DDE-2FB4-43D7-83A1-4A6C10A2CB98}" dt="2022-08-22T02:23:45.163" v="1241" actId="20577"/>
          <ac:spMkLst>
            <pc:docMk/>
            <pc:sldMk cId="1421311396" sldId="270"/>
            <ac:spMk id="3" creationId="{F4B3225B-F5AD-597D-C061-2BC8D2C62D40}"/>
          </ac:spMkLst>
        </pc:spChg>
      </pc:sldChg>
      <pc:sldChg chg="modSp new">
        <pc:chgData name="Liam Nunes" userId="d9655be1118cca16" providerId="Windows Live" clId="Web-{676C5DDE-2FB4-43D7-83A1-4A6C10A2CB98}" dt="2022-08-22T02:02:32.288" v="862" actId="20577"/>
        <pc:sldMkLst>
          <pc:docMk/>
          <pc:sldMk cId="4033544515" sldId="271"/>
        </pc:sldMkLst>
        <pc:spChg chg="mod">
          <ac:chgData name="Liam Nunes" userId="d9655be1118cca16" providerId="Windows Live" clId="Web-{676C5DDE-2FB4-43D7-83A1-4A6C10A2CB98}" dt="2022-08-22T01:22:35.043" v="224" actId="20577"/>
          <ac:spMkLst>
            <pc:docMk/>
            <pc:sldMk cId="4033544515" sldId="271"/>
            <ac:spMk id="2" creationId="{F332DC3B-5D64-6F08-992D-7BA65565E0EB}"/>
          </ac:spMkLst>
        </pc:spChg>
        <pc:spChg chg="mod">
          <ac:chgData name="Liam Nunes" userId="d9655be1118cca16" providerId="Windows Live" clId="Web-{676C5DDE-2FB4-43D7-83A1-4A6C10A2CB98}" dt="2022-08-22T02:02:32.288" v="862" actId="20577"/>
          <ac:spMkLst>
            <pc:docMk/>
            <pc:sldMk cId="4033544515" sldId="271"/>
            <ac:spMk id="3" creationId="{14250880-18B6-0D0C-96CB-CEC6FE389730}"/>
          </ac:spMkLst>
        </pc:spChg>
      </pc:sldChg>
      <pc:sldChg chg="modSp add ord replId">
        <pc:chgData name="Liam Nunes" userId="d9655be1118cca16" providerId="Windows Live" clId="Web-{676C5DDE-2FB4-43D7-83A1-4A6C10A2CB98}" dt="2022-08-22T02:58:03.634" v="1848" actId="20577"/>
        <pc:sldMkLst>
          <pc:docMk/>
          <pc:sldMk cId="1942890237" sldId="272"/>
        </pc:sldMkLst>
        <pc:spChg chg="mod">
          <ac:chgData name="Liam Nunes" userId="d9655be1118cca16" providerId="Windows Live" clId="Web-{676C5DDE-2FB4-43D7-83A1-4A6C10A2CB98}" dt="2022-08-22T01:23:40.545" v="254" actId="20577"/>
          <ac:spMkLst>
            <pc:docMk/>
            <pc:sldMk cId="1942890237" sldId="272"/>
            <ac:spMk id="2" creationId="{B624E065-26E4-A520-9537-AD1E0E97C773}"/>
          </ac:spMkLst>
        </pc:spChg>
        <pc:spChg chg="mod">
          <ac:chgData name="Liam Nunes" userId="d9655be1118cca16" providerId="Windows Live" clId="Web-{676C5DDE-2FB4-43D7-83A1-4A6C10A2CB98}" dt="2022-08-22T02:58:03.634" v="1848" actId="20577"/>
          <ac:spMkLst>
            <pc:docMk/>
            <pc:sldMk cId="1942890237" sldId="272"/>
            <ac:spMk id="3" creationId="{FD41EFFD-D794-3444-C5F4-F96A5C1F0B49}"/>
          </ac:spMkLst>
        </pc:spChg>
      </pc:sldChg>
      <pc:sldChg chg="modSp new">
        <pc:chgData name="Liam Nunes" userId="d9655be1118cca16" providerId="Windows Live" clId="Web-{676C5DDE-2FB4-43D7-83A1-4A6C10A2CB98}" dt="2022-08-22T02:13:09.181" v="1105" actId="20577"/>
        <pc:sldMkLst>
          <pc:docMk/>
          <pc:sldMk cId="3491269869" sldId="273"/>
        </pc:sldMkLst>
        <pc:spChg chg="mod">
          <ac:chgData name="Liam Nunes" userId="d9655be1118cca16" providerId="Windows Live" clId="Web-{676C5DDE-2FB4-43D7-83A1-4A6C10A2CB98}" dt="2022-08-22T01:24:03.749" v="275" actId="20577"/>
          <ac:spMkLst>
            <pc:docMk/>
            <pc:sldMk cId="3491269869" sldId="273"/>
            <ac:spMk id="2" creationId="{9A48594A-0EA8-CEAB-3A75-0D42003DDD5C}"/>
          </ac:spMkLst>
        </pc:spChg>
        <pc:spChg chg="mod">
          <ac:chgData name="Liam Nunes" userId="d9655be1118cca16" providerId="Windows Live" clId="Web-{676C5DDE-2FB4-43D7-83A1-4A6C10A2CB98}" dt="2022-08-22T02:13:09.181" v="1105" actId="20577"/>
          <ac:spMkLst>
            <pc:docMk/>
            <pc:sldMk cId="3491269869" sldId="273"/>
            <ac:spMk id="3" creationId="{5B405515-4CCC-8DA1-0B9D-A715AAAB27C6}"/>
          </ac:spMkLst>
        </pc:spChg>
      </pc:sldChg>
      <pc:sldChg chg="modSp new del">
        <pc:chgData name="Liam Nunes" userId="d9655be1118cca16" providerId="Windows Live" clId="Web-{676C5DDE-2FB4-43D7-83A1-4A6C10A2CB98}" dt="2022-08-22T02:05:25.323" v="898"/>
        <pc:sldMkLst>
          <pc:docMk/>
          <pc:sldMk cId="451924484" sldId="274"/>
        </pc:sldMkLst>
        <pc:spChg chg="mod">
          <ac:chgData name="Liam Nunes" userId="d9655be1118cca16" providerId="Windows Live" clId="Web-{676C5DDE-2FB4-43D7-83A1-4A6C10A2CB98}" dt="2022-08-22T02:04:53.291" v="897" actId="20577"/>
          <ac:spMkLst>
            <pc:docMk/>
            <pc:sldMk cId="451924484" sldId="274"/>
            <ac:spMk id="2" creationId="{883A3590-1EA3-4895-0E88-E0402F6D15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68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6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7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1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0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7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2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0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dlc/sdlc_waterfall_model.htm" TargetMode="External"/><Relationship Id="rId2" Type="http://schemas.openxmlformats.org/officeDocument/2006/relationships/hyperlink" Target="https://www.tutorialspoint.com/sdlc/sdlc_agile_model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3D purple chromosome design">
            <a:extLst>
              <a:ext uri="{FF2B5EF4-FFF2-40B4-BE49-F238E27FC236}">
                <a16:creationId xmlns:a16="http://schemas.microsoft.com/office/drawing/2014/main" id="{33BFE561-A100-928D-C194-EA92A469E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78" r="-1" b="1060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b="0" dirty="0">
                <a:ea typeface="+mj-lt"/>
                <a:cs typeface="+mj-lt"/>
              </a:rPr>
              <a:t>The Scrum-Agile Process</a:t>
            </a:r>
            <a:br>
              <a:rPr lang="en-US" sz="4800" b="0" dirty="0">
                <a:ea typeface="+mj-lt"/>
                <a:cs typeface="+mj-lt"/>
              </a:rPr>
            </a:b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By Liam Nunes</a:t>
            </a:r>
            <a:endParaRPr lang="en-US" sz="20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73BB-C796-6238-E920-AE6CD2CE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C6D5-FF72-C691-6C52-D3454E69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deliverable is created in this step</a:t>
            </a:r>
          </a:p>
          <a:p>
            <a:r>
              <a:rPr lang="en-US" dirty="0"/>
              <a:t>Based on the criteria in the design phase the developers create the product</a:t>
            </a:r>
          </a:p>
        </p:txBody>
      </p:sp>
    </p:spTree>
    <p:extLst>
      <p:ext uri="{BB962C8B-B14F-4D97-AF65-F5344CB8AC3E}">
        <p14:creationId xmlns:p14="http://schemas.microsoft.com/office/powerpoint/2010/main" val="194910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9F9A-2906-0F88-4E28-339A055A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6CDF-969C-A656-78F1-B135A71B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test phase is where the testers make sure the deliverable meets the disused criteria</a:t>
            </a:r>
          </a:p>
          <a:p>
            <a:r>
              <a:rPr lang="en-US" dirty="0"/>
              <a:t>The testers develop pass and failed conditions for the deliverable</a:t>
            </a:r>
          </a:p>
          <a:p>
            <a:r>
              <a:rPr lang="en-US" dirty="0"/>
              <a:t>Once the product meets those tests it can move on to the review</a:t>
            </a:r>
          </a:p>
        </p:txBody>
      </p:sp>
    </p:spTree>
    <p:extLst>
      <p:ext uri="{BB962C8B-B14F-4D97-AF65-F5344CB8AC3E}">
        <p14:creationId xmlns:p14="http://schemas.microsoft.com/office/powerpoint/2010/main" val="22241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5CBF-599F-C36B-D020-36E43F1C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3225B-F5AD-597D-C061-2BC8D2C6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Review is the final step of any sprint cycle</a:t>
            </a:r>
          </a:p>
          <a:p>
            <a:r>
              <a:rPr lang="en-US" dirty="0"/>
              <a:t>This is where the development team shows the product owner the deliverable they created (</a:t>
            </a:r>
            <a:r>
              <a:rPr lang="en-US" dirty="0">
                <a:latin typeface="Helvetica"/>
                <a:cs typeface="Helvetica"/>
              </a:rPr>
              <a:t>Cobb, 2014, p.43)</a:t>
            </a:r>
          </a:p>
          <a:p>
            <a:r>
              <a:rPr lang="en-US" dirty="0"/>
              <a:t>This is also the time where the team can and should reflect as a group on what they did well and what they can improve on in further sprints</a:t>
            </a:r>
          </a:p>
        </p:txBody>
      </p:sp>
    </p:spTree>
    <p:extLst>
      <p:ext uri="{BB962C8B-B14F-4D97-AF65-F5344CB8AC3E}">
        <p14:creationId xmlns:p14="http://schemas.microsoft.com/office/powerpoint/2010/main" val="142131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DC3B-5D64-6F08-992D-7BA65565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0880-18B6-0D0C-96CB-CEC6FE38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final aspect to the agile method</a:t>
            </a:r>
          </a:p>
          <a:p>
            <a:r>
              <a:rPr lang="en-US" dirty="0"/>
              <a:t>Every project that is worked on during a sprint is a work in progress</a:t>
            </a:r>
          </a:p>
          <a:p>
            <a:r>
              <a:rPr lang="en-US" dirty="0"/>
              <a:t>The team will go back to that product during a future sprint and further refine it or add new features</a:t>
            </a:r>
          </a:p>
        </p:txBody>
      </p:sp>
    </p:spTree>
    <p:extLst>
      <p:ext uri="{BB962C8B-B14F-4D97-AF65-F5344CB8AC3E}">
        <p14:creationId xmlns:p14="http://schemas.microsoft.com/office/powerpoint/2010/main" val="403354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4E065-26E4-A520-9537-AD1E0E97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0" y="1161288"/>
            <a:ext cx="4011614" cy="4526280"/>
          </a:xfrm>
        </p:spPr>
        <p:txBody>
          <a:bodyPr>
            <a:normAutofit/>
          </a:bodyPr>
          <a:lstStyle/>
          <a:p>
            <a:r>
              <a:rPr lang="en-US" dirty="0"/>
              <a:t>Differences Between Agile and Waterfall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FFD-D794-3444-C5F4-F96A5C1F0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dirty="0"/>
              <a:t>The biggest difference between Agile and Waterfall is that waterfall is linear in nature whereas Agile is circular in nature</a:t>
            </a:r>
          </a:p>
          <a:p>
            <a:r>
              <a:rPr lang="en-US" sz="2000" dirty="0"/>
              <a:t>In waterfall the requirements are determined then the team goes through the stages until they have a final product, then they just preform </a:t>
            </a:r>
            <a:r>
              <a:rPr lang="en-US" sz="2000"/>
              <a:t>Maintenace</a:t>
            </a:r>
            <a:r>
              <a:rPr lang="en-US" sz="2000" dirty="0"/>
              <a:t> on it</a:t>
            </a:r>
          </a:p>
          <a:p>
            <a:r>
              <a:rPr lang="en-US" sz="2000" dirty="0"/>
              <a:t>In agile they do short sprints that take a couple weeks and they go through those sprints over and over again</a:t>
            </a:r>
          </a:p>
          <a:p>
            <a:r>
              <a:rPr lang="en-US" sz="2000" dirty="0"/>
              <a:t>The waterfall method allows the developers to take their time with the project and make sure everything is working perfectly, which can facilitate for more complex </a:t>
            </a:r>
            <a:r>
              <a:rPr lang="en-US" sz="2000"/>
              <a:t>products</a:t>
            </a:r>
          </a:p>
          <a:p>
            <a:r>
              <a:rPr lang="en-US" sz="2000" dirty="0"/>
              <a:t>The waterfall mothed does not, however, allow for adaptation mid process, due to the rigid process any </a:t>
            </a:r>
            <a:r>
              <a:rPr lang="en-US" sz="2000"/>
              <a:t>changes could set the team back by a lot of time</a:t>
            </a:r>
          </a:p>
          <a:p>
            <a:r>
              <a:rPr lang="en-US" sz="2000"/>
              <a:t>With agile more complex projects can be tricky due to the short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289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594A-0EA8-CEAB-3A75-0D42003D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05515-4CCC-8DA1-0B9D-A715AAAB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Agile</a:t>
            </a:r>
          </a:p>
          <a:p>
            <a:pPr lvl="1"/>
            <a:r>
              <a:rPr lang="en-US" dirty="0"/>
              <a:t>Ideal for smaller projects due to the short sprint cycles</a:t>
            </a:r>
          </a:p>
          <a:p>
            <a:pPr lvl="1"/>
            <a:r>
              <a:rPr lang="en-US" dirty="0"/>
              <a:t>Allows for Projects that will need constant updating and revamping </a:t>
            </a:r>
          </a:p>
          <a:p>
            <a:pPr lvl="1"/>
            <a:r>
              <a:rPr lang="en-US" dirty="0"/>
              <a:t>Projects that will have new features being constantly added</a:t>
            </a:r>
          </a:p>
          <a:p>
            <a:r>
              <a:rPr lang="en-US" dirty="0"/>
              <a:t>Waterfall</a:t>
            </a:r>
          </a:p>
          <a:p>
            <a:pPr lvl="1"/>
            <a:r>
              <a:rPr lang="en-US" dirty="0"/>
              <a:t>Ideal for larger projects with lots of moving pieces</a:t>
            </a:r>
          </a:p>
          <a:p>
            <a:pPr lvl="1"/>
            <a:r>
              <a:rPr lang="en-US" dirty="0"/>
              <a:t>Projects that will only need minor updating and will not </a:t>
            </a:r>
            <a:r>
              <a:rPr lang="en-US" dirty="0" err="1"/>
              <a:t>contantly</a:t>
            </a:r>
            <a:r>
              <a:rPr lang="en-US" dirty="0"/>
              <a:t> have new features</a:t>
            </a:r>
          </a:p>
        </p:txBody>
      </p:sp>
    </p:spTree>
    <p:extLst>
      <p:ext uri="{BB962C8B-B14F-4D97-AF65-F5344CB8AC3E}">
        <p14:creationId xmlns:p14="http://schemas.microsoft.com/office/powerpoint/2010/main" val="3491269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8BCE9-8DC6-1FA6-6B9C-837F0398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5D19-D149-3F34-1ECF-1FB13B82C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Charles G. Cobb. (2015). </a:t>
            </a:r>
            <a:r>
              <a:rPr lang="en-US" sz="2000" i="1" dirty="0">
                <a:latin typeface="Helvetica"/>
                <a:cs typeface="Helvetica"/>
              </a:rPr>
              <a:t>The Project Manager’s Guide to Mastering Agile : Principles and Practices for an Adaptive Approach</a:t>
            </a:r>
            <a:r>
              <a:rPr lang="en-US" sz="2000" dirty="0">
                <a:latin typeface="Helvetica"/>
                <a:cs typeface="Helvetica"/>
              </a:rPr>
              <a:t>. Wiley.</a:t>
            </a:r>
            <a:r>
              <a:rPr lang="en-US" sz="2000" b="1" dirty="0">
                <a:latin typeface="Times New Roman"/>
                <a:cs typeface="Times New Roman"/>
              </a:rPr>
              <a:t> </a:t>
            </a:r>
            <a:endParaRPr lang="en-US" sz="2000"/>
          </a:p>
          <a:p>
            <a:r>
              <a:rPr lang="en-US" sz="2000" i="1" dirty="0"/>
              <a:t>SDLC - Agile Model</a:t>
            </a:r>
            <a:r>
              <a:rPr lang="en-US" sz="2000" dirty="0"/>
              <a:t>. </a:t>
            </a:r>
            <a:r>
              <a:rPr lang="en-US" sz="2000" dirty="0" err="1"/>
              <a:t>Tutorialpoint</a:t>
            </a:r>
            <a:r>
              <a:rPr lang="en-US" sz="2000" dirty="0"/>
              <a:t>. </a:t>
            </a:r>
            <a:r>
              <a:rPr lang="en-US" sz="2000" dirty="0">
                <a:ea typeface="+mn-lt"/>
                <a:cs typeface="+mn-lt"/>
                <a:hlinkClick r:id="rId2"/>
              </a:rPr>
              <a:t>https://www.tutorialspoint.com/sdlc/sdlc_agile_model.htm</a:t>
            </a:r>
          </a:p>
          <a:p>
            <a:r>
              <a:rPr lang="en-US" sz="2000" i="1" dirty="0">
                <a:ea typeface="+mn-lt"/>
                <a:cs typeface="+mn-lt"/>
              </a:rPr>
              <a:t>SDLC - Waterfall Model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tutorialpoint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>
                <a:ea typeface="+mn-lt"/>
                <a:cs typeface="+mn-lt"/>
                <a:hlinkClick r:id="rId3"/>
              </a:rPr>
              <a:t>https://www.tutorialspoint.com/sdlc/sdlc_waterfall_model.htm</a:t>
            </a: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852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4E065-26E4-A520-9537-AD1E0E97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0" y="1170580"/>
            <a:ext cx="4011614" cy="4526280"/>
          </a:xfrm>
        </p:spPr>
        <p:txBody>
          <a:bodyPr>
            <a:normAutofit/>
          </a:bodyPr>
          <a:lstStyle/>
          <a:p>
            <a:r>
              <a:rPr lang="en-US" dirty="0"/>
              <a:t>Team Focused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FFD-D794-3444-C5F4-F96A5C1F0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scrum-agile process is highly team focused</a:t>
            </a:r>
          </a:p>
          <a:p>
            <a:r>
              <a:rPr lang="en-US" sz="2000" dirty="0"/>
              <a:t>It operated under the principal of the whole is greater than the sum of its parts</a:t>
            </a:r>
          </a:p>
          <a:p>
            <a:r>
              <a:rPr lang="en-US" sz="2000" dirty="0"/>
              <a:t>The team has 4 different roles:</a:t>
            </a:r>
          </a:p>
          <a:p>
            <a:pPr lvl="1"/>
            <a:r>
              <a:rPr lang="en-US" sz="1600" dirty="0"/>
              <a:t>Product owner</a:t>
            </a:r>
          </a:p>
          <a:p>
            <a:pPr lvl="1"/>
            <a:r>
              <a:rPr lang="en-US" sz="1600" dirty="0"/>
              <a:t>Scrum master</a:t>
            </a:r>
          </a:p>
          <a:p>
            <a:pPr lvl="1"/>
            <a:r>
              <a:rPr lang="en-US" sz="1600" dirty="0"/>
              <a:t>Tester</a:t>
            </a:r>
          </a:p>
          <a:p>
            <a:pPr lvl="1"/>
            <a:r>
              <a:rPr lang="en-US" sz="1600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54614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A3A3-9489-DEF1-5777-C8D1B206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BE36-2FC6-9C02-40B0-EE4879CB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product owner is the one in charge of a project</a:t>
            </a:r>
          </a:p>
          <a:p>
            <a:r>
              <a:rPr lang="en-US" dirty="0"/>
              <a:t>Their responsibilities include:</a:t>
            </a:r>
            <a:endParaRPr lang="en-US">
              <a:latin typeface="Helvetica"/>
              <a:cs typeface="Helvetica"/>
            </a:endParaRPr>
          </a:p>
          <a:p>
            <a:pPr lvl="1"/>
            <a:r>
              <a:rPr lang="en-US" dirty="0">
                <a:latin typeface="Neue Haas Grotesk Text Pro"/>
                <a:cs typeface="Helvetica"/>
              </a:rPr>
              <a:t>Determining and organizing the product backlog</a:t>
            </a:r>
          </a:p>
          <a:p>
            <a:pPr lvl="1"/>
            <a:r>
              <a:rPr lang="en-US" dirty="0">
                <a:latin typeface="Neue Haas Grotesk Text Pro"/>
                <a:ea typeface="+mn-lt"/>
                <a:cs typeface="Helvetica"/>
              </a:rPr>
              <a:t>Directing the team</a:t>
            </a:r>
          </a:p>
          <a:p>
            <a:pPr lvl="1"/>
            <a:r>
              <a:rPr lang="en-US" dirty="0">
                <a:latin typeface="Neue Haas Grotesk Text Pro"/>
                <a:ea typeface="+mn-lt"/>
                <a:cs typeface="Helvetica"/>
              </a:rPr>
              <a:t>Ensuring the team knows all of the information they need about the items in the backlog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>
                <a:latin typeface="Helvetica"/>
                <a:cs typeface="Helvetica"/>
              </a:rPr>
              <a:t>Cobb, 2014, p.35)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1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0B6B-BB25-3489-684D-9BD512600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Scrum master is responsible for organizing the team and making sure they are following scrum</a:t>
            </a:r>
          </a:p>
          <a:p>
            <a:r>
              <a:rPr lang="en-US" dirty="0">
                <a:ea typeface="+mn-lt"/>
                <a:cs typeface="+mn-lt"/>
              </a:rPr>
              <a:t>Their responsibilities include: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Running the necessary Scrum events (such as the daily meeting)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Assisting the development team</a:t>
            </a:r>
          </a:p>
          <a:p>
            <a:pPr lvl="1"/>
            <a:r>
              <a:rPr lang="en-US" sz="2400" dirty="0">
                <a:ea typeface="+mn-lt"/>
                <a:cs typeface="Helvetica"/>
              </a:rPr>
              <a:t>Assisting backlog </a:t>
            </a:r>
            <a:r>
              <a:rPr lang="en-US" sz="2400" dirty="0" err="1">
                <a:ea typeface="+mn-lt"/>
                <a:cs typeface="Helvetica"/>
              </a:rPr>
              <a:t>managment</a:t>
            </a:r>
            <a:endParaRPr lang="en-US" sz="2400" dirty="0">
              <a:ea typeface="+mn-lt"/>
              <a:cs typeface="Helvetica"/>
            </a:endParaRPr>
          </a:p>
          <a:p>
            <a:pPr marL="457200" lvl="1" indent="0">
              <a:buNone/>
            </a:pPr>
            <a:r>
              <a:rPr lang="en-US" sz="2400" dirty="0">
                <a:ea typeface="+mn-lt"/>
                <a:cs typeface="+mn-lt"/>
              </a:rPr>
              <a:t>(</a:t>
            </a:r>
            <a:r>
              <a:rPr lang="en-US" sz="2400" dirty="0">
                <a:latin typeface="Helvetica"/>
                <a:cs typeface="Helvetica"/>
              </a:rPr>
              <a:t>Cobb, 2014, p.36)</a:t>
            </a:r>
            <a:endParaRPr lang="en-US" sz="2400" dirty="0">
              <a:latin typeface="Neue Haas Grotesk Text Pro"/>
              <a:cs typeface="Helvetica"/>
            </a:endParaRPr>
          </a:p>
          <a:p>
            <a:pPr lvl="1"/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06F491-9D07-B561-1A78-ADBAA798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</p:txBody>
      </p:sp>
    </p:spTree>
    <p:extLst>
      <p:ext uri="{BB962C8B-B14F-4D97-AF65-F5344CB8AC3E}">
        <p14:creationId xmlns:p14="http://schemas.microsoft.com/office/powerpoint/2010/main" val="176573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0FF8-5FB9-3C08-060A-14B047C6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1921-9408-261F-DE6E-2014F29D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tester is responsible for ensuring the final product is finished and ready to deploy</a:t>
            </a:r>
          </a:p>
          <a:p>
            <a:r>
              <a:rPr lang="en-US" dirty="0"/>
              <a:t>They determine the criteria for the project based off of the product owners user stories</a:t>
            </a:r>
          </a:p>
          <a:p>
            <a:r>
              <a:rPr lang="en-US" dirty="0"/>
              <a:t>Based on the criteria they create pass and fail conditions to test the final project on</a:t>
            </a:r>
          </a:p>
        </p:txBody>
      </p:sp>
    </p:spTree>
    <p:extLst>
      <p:ext uri="{BB962C8B-B14F-4D97-AF65-F5344CB8AC3E}">
        <p14:creationId xmlns:p14="http://schemas.microsoft.com/office/powerpoint/2010/main" val="224599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469D-C179-12B0-4043-5BFF661D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8F9A-002B-D623-9CF3-17D4D2708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developers are responsible for the actual building of the deliverable</a:t>
            </a:r>
          </a:p>
          <a:p>
            <a:r>
              <a:rPr lang="en-US" dirty="0"/>
              <a:t>They need to work on the next task set forth by the product owner and develop the application that the product owner is marketing</a:t>
            </a:r>
          </a:p>
          <a:p>
            <a:r>
              <a:rPr lang="en-US" dirty="0"/>
              <a:t>They get the criteria for each application from the tester and need to make sure it can pass all of the testers testing</a:t>
            </a:r>
          </a:p>
        </p:txBody>
      </p:sp>
    </p:spTree>
    <p:extLst>
      <p:ext uri="{BB962C8B-B14F-4D97-AF65-F5344CB8AC3E}">
        <p14:creationId xmlns:p14="http://schemas.microsoft.com/office/powerpoint/2010/main" val="52047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4E065-26E4-A520-9537-AD1E0E97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0" y="1161288"/>
            <a:ext cx="4011614" cy="4526280"/>
          </a:xfrm>
        </p:spPr>
        <p:txBody>
          <a:bodyPr>
            <a:normAutofit/>
          </a:bodyPr>
          <a:lstStyle/>
          <a:p>
            <a:r>
              <a:rPr lang="en-US" dirty="0"/>
              <a:t>SDLC in an Agile Approach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FFD-D794-3444-C5F4-F96A5C1F0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SDLC stands for Software Development Life-Cycle</a:t>
            </a:r>
          </a:p>
          <a:p>
            <a:r>
              <a:rPr lang="en-US" sz="2000" dirty="0"/>
              <a:t>It is the various phases a project goes through to reach completion</a:t>
            </a:r>
          </a:p>
          <a:p>
            <a:r>
              <a:rPr lang="en-US" sz="2000" dirty="0"/>
              <a:t>In the Agile approach the phases are:</a:t>
            </a:r>
          </a:p>
          <a:p>
            <a:pPr lvl="1"/>
            <a:r>
              <a:rPr lang="en-US" sz="1600" dirty="0"/>
              <a:t>Plan</a:t>
            </a:r>
          </a:p>
          <a:p>
            <a:pPr lvl="1"/>
            <a:r>
              <a:rPr lang="en-US" sz="1600" dirty="0"/>
              <a:t>Design</a:t>
            </a:r>
          </a:p>
          <a:p>
            <a:pPr lvl="1"/>
            <a:r>
              <a:rPr lang="en-US" sz="1600" dirty="0"/>
              <a:t>Develop</a:t>
            </a:r>
          </a:p>
          <a:p>
            <a:pPr lvl="1"/>
            <a:r>
              <a:rPr lang="en-US" sz="1600" dirty="0"/>
              <a:t>Test</a:t>
            </a:r>
          </a:p>
          <a:p>
            <a:pPr lvl="1"/>
            <a:r>
              <a:rPr lang="en-US" sz="1600" dirty="0"/>
              <a:t>Review</a:t>
            </a:r>
          </a:p>
          <a:p>
            <a:pPr lvl="1"/>
            <a:r>
              <a:rPr lang="en-US" sz="1600" dirty="0"/>
              <a:t>Repeat</a:t>
            </a:r>
          </a:p>
          <a:p>
            <a:pPr marL="457200" lvl="1" indent="0">
              <a:buNone/>
            </a:pPr>
            <a:r>
              <a:rPr lang="en-US" sz="1600" dirty="0"/>
              <a:t>(SDLC- Agile Model)</a:t>
            </a:r>
          </a:p>
        </p:txBody>
      </p:sp>
    </p:spTree>
    <p:extLst>
      <p:ext uri="{BB962C8B-B14F-4D97-AF65-F5344CB8AC3E}">
        <p14:creationId xmlns:p14="http://schemas.microsoft.com/office/powerpoint/2010/main" val="124377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766E-60C2-37B3-2DA7-951B88AA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3733-56B5-EEDA-AF86-D481378EB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the phase of the Sprint where what is going to be done is determined</a:t>
            </a:r>
          </a:p>
          <a:p>
            <a:r>
              <a:rPr lang="en-US" dirty="0"/>
              <a:t>The product owner and the development team discuss the user stories the product owner has and determine which can be done 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>
                <a:latin typeface="Helvetica"/>
                <a:cs typeface="Helvetica"/>
              </a:rPr>
              <a:t>Cobb, 2014, p.41)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5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2348-C54F-89EE-BF92-B721579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1D12-39A8-A15C-098F-88DB565D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where the team lays out what needs to be done</a:t>
            </a:r>
          </a:p>
          <a:p>
            <a:r>
              <a:rPr lang="en-US" dirty="0"/>
              <a:t>Based on the user stories criteria is determined</a:t>
            </a:r>
          </a:p>
          <a:p>
            <a:r>
              <a:rPr lang="en-US" dirty="0"/>
              <a:t>This criteria is then used for the basis of both the development </a:t>
            </a:r>
            <a:r>
              <a:rPr lang="en-US" dirty="0" err="1"/>
              <a:t>nad</a:t>
            </a:r>
            <a:r>
              <a:rPr lang="en-US" dirty="0"/>
              <a:t> the testing</a:t>
            </a:r>
          </a:p>
        </p:txBody>
      </p:sp>
    </p:spTree>
    <p:extLst>
      <p:ext uri="{BB962C8B-B14F-4D97-AF65-F5344CB8AC3E}">
        <p14:creationId xmlns:p14="http://schemas.microsoft.com/office/powerpoint/2010/main" val="228755234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1B28"/>
      </a:dk2>
      <a:lt2>
        <a:srgbClr val="F0F3F2"/>
      </a:lt2>
      <a:accent1>
        <a:srgbClr val="E7298B"/>
      </a:accent1>
      <a:accent2>
        <a:srgbClr val="D517C8"/>
      </a:accent2>
      <a:accent3>
        <a:srgbClr val="A429E7"/>
      </a:accent3>
      <a:accent4>
        <a:srgbClr val="532AD8"/>
      </a:accent4>
      <a:accent5>
        <a:srgbClr val="294CE7"/>
      </a:accent5>
      <a:accent6>
        <a:srgbClr val="1789D5"/>
      </a:accent6>
      <a:hlink>
        <a:srgbClr val="3F41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14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AccentBoxVTI</vt:lpstr>
      <vt:lpstr>The Scrum-Agile Process </vt:lpstr>
      <vt:lpstr>Team Focused</vt:lpstr>
      <vt:lpstr>Product Owner</vt:lpstr>
      <vt:lpstr>Scrum Master</vt:lpstr>
      <vt:lpstr>Tester</vt:lpstr>
      <vt:lpstr>Developer</vt:lpstr>
      <vt:lpstr>SDLC in an Agile Approach</vt:lpstr>
      <vt:lpstr>Plan</vt:lpstr>
      <vt:lpstr>Design</vt:lpstr>
      <vt:lpstr>Develop</vt:lpstr>
      <vt:lpstr>Test</vt:lpstr>
      <vt:lpstr>Review</vt:lpstr>
      <vt:lpstr>Repeat</vt:lpstr>
      <vt:lpstr>Differences Between Agile and Waterfall</vt:lpstr>
      <vt:lpstr>Which to Choose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354</cp:revision>
  <dcterms:created xsi:type="dcterms:W3CDTF">2019-10-16T03:03:10Z</dcterms:created>
  <dcterms:modified xsi:type="dcterms:W3CDTF">2022-08-22T02:58:04Z</dcterms:modified>
</cp:coreProperties>
</file>