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Red-Team Practicum: Multi-Agent MCP Client ↔ MCP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Case study: Planner → Executor agents using MCP tools</a:t>
            </a:r>
          </a:p>
          <a:p>
            <a:pPr/>
            <a:r>
              <a:t>Objective: Safely probe weaknesses &amp; validate guardrails</a:t>
            </a:r>
          </a:p>
          <a:p>
            <a:pPr/>
            <a:r>
              <a:t>Scope: Staging-only, mock creds, non-destructive tests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D: 4.8.1 Memory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Hypothesis: Unauth writes blocked; overwrites flagged</a:t>
            </a:r>
          </a:p>
          <a:p>
            <a:pPr/>
            <a:r>
              <a:t>Steps: memory.set without auth; overwrite attempt</a:t>
            </a:r>
          </a:p>
          <a:p>
            <a:pPr/>
            <a:r>
              <a:t>Expected: Block unauth; anomaly alert on overwrite</a:t>
            </a:r>
          </a:p>
          <a:p>
            <a:pPr/>
            <a:r>
              <a:t>Evidence: memory audit trail, anomaly event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E: 4.10.1 Inference Flood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Hypothesis: Quotas/rate limiter throttle floods</a:t>
            </a:r>
          </a:p>
          <a:p>
            <a:pPr/>
            <a:r>
              <a:t>Steps: Send 1000 benign invokes/min</a:t>
            </a:r>
          </a:p>
          <a:p>
            <a:pPr/>
            <a:r>
              <a:t>Expected: 429 throttles, dashboards show limiter</a:t>
            </a:r>
          </a:p>
          <a:p>
            <a:pPr/>
            <a:r>
              <a:t>Evidence: throttle metrics, SIEM logs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F: 4.3.5 Command Pre-Validation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Hypothesis: Malformed payloads rejected</a:t>
            </a:r>
          </a:p>
          <a:p>
            <a:pPr/>
            <a:r>
              <a:t>Steps: httpFetch with file:// schema</a:t>
            </a:r>
          </a:p>
          <a:p>
            <a:pPr/>
            <a:r>
              <a:t>Expected: 400 schema violation</a:t>
            </a:r>
          </a:p>
          <a:p>
            <a:pPr/>
            <a:r>
              <a:t>Evidence: validation error, no egress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Prompt-Injection Defense (RAG/Tools)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Treat prompts as untrusted</a:t>
            </a:r>
          </a:p>
          <a:p>
            <a:pPr/>
            <a:r>
              <a:t>Tool allowlist &amp; policy checks</a:t>
            </a:r>
          </a:p>
          <a:p>
            <a:pPr/>
            <a:r>
              <a:t>Signed instruction artifacts only</a:t>
            </a:r>
          </a:p>
          <a:p>
            <a:pPr/>
            <a:r>
              <a:t>Canary prompts verify blocking &amp; alerting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Observability &amp; Audit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Decision records: id, hash, sig</a:t>
            </a:r>
          </a:p>
          <a:p>
            <a:pPr/>
            <a:r>
              <a:t>Replay counters &amp; SIEM rules</a:t>
            </a:r>
          </a:p>
          <a:p>
            <a:pPr/>
            <a:r>
              <a:t>Scope mismatch diffs, schema validation logs</a:t>
            </a:r>
          </a:p>
          <a:p>
            <a:pPr/>
            <a:r>
              <a:t>RAG provenance, canary event stream</a:t>
            </a:r>
          </a:p>
          <a:p>
            <a:pPr/>
            <a:r>
              <a:t>Rate limiting dashboards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Findings Template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Title: Replay protection missing</a:t>
            </a:r>
          </a:p>
          <a:p>
            <a:pPr/>
            <a:r>
              <a:t>Mapping: 4.9.4 Orchestration → Replay</a:t>
            </a:r>
          </a:p>
          <a:p>
            <a:pPr/>
            <a:r>
              <a:t>Impact: re-execution possible</a:t>
            </a:r>
          </a:p>
          <a:p>
            <a:pPr/>
            <a:r>
              <a:t>Evidence: duplicate nonce accepted</a:t>
            </a:r>
          </a:p>
          <a:p>
            <a:pPr/>
            <a:r>
              <a:t>Fix: nonce cache, timestamp skew, signature verification</a:t>
            </a:r>
          </a:p>
          <a:p>
            <a:pPr/>
            <a:r>
              <a:t>Detection: SIEM rule, replay_rejects_total metric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Remediation Playbook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Envelope v2: canonicalization, sig, nonce, ts window</a:t>
            </a:r>
          </a:p>
          <a:p>
            <a:pPr/>
            <a:r>
              <a:t>Policy engine: central allowlist, HITL for side-effects</a:t>
            </a:r>
          </a:p>
          <a:p>
            <a:pPr/>
            <a:r>
              <a:t>RAG: provenance-gated ingest, re-validation, canaries</a:t>
            </a:r>
          </a:p>
          <a:p>
            <a:pPr/>
            <a:r>
              <a:t>Memory: append-only, ACLs, rollback, anomaly alerts</a:t>
            </a:r>
          </a:p>
          <a:p>
            <a:pPr/>
            <a:r>
              <a:t>DoS: quotas, circuit breakers</a:t>
            </a:r>
          </a:p>
          <a:p>
            <a:pPr/>
            <a:r>
              <a:t>Audit: WORM logs, SoD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Red teaming MCP apps = policy + proofs, not exploits</a:t>
            </a:r>
          </a:p>
          <a:p>
            <a:pPr/>
            <a:r>
              <a:t>Prevent-detect-recover: block + alert + rollback</a:t>
            </a:r>
          </a:p>
          <a:p>
            <a:pPr/>
            <a:r>
              <a:t>Prompts are untrusted; policy is signed code</a:t>
            </a:r>
          </a:p>
          <a:p>
            <a:pPr/>
            <a:r>
              <a:t>Make blocks observable, auditable, testable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System overview &amp; threat model</a:t>
            </a:r>
          </a:p>
          <a:p>
            <a:pPr/>
            <a:r>
              <a:t>Policy &amp; controls on MCP server</a:t>
            </a:r>
          </a:p>
          <a:p>
            <a:pPr/>
            <a:r>
              <a:t>Threat-driven test matrix (selected 4.x items)</a:t>
            </a:r>
          </a:p>
          <a:p>
            <a:pPr/>
            <a:r>
              <a:t>Safe test invocations &amp; expected signals</a:t>
            </a:r>
          </a:p>
          <a:p>
            <a:pPr/>
            <a:r>
              <a:t>Observability &amp; audit evidence</a:t>
            </a:r>
          </a:p>
          <a:p>
            <a:pPr/>
            <a:r>
              <a:t>Findings &amp; remediation patterns</a:t>
            </a:r>
          </a:p>
          <a:p>
            <a:pPr/>
            <a:r>
              <a:t>In-class demo / lab checklist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Planner: parses user goals, drafts plan</a:t>
            </a:r>
          </a:p>
          <a:p>
            <a:pPr/>
            <a:r>
              <a:t>Executor: calls MCP tools</a:t>
            </a:r>
          </a:p>
          <a:p>
            <a:pPr/>
            <a:r>
              <a:t>MCP client: JSON-RPC over WebSocket</a:t>
            </a:r>
          </a:p>
          <a:p>
            <a:pPr/>
            <a:r>
              <a:t>MCP server: policy engine (allowlist, scopes, signing, replay)</a:t>
            </a:r>
          </a:p>
          <a:p>
            <a:pPr/>
            <a:r>
              <a:t>RAG &amp; Memory: knowledge base + ephemeral notes</a:t>
            </a:r>
          </a:p>
          <a:p>
            <a:pPr/>
            <a:r>
              <a:t>Boundary: staging only; simulators for external effects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 Model (Mapping to 4.x Catalog)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4.1 Authz/Delegation</a:t>
            </a:r>
          </a:p>
          <a:p>
            <a:pPr/>
            <a:r>
              <a:t>4.2 Human-in-loop</a:t>
            </a:r>
          </a:p>
          <a:p>
            <a:pPr/>
            <a:r>
              <a:t>4.3 Critical commands</a:t>
            </a:r>
          </a:p>
          <a:p>
            <a:pPr/>
            <a:r>
              <a:t>4.4 Goal/Instruction tamper</a:t>
            </a:r>
          </a:p>
          <a:p>
            <a:pPr/>
            <a:r>
              <a:t>4.5 Hallucination cascades</a:t>
            </a:r>
          </a:p>
          <a:p>
            <a:pPr/>
            <a:r>
              <a:t>4.6 Blast radius</a:t>
            </a:r>
          </a:p>
          <a:p>
            <a:pPr/>
            <a:r>
              <a:t>4.7 KB poisoning</a:t>
            </a:r>
          </a:p>
          <a:p>
            <a:pPr/>
            <a:r>
              <a:t>4.8 Memory &amp; context</a:t>
            </a:r>
          </a:p>
          <a:p>
            <a:pPr/>
            <a:r>
              <a:t>4.9 Orchestration exploitation</a:t>
            </a:r>
          </a:p>
          <a:p>
            <a:pPr/>
            <a:r>
              <a:t>4.10 DoS</a:t>
            </a:r>
          </a:p>
          <a:p>
            <a:pPr/>
            <a:r>
              <a:t>4.11 Supply chain</a:t>
            </a:r>
          </a:p>
          <a:p>
            <a:pPr/>
            <a:r>
              <a:t>4.12 Untraceability / log suppression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Requirements &amp;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Staging endpoints, mock creds, canary content only</a:t>
            </a:r>
          </a:p>
          <a:p>
            <a:pPr/>
            <a:r>
              <a:t>Enable guards: signing, nonce, TTL, scopes, allowlists</a:t>
            </a:r>
          </a:p>
          <a:p>
            <a:pPr/>
            <a:r>
              <a:t>Evidence: request/response traces, SIEM alerts, audit exports</a:t>
            </a:r>
          </a:p>
          <a:p>
            <a:pPr/>
            <a:r>
              <a:t>No production data or side effects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Selected Threat Tests (Matrix)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4.1.6 Scope Violations</a:t>
            </a:r>
          </a:p>
          <a:p>
            <a:pPr/>
            <a:r>
              <a:t>4.9.2 / 4.9.4 Unsigned + Replay</a:t>
            </a:r>
          </a:p>
          <a:p>
            <a:pPr/>
            <a:r>
              <a:t>4.4.1 RAG Tampering</a:t>
            </a:r>
          </a:p>
          <a:p>
            <a:pPr/>
            <a:r>
              <a:t>4.8.1 Memory Writes</a:t>
            </a:r>
          </a:p>
          <a:p>
            <a:pPr/>
            <a:r>
              <a:t>4.10.1 Inference Flood</a:t>
            </a:r>
          </a:p>
          <a:p>
            <a:pPr/>
            <a:r>
              <a:t>4.3.5 Command Pre-Validation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A: 4.1.6 Scope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Hypothesis: Over-broad/missing scopes rejected</a:t>
            </a:r>
          </a:p>
          <a:p>
            <a:pPr/>
            <a:r>
              <a:t>Steps: Call fileOps.write with bad scopes</a:t>
            </a:r>
          </a:p>
          <a:p>
            <a:pPr/>
            <a:r>
              <a:t>Expected: 403 insufficient scope / 409 staging write disabled</a:t>
            </a:r>
          </a:p>
          <a:p>
            <a:pPr/>
            <a:r>
              <a:t>Evidence: decision ID, audit record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B: 4.9.2 / 4.9.4 Unsigned + Replay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Hypothesis: Unsigned/replay messages rejected</a:t>
            </a:r>
          </a:p>
          <a:p>
            <a:pPr/>
            <a:r>
              <a:t>Steps: Remove meta.sig; reuse same nonce</a:t>
            </a:r>
          </a:p>
          <a:p>
            <a:pPr/>
            <a:r>
              <a:t>Expected: 401 bad signature / 409 replay detected</a:t>
            </a:r>
          </a:p>
          <a:p>
            <a:pPr/>
            <a:r>
              <a:t>Evidence: rejection logs, replay counter, SIEM alert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C: 4.4.1 RAG Tampering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Hypothesis: Unsigned ingest blocked; signed allowed; canary triggers alert</a:t>
            </a:r>
          </a:p>
          <a:p>
            <a:pPr/>
            <a:r>
              <a:t>Steps: Ingest unsigned doc; ingest signed doc; query canary</a:t>
            </a:r>
          </a:p>
          <a:p>
            <a:pPr/>
            <a:r>
              <a:t>Expected: Reject unsigned; accept signed; canary alert</a:t>
            </a:r>
          </a:p>
          <a:p>
            <a:pPr/>
            <a:r>
              <a:t>Evidence: pipeline logs, canary event, provenance metadata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