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1" r:id="rId6"/>
    <p:sldId id="264" r:id="rId7"/>
    <p:sldId id="265" r:id="rId8"/>
    <p:sldId id="266" r:id="rId9"/>
    <p:sldId id="260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6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9BD1-98B8-4825-BAC0-2BC73419CC7C}" type="datetimeFigureOut">
              <a:rPr lang="en-AU" smtClean="0"/>
              <a:pPr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F464-B10B-4E2A-8DBD-C9ED549F0E4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Hackmed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2017 demonstration: 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005064"/>
            <a:ext cx="7128792" cy="1752600"/>
          </a:xfrm>
        </p:spPr>
        <p:txBody>
          <a:bodyPr>
            <a:normAutofit/>
          </a:bodyPr>
          <a:lstStyle/>
          <a:p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Andrew, Diego,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Jannah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Liam &amp;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Wai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Ching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  <p:pic>
        <p:nvPicPr>
          <p:cNvPr id="11272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924944"/>
            <a:ext cx="5143525" cy="2109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362" name="Picture 2" descr="http://hackmed.uk/img/sponsors/doctorpreneur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4310062" cy="144016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680" y="2708920"/>
            <a:ext cx="2880320" cy="302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 descr="http://hackmed.uk/img/sponsors/nexmo_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212976"/>
            <a:ext cx="3835055" cy="1008112"/>
          </a:xfrm>
          <a:prstGeom prst="rect">
            <a:avLst/>
          </a:prstGeom>
          <a:noFill/>
        </p:spPr>
      </p:pic>
      <p:pic>
        <p:nvPicPr>
          <p:cNvPr id="15366" name="Picture 6" descr="http://hackmed.uk/img/sponsors/wolf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340768"/>
            <a:ext cx="3482984" cy="1264323"/>
          </a:xfrm>
          <a:prstGeom prst="rect">
            <a:avLst/>
          </a:prstGeom>
          <a:noFill/>
        </p:spPr>
      </p:pic>
      <p:pic>
        <p:nvPicPr>
          <p:cNvPr id="15368" name="Picture 8" descr="http://hackmed.uk/img/sponsors/on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365104"/>
            <a:ext cx="3342256" cy="576064"/>
          </a:xfrm>
          <a:prstGeom prst="rect">
            <a:avLst/>
          </a:prstGeom>
          <a:noFill/>
        </p:spPr>
      </p:pic>
      <p:pic>
        <p:nvPicPr>
          <p:cNvPr id="11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  <p:pic>
        <p:nvPicPr>
          <p:cNvPr id="12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5085184"/>
            <a:ext cx="5976664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problem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medical care is: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Inefficient (</a:t>
            </a:r>
            <a:r>
              <a:rPr lang="en-AU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i.e. 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pagers)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Involves use of multiple sources of medical data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Increasingly time-consuming (56% of ward round [WR] spent on paperwork, 18% on delays/interruptions) </a:t>
            </a:r>
            <a:r>
              <a:rPr lang="en-AU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  <a:p>
            <a:pPr>
              <a:buNone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Fernandes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&amp; Eneje</a:t>
            </a:r>
            <a:r>
              <a:rPr lang="en-AU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report WR inefficiencies in note-taking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Noted time lost during WR looking for notes, writing medical 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issues, 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past medical history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Av. time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~8 - 9.5 min 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medical WR</a:t>
            </a:r>
            <a:endParaRPr lang="en-AU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Reduced to ~6 min with electronic data printed for WR</a:t>
            </a:r>
          </a:p>
          <a:p>
            <a:pPr>
              <a:buFontTx/>
              <a:buChar char="-"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Steadman S, Steadman J &amp; Bedford-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Rusell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A. (2014) Electronic Ward Rounds and #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HandoverProject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improving quality while increasing efficiency. </a:t>
            </a:r>
            <a:r>
              <a:rPr lang="en-AU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Health Services Journal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4:8,  </a:t>
            </a:r>
          </a:p>
          <a:p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 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Fernandes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 &amp; 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Eneje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 (2017). Electronic Printed Ward Round 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Proformas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Freeing up Doctor’s Time. </a:t>
            </a:r>
            <a:r>
              <a:rPr lang="en-AU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BMJ Qual </a:t>
            </a:r>
            <a:r>
              <a:rPr lang="en-AU" sz="1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Improv</a:t>
            </a:r>
            <a:r>
              <a:rPr lang="en-AU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Report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6:doi:10.1136/bmjquality.u212969.w5171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solution: 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Innovative solution to efficiency of care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of portable augmented reality (AR) technology for: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Quick, secure viewing of unique relevant patient medical data linked to ID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vital sign presentation</a:t>
            </a:r>
          </a:p>
          <a:p>
            <a:pPr lvl="2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 with bedside clinical devices</a:t>
            </a:r>
          </a:p>
          <a:p>
            <a:pPr lvl="2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 with medical alert systems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Viewing relevant medical history in real-time </a:t>
            </a:r>
          </a:p>
          <a:p>
            <a:pPr lvl="2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 with electronic medical records, or manually inputted data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easily accessible via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smartphone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tablet or customised headset</a:t>
            </a:r>
          </a:p>
          <a:p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  <p:pic>
        <p:nvPicPr>
          <p:cNvPr id="8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76672"/>
            <a:ext cx="1997811" cy="819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 included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 Patient identifier, demographics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 Observations/vital signs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Option to zoom to specific vitals, view trends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3) Menu to zoom to relevant history, allergies, medications, bloods</a:t>
            </a:r>
          </a:p>
          <a:p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Secure, two factor verification for login by physician/treating clinician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Ability to access data via unique patient code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Portability of information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stakeholders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Individuals</a:t>
            </a:r>
            <a:endParaRPr lang="en-AU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Doctors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Nurses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Allied Health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Patients</a:t>
            </a:r>
          </a:p>
          <a:p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dvocacy groups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Hospital administrators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Patient flow managers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AU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Industry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Local/district health services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National Health Service (UK)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National health systems globally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Microsoft/IBM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Technology companies</a:t>
            </a:r>
          </a:p>
          <a:p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makes this different?</a:t>
            </a:r>
            <a:endParaRPr lang="en-AU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Ability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dynamic information quickly in real time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Efficiency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Potential to improve speed, reduce WR time, improve patient care, reduce length of stay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use existing technology – patient labels for use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of AR app on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smartphone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/tablet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Headset battery standby of ~6 hours before recharge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Carried by clinicians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Secured by two factor authentication, intranet system linkage </a:t>
            </a:r>
          </a:p>
          <a:p>
            <a:pPr>
              <a:buNone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Demonstration</a:t>
            </a:r>
            <a:endParaRPr lang="en-AU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Presenting…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- innovative new approach to improving clinical efficiency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Accessible real-time clinical information using adapted software + hardware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Secure, reliable, and verifiable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a replacement for medical care, but a valuable assistant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1997811" cy="819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Team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 Diego Brown (US)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 Andrew Nguyen (Australia)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Wai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Ching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 (Singapore)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Jannah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Mohdshaffie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(Malaysia)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 Liam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Sorta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(UK)</a:t>
            </a:r>
          </a:p>
        </p:txBody>
      </p:sp>
      <p:pic>
        <p:nvPicPr>
          <p:cNvPr id="4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796" y="476672"/>
            <a:ext cx="2106776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465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Hackmed 2017 demonstration: </vt:lpstr>
      <vt:lpstr>The problem</vt:lpstr>
      <vt:lpstr>The solution: </vt:lpstr>
      <vt:lpstr>Information included</vt:lpstr>
      <vt:lpstr>The stakeholders</vt:lpstr>
      <vt:lpstr>What makes this different?</vt:lpstr>
      <vt:lpstr>Demonstration</vt:lpstr>
      <vt:lpstr>Conclusion</vt:lpstr>
      <vt:lpstr>         Team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Hackmed 2017 demonstration: Do₵hARt</dc:title>
  <dc:creator>Andrew</dc:creator>
  <cp:lastModifiedBy>Andrew</cp:lastModifiedBy>
  <cp:revision>44</cp:revision>
  <dcterms:created xsi:type="dcterms:W3CDTF">2017-04-29T15:06:33Z</dcterms:created>
  <dcterms:modified xsi:type="dcterms:W3CDTF">2017-04-29T22:22:19Z</dcterms:modified>
</cp:coreProperties>
</file>