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291" r:id="rId7"/>
    <p:sldId id="284" r:id="rId8"/>
    <p:sldId id="285" r:id="rId9"/>
    <p:sldId id="290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C111B-3122-4171-A87F-0BD55E0F685E}" v="186" dt="2024-03-26T16:39:35.017"/>
    <p1510:client id="{32E954AC-4503-476F-817A-A04FABDBA97C}" v="169" dt="2024-03-26T17:24:36.909"/>
    <p1510:client id="{53F90450-8A68-40BA-A66D-5B402BCC4C56}" v="72" dt="2024-03-26T16:47:29.110"/>
    <p1510:client id="{8ED17521-50F3-4527-919C-2891351BE1E7}" v="44" dt="2024-03-26T16:52:27.915"/>
    <p1510:client id="{C522008F-6C2C-4800-B8E9-606A1D6BCB2A}" v="2" dt="2024-03-26T16:21:37.864"/>
    <p1510:client id="{F7B6806C-B6AA-49A3-AE66-3648627DE9B3}" v="124" dt="2024-03-26T17:30:53.517"/>
    <p1510:client id="{FF4C3D65-808B-4F97-9071-86544E7006A8}" v="278" dt="2024-03-26T17:15:23.697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wan Ahmed" userId="cd93247a-1427-4eb3-9d18-f7748faeafb3" providerId="ADAL" clId="{FF4C3D65-808B-4F97-9071-86544E7006A8}"/>
    <pc:docChg chg="undo custSel addSld delSld modSld">
      <pc:chgData name="Redwan Ahmed" userId="cd93247a-1427-4eb3-9d18-f7748faeafb3" providerId="ADAL" clId="{FF4C3D65-808B-4F97-9071-86544E7006A8}" dt="2024-03-26T17:15:23.697" v="468" actId="20577"/>
      <pc:docMkLst>
        <pc:docMk/>
      </pc:docMkLst>
      <pc:sldChg chg="delSp modSp mod">
        <pc:chgData name="Redwan Ahmed" userId="cd93247a-1427-4eb3-9d18-f7748faeafb3" providerId="ADAL" clId="{FF4C3D65-808B-4F97-9071-86544E7006A8}" dt="2024-03-26T16:47:47.363" v="308" actId="20577"/>
        <pc:sldMkLst>
          <pc:docMk/>
          <pc:sldMk cId="3899961691" sldId="282"/>
        </pc:sldMkLst>
        <pc:spChg chg="mod">
          <ac:chgData name="Redwan Ahmed" userId="cd93247a-1427-4eb3-9d18-f7748faeafb3" providerId="ADAL" clId="{FF4C3D65-808B-4F97-9071-86544E7006A8}" dt="2024-03-26T16:46:01.069" v="302" actId="1076"/>
          <ac:spMkLst>
            <pc:docMk/>
            <pc:sldMk cId="3899961691" sldId="282"/>
            <ac:spMk id="3" creationId="{200B3D2B-613A-41BE-987D-E6A1324B456D}"/>
          </ac:spMkLst>
        </pc:spChg>
        <pc:spChg chg="mod">
          <ac:chgData name="Redwan Ahmed" userId="cd93247a-1427-4eb3-9d18-f7748faeafb3" providerId="ADAL" clId="{FF4C3D65-808B-4F97-9071-86544E7006A8}" dt="2024-03-26T16:47:47.363" v="308" actId="20577"/>
          <ac:spMkLst>
            <pc:docMk/>
            <pc:sldMk cId="3899961691" sldId="282"/>
            <ac:spMk id="4" creationId="{4772945D-CA91-4CFE-8EB7-941C7618C994}"/>
          </ac:spMkLst>
        </pc:spChg>
        <pc:spChg chg="del mod">
          <ac:chgData name="Redwan Ahmed" userId="cd93247a-1427-4eb3-9d18-f7748faeafb3" providerId="ADAL" clId="{FF4C3D65-808B-4F97-9071-86544E7006A8}" dt="2024-03-26T16:45:55.852" v="301" actId="478"/>
          <ac:spMkLst>
            <pc:docMk/>
            <pc:sldMk cId="3899961691" sldId="282"/>
            <ac:spMk id="16" creationId="{E2F2BFDF-E9F2-4569-A9F2-E1FFCB7FB82D}"/>
          </ac:spMkLst>
        </pc:spChg>
      </pc:sldChg>
      <pc:sldChg chg="delSp modSp mod">
        <pc:chgData name="Redwan Ahmed" userId="cd93247a-1427-4eb3-9d18-f7748faeafb3" providerId="ADAL" clId="{FF4C3D65-808B-4F97-9071-86544E7006A8}" dt="2024-03-26T16:44:57.016" v="295" actId="20577"/>
        <pc:sldMkLst>
          <pc:docMk/>
          <pc:sldMk cId="1370750021" sldId="283"/>
        </pc:sldMkLst>
        <pc:spChg chg="mod">
          <ac:chgData name="Redwan Ahmed" userId="cd93247a-1427-4eb3-9d18-f7748faeafb3" providerId="ADAL" clId="{FF4C3D65-808B-4F97-9071-86544E7006A8}" dt="2024-03-26T16:44:57.016" v="295" actId="20577"/>
          <ac:spMkLst>
            <pc:docMk/>
            <pc:sldMk cId="1370750021" sldId="283"/>
            <ac:spMk id="3" creationId="{57DCD92C-F4F0-7F5C-7EDA-8A373A85404C}"/>
          </ac:spMkLst>
        </pc:spChg>
        <pc:spChg chg="mod">
          <ac:chgData name="Redwan Ahmed" userId="cd93247a-1427-4eb3-9d18-f7748faeafb3" providerId="ADAL" clId="{FF4C3D65-808B-4F97-9071-86544E7006A8}" dt="2024-03-26T16:22:22.191" v="201" actId="20577"/>
          <ac:spMkLst>
            <pc:docMk/>
            <pc:sldMk cId="1370750021" sldId="283"/>
            <ac:spMk id="4" creationId="{5673DBFA-06AB-CB62-870A-FEF2E979689F}"/>
          </ac:spMkLst>
        </pc:spChg>
        <pc:spChg chg="mod">
          <ac:chgData name="Redwan Ahmed" userId="cd93247a-1427-4eb3-9d18-f7748faeafb3" providerId="ADAL" clId="{FF4C3D65-808B-4F97-9071-86544E7006A8}" dt="2024-03-26T16:44:50.716" v="291" actId="1076"/>
          <ac:spMkLst>
            <pc:docMk/>
            <pc:sldMk cId="1370750021" sldId="283"/>
            <ac:spMk id="5" creationId="{6ADCE847-A5DF-30BF-54BD-0A2F35322FF2}"/>
          </ac:spMkLst>
        </pc:spChg>
        <pc:spChg chg="del">
          <ac:chgData name="Redwan Ahmed" userId="cd93247a-1427-4eb3-9d18-f7748faeafb3" providerId="ADAL" clId="{FF4C3D65-808B-4F97-9071-86544E7006A8}" dt="2024-03-26T16:44:45.524" v="290" actId="478"/>
          <ac:spMkLst>
            <pc:docMk/>
            <pc:sldMk cId="1370750021" sldId="283"/>
            <ac:spMk id="8" creationId="{5C1675F1-6F30-B7FD-FB22-2A787CF4F8B9}"/>
          </ac:spMkLst>
        </pc:spChg>
      </pc:sldChg>
      <pc:sldChg chg="addSp delSp modSp new mod">
        <pc:chgData name="Redwan Ahmed" userId="cd93247a-1427-4eb3-9d18-f7748faeafb3" providerId="ADAL" clId="{FF4C3D65-808B-4F97-9071-86544E7006A8}" dt="2024-03-26T17:04:28.128" v="467" actId="1076"/>
        <pc:sldMkLst>
          <pc:docMk/>
          <pc:sldMk cId="3608570392" sldId="284"/>
        </pc:sldMkLst>
        <pc:spChg chg="add del">
          <ac:chgData name="Redwan Ahmed" userId="cd93247a-1427-4eb3-9d18-f7748faeafb3" providerId="ADAL" clId="{FF4C3D65-808B-4F97-9071-86544E7006A8}" dt="2024-03-26T16:37:08.469" v="287" actId="478"/>
          <ac:spMkLst>
            <pc:docMk/>
            <pc:sldMk cId="3608570392" sldId="284"/>
            <ac:spMk id="2" creationId="{19151504-0214-EF8E-5177-5C2FA79E9295}"/>
          </ac:spMkLst>
        </pc:spChg>
        <pc:spChg chg="mod">
          <ac:chgData name="Redwan Ahmed" userId="cd93247a-1427-4eb3-9d18-f7748faeafb3" providerId="ADAL" clId="{FF4C3D65-808B-4F97-9071-86544E7006A8}" dt="2024-03-26T16:03:03.325" v="27" actId="20577"/>
          <ac:spMkLst>
            <pc:docMk/>
            <pc:sldMk cId="3608570392" sldId="284"/>
            <ac:spMk id="3" creationId="{F088353B-1809-A1C1-7B7B-E2A8134EF779}"/>
          </ac:spMkLst>
        </pc:spChg>
        <pc:spChg chg="mod">
          <ac:chgData name="Redwan Ahmed" userId="cd93247a-1427-4eb3-9d18-f7748faeafb3" providerId="ADAL" clId="{FF4C3D65-808B-4F97-9071-86544E7006A8}" dt="2024-03-26T16:15:56.195" v="174" actId="20577"/>
          <ac:spMkLst>
            <pc:docMk/>
            <pc:sldMk cId="3608570392" sldId="284"/>
            <ac:spMk id="4" creationId="{0440189C-736F-F55E-210A-3FEC22095983}"/>
          </ac:spMkLst>
        </pc:spChg>
        <pc:spChg chg="mod">
          <ac:chgData name="Redwan Ahmed" userId="cd93247a-1427-4eb3-9d18-f7748faeafb3" providerId="ADAL" clId="{FF4C3D65-808B-4F97-9071-86544E7006A8}" dt="2024-03-26T16:37:02.806" v="285" actId="1076"/>
          <ac:spMkLst>
            <pc:docMk/>
            <pc:sldMk cId="3608570392" sldId="284"/>
            <ac:spMk id="5" creationId="{726B6933-533E-87CD-C17E-6D58E7F52806}"/>
          </ac:spMkLst>
        </pc:spChg>
        <pc:picChg chg="mod">
          <ac:chgData name="Redwan Ahmed" userId="cd93247a-1427-4eb3-9d18-f7748faeafb3" providerId="ADAL" clId="{FF4C3D65-808B-4F97-9071-86544E7006A8}" dt="2024-03-26T17:04:28.128" v="467" actId="1076"/>
          <ac:picMkLst>
            <pc:docMk/>
            <pc:sldMk cId="3608570392" sldId="284"/>
            <ac:picMk id="14" creationId="{DC1ACE12-89B8-6A40-0FA9-C6BAEE44C5B9}"/>
          </ac:picMkLst>
        </pc:picChg>
      </pc:sldChg>
      <pc:sldChg chg="addSp delSp modSp new mod">
        <pc:chgData name="Redwan Ahmed" userId="cd93247a-1427-4eb3-9d18-f7748faeafb3" providerId="ADAL" clId="{FF4C3D65-808B-4F97-9071-86544E7006A8}" dt="2024-03-26T16:45:20.280" v="298" actId="403"/>
        <pc:sldMkLst>
          <pc:docMk/>
          <pc:sldMk cId="3481611894" sldId="285"/>
        </pc:sldMkLst>
        <pc:spChg chg="mod">
          <ac:chgData name="Redwan Ahmed" userId="cd93247a-1427-4eb3-9d18-f7748faeafb3" providerId="ADAL" clId="{FF4C3D65-808B-4F97-9071-86544E7006A8}" dt="2024-03-26T16:15:29.653" v="162" actId="14100"/>
          <ac:spMkLst>
            <pc:docMk/>
            <pc:sldMk cId="3481611894" sldId="285"/>
            <ac:spMk id="3" creationId="{D953627F-48E1-63A5-74E0-E47FFB4AEB9B}"/>
          </ac:spMkLst>
        </pc:spChg>
        <pc:spChg chg="del">
          <ac:chgData name="Redwan Ahmed" userId="cd93247a-1427-4eb3-9d18-f7748faeafb3" providerId="ADAL" clId="{FF4C3D65-808B-4F97-9071-86544E7006A8}" dt="2024-03-26T16:15:19.552" v="159" actId="478"/>
          <ac:spMkLst>
            <pc:docMk/>
            <pc:sldMk cId="3481611894" sldId="285"/>
            <ac:spMk id="4" creationId="{9B2ED348-AEAF-B709-46F4-625A46C85BF3}"/>
          </ac:spMkLst>
        </pc:spChg>
        <pc:spChg chg="del mod">
          <ac:chgData name="Redwan Ahmed" userId="cd93247a-1427-4eb3-9d18-f7748faeafb3" providerId="ADAL" clId="{FF4C3D65-808B-4F97-9071-86544E7006A8}" dt="2024-03-26T16:23:22.313" v="205" actId="34307"/>
          <ac:spMkLst>
            <pc:docMk/>
            <pc:sldMk cId="3481611894" sldId="285"/>
            <ac:spMk id="5" creationId="{AA92BA1F-6A7C-AF06-D03F-2EC50AE72EB4}"/>
          </ac:spMkLst>
        </pc:spChg>
        <pc:spChg chg="mod">
          <ac:chgData name="Redwan Ahmed" userId="cd93247a-1427-4eb3-9d18-f7748faeafb3" providerId="ADAL" clId="{FF4C3D65-808B-4F97-9071-86544E7006A8}" dt="2024-03-26T16:45:20.280" v="298" actId="403"/>
          <ac:spMkLst>
            <pc:docMk/>
            <pc:sldMk cId="3481611894" sldId="285"/>
            <ac:spMk id="5" creationId="{B3B934F4-EE39-478A-E48E-6BA92C0786D0}"/>
          </ac:spMkLst>
        </pc:spChg>
        <pc:spChg chg="add mod">
          <ac:chgData name="Redwan Ahmed" userId="cd93247a-1427-4eb3-9d18-f7748faeafb3" providerId="ADAL" clId="{FF4C3D65-808B-4F97-9071-86544E7006A8}" dt="2024-03-26T16:26:51.138" v="220" actId="113"/>
          <ac:spMkLst>
            <pc:docMk/>
            <pc:sldMk cId="3481611894" sldId="285"/>
            <ac:spMk id="8" creationId="{9478549A-69F0-B7A1-4DDA-7CF720424751}"/>
          </ac:spMkLst>
        </pc:spChg>
        <pc:picChg chg="add mod ord">
          <ac:chgData name="Redwan Ahmed" userId="cd93247a-1427-4eb3-9d18-f7748faeafb3" providerId="ADAL" clId="{FF4C3D65-808B-4F97-9071-86544E7006A8}" dt="2024-03-26T16:23:39.861" v="206" actId="1076"/>
          <ac:picMkLst>
            <pc:docMk/>
            <pc:sldMk cId="3481611894" sldId="285"/>
            <ac:picMk id="7" creationId="{0151A95B-5DB0-027C-6518-9A5D7F84470A}"/>
          </ac:picMkLst>
        </pc:picChg>
      </pc:sldChg>
      <pc:sldChg chg="delSp modSp add del mod delAnim">
        <pc:chgData name="Redwan Ahmed" userId="cd93247a-1427-4eb3-9d18-f7748faeafb3" providerId="ADAL" clId="{FF4C3D65-808B-4F97-9071-86544E7006A8}" dt="2024-03-26T16:57:16.469" v="312" actId="1076"/>
        <pc:sldMkLst>
          <pc:docMk/>
          <pc:sldMk cId="2122325843" sldId="290"/>
        </pc:sldMkLst>
        <pc:spChg chg="mod">
          <ac:chgData name="Redwan Ahmed" userId="cd93247a-1427-4eb3-9d18-f7748faeafb3" providerId="ADAL" clId="{FF4C3D65-808B-4F97-9071-86544E7006A8}" dt="2024-03-26T16:57:16.469" v="312" actId="1076"/>
          <ac:spMkLst>
            <pc:docMk/>
            <pc:sldMk cId="2122325843" sldId="290"/>
            <ac:spMk id="2" creationId="{CAF5BDA0-3EAB-4C1F-A25C-3DC21F2C392B}"/>
          </ac:spMkLst>
        </pc:spChg>
        <pc:picChg chg="del">
          <ac:chgData name="Redwan Ahmed" userId="cd93247a-1427-4eb3-9d18-f7748faeafb3" providerId="ADAL" clId="{FF4C3D65-808B-4F97-9071-86544E7006A8}" dt="2024-03-26T16:57:10.763" v="311" actId="478"/>
          <ac:picMkLst>
            <pc:docMk/>
            <pc:sldMk cId="2122325843" sldId="290"/>
            <ac:picMk id="5" creationId="{55404020-E701-280B-9BF3-E0BA269B4FEB}"/>
          </ac:picMkLst>
        </pc:picChg>
      </pc:sldChg>
      <pc:sldChg chg="modSp new mod">
        <pc:chgData name="Redwan Ahmed" userId="cd93247a-1427-4eb3-9d18-f7748faeafb3" providerId="ADAL" clId="{FF4C3D65-808B-4F97-9071-86544E7006A8}" dt="2024-03-26T17:15:23.697" v="468" actId="20577"/>
        <pc:sldMkLst>
          <pc:docMk/>
          <pc:sldMk cId="1856511342" sldId="291"/>
        </pc:sldMkLst>
        <pc:spChg chg="mod">
          <ac:chgData name="Redwan Ahmed" userId="cd93247a-1427-4eb3-9d18-f7748faeafb3" providerId="ADAL" clId="{FF4C3D65-808B-4F97-9071-86544E7006A8}" dt="2024-03-26T16:59:45.411" v="387" actId="1076"/>
          <ac:spMkLst>
            <pc:docMk/>
            <pc:sldMk cId="1856511342" sldId="291"/>
            <ac:spMk id="3" creationId="{32C4FE55-4E74-9758-8F58-9D45DC43F00B}"/>
          </ac:spMkLst>
        </pc:spChg>
        <pc:spChg chg="mod">
          <ac:chgData name="Redwan Ahmed" userId="cd93247a-1427-4eb3-9d18-f7748faeafb3" providerId="ADAL" clId="{FF4C3D65-808B-4F97-9071-86544E7006A8}" dt="2024-03-26T17:00:15.926" v="419" actId="1076"/>
          <ac:spMkLst>
            <pc:docMk/>
            <pc:sldMk cId="1856511342" sldId="291"/>
            <ac:spMk id="4" creationId="{FC83A27C-54E9-9C41-76EB-CD06D61BDBC7}"/>
          </ac:spMkLst>
        </pc:spChg>
        <pc:spChg chg="mod">
          <ac:chgData name="Redwan Ahmed" userId="cd93247a-1427-4eb3-9d18-f7748faeafb3" providerId="ADAL" clId="{FF4C3D65-808B-4F97-9071-86544E7006A8}" dt="2024-03-26T17:15:23.697" v="468" actId="20577"/>
          <ac:spMkLst>
            <pc:docMk/>
            <pc:sldMk cId="1856511342" sldId="291"/>
            <ac:spMk id="5" creationId="{24417E2D-DDF3-C000-32F1-4AB7C3AA1DDB}"/>
          </ac:spMkLst>
        </pc:spChg>
      </pc:sldChg>
    </pc:docChg>
  </pc:docChgLst>
  <pc:docChgLst>
    <pc:chgData name="Liam Leano Escobar" userId="S::l38875551@student.ua92.ac.uk::b94a8256-c543-4ded-b834-667fed7c926b" providerId="AD" clId="Web-{32E954AC-4503-476F-817A-A04FABDBA97C}"/>
    <pc:docChg chg="addSld delSld modSld">
      <pc:chgData name="Liam Leano Escobar" userId="S::l38875551@student.ua92.ac.uk::b94a8256-c543-4ded-b834-667fed7c926b" providerId="AD" clId="Web-{32E954AC-4503-476F-817A-A04FABDBA97C}" dt="2024-03-26T17:24:36.909" v="161" actId="1076"/>
      <pc:docMkLst>
        <pc:docMk/>
      </pc:docMkLst>
      <pc:sldChg chg="modSp">
        <pc:chgData name="Liam Leano Escobar" userId="S::l38875551@student.ua92.ac.uk::b94a8256-c543-4ded-b834-667fed7c926b" providerId="AD" clId="Web-{32E954AC-4503-476F-817A-A04FABDBA97C}" dt="2024-03-26T17:24:36.909" v="161" actId="1076"/>
        <pc:sldMkLst>
          <pc:docMk/>
          <pc:sldMk cId="3899961691" sldId="282"/>
        </pc:sldMkLst>
        <pc:spChg chg="mod">
          <ac:chgData name="Liam Leano Escobar" userId="S::l38875551@student.ua92.ac.uk::b94a8256-c543-4ded-b834-667fed7c926b" providerId="AD" clId="Web-{32E954AC-4503-476F-817A-A04FABDBA97C}" dt="2024-03-26T17:24:29.534" v="158" actId="20577"/>
          <ac:spMkLst>
            <pc:docMk/>
            <pc:sldMk cId="3899961691" sldId="282"/>
            <ac:spMk id="3" creationId="{200B3D2B-613A-41BE-987D-E6A1324B456D}"/>
          </ac:spMkLst>
        </pc:spChg>
        <pc:spChg chg="mod">
          <ac:chgData name="Liam Leano Escobar" userId="S::l38875551@student.ua92.ac.uk::b94a8256-c543-4ded-b834-667fed7c926b" providerId="AD" clId="Web-{32E954AC-4503-476F-817A-A04FABDBA97C}" dt="2024-03-26T17:13:01.635" v="7" actId="20577"/>
          <ac:spMkLst>
            <pc:docMk/>
            <pc:sldMk cId="3899961691" sldId="282"/>
            <ac:spMk id="4" creationId="{4772945D-CA91-4CFE-8EB7-941C7618C994}"/>
          </ac:spMkLst>
        </pc:spChg>
        <pc:picChg chg="mod">
          <ac:chgData name="Liam Leano Escobar" userId="S::l38875551@student.ua92.ac.uk::b94a8256-c543-4ded-b834-667fed7c926b" providerId="AD" clId="Web-{32E954AC-4503-476F-817A-A04FABDBA97C}" dt="2024-03-26T17:24:36.909" v="161" actId="1076"/>
          <ac:picMkLst>
            <pc:docMk/>
            <pc:sldMk cId="3899961691" sldId="282"/>
            <ac:picMk id="1026" creationId="{2EC5728C-407D-8E9D-118E-7A05319B067D}"/>
          </ac:picMkLst>
        </pc:picChg>
      </pc:sldChg>
      <pc:sldChg chg="addSp delSp modSp">
        <pc:chgData name="Liam Leano Escobar" userId="S::l38875551@student.ua92.ac.uk::b94a8256-c543-4ded-b834-667fed7c926b" providerId="AD" clId="Web-{32E954AC-4503-476F-817A-A04FABDBA97C}" dt="2024-03-26T17:23:13.375" v="141"/>
        <pc:sldMkLst>
          <pc:docMk/>
          <pc:sldMk cId="1370750021" sldId="283"/>
        </pc:sldMkLst>
        <pc:spChg chg="mod">
          <ac:chgData name="Liam Leano Escobar" userId="S::l38875551@student.ua92.ac.uk::b94a8256-c543-4ded-b834-667fed7c926b" providerId="AD" clId="Web-{32E954AC-4503-476F-817A-A04FABDBA97C}" dt="2024-03-26T17:23:13.375" v="141"/>
          <ac:spMkLst>
            <pc:docMk/>
            <pc:sldMk cId="1370750021" sldId="283"/>
            <ac:spMk id="3" creationId="{57DCD92C-F4F0-7F5C-7EDA-8A373A85404C}"/>
          </ac:spMkLst>
        </pc:spChg>
        <pc:spChg chg="mod">
          <ac:chgData name="Liam Leano Escobar" userId="S::l38875551@student.ua92.ac.uk::b94a8256-c543-4ded-b834-667fed7c926b" providerId="AD" clId="Web-{32E954AC-4503-476F-817A-A04FABDBA97C}" dt="2024-03-26T17:13:51.464" v="20" actId="1076"/>
          <ac:spMkLst>
            <pc:docMk/>
            <pc:sldMk cId="1370750021" sldId="283"/>
            <ac:spMk id="5" creationId="{6ADCE847-A5DF-30BF-54BD-0A2F35322FF2}"/>
          </ac:spMkLst>
        </pc:spChg>
        <pc:spChg chg="add del">
          <ac:chgData name="Liam Leano Escobar" userId="S::l38875551@student.ua92.ac.uk::b94a8256-c543-4ded-b834-667fed7c926b" providerId="AD" clId="Web-{32E954AC-4503-476F-817A-A04FABDBA97C}" dt="2024-03-26T17:22:50.749" v="136"/>
          <ac:spMkLst>
            <pc:docMk/>
            <pc:sldMk cId="1370750021" sldId="283"/>
            <ac:spMk id="12" creationId="{CAF5A80B-68E7-370E-A2F9-EC60A5EB501C}"/>
          </ac:spMkLst>
        </pc:spChg>
        <pc:picChg chg="add del mod">
          <ac:chgData name="Liam Leano Escobar" userId="S::l38875551@student.ua92.ac.uk::b94a8256-c543-4ded-b834-667fed7c926b" providerId="AD" clId="Web-{32E954AC-4503-476F-817A-A04FABDBA97C}" dt="2024-03-26T17:23:04.437" v="139"/>
          <ac:picMkLst>
            <pc:docMk/>
            <pc:sldMk cId="1370750021" sldId="283"/>
            <ac:picMk id="4" creationId="{BBE33588-0EAD-DBD7-4556-10DD4582C609}"/>
          </ac:picMkLst>
        </pc:picChg>
        <pc:picChg chg="add del mod ord">
          <ac:chgData name="Liam Leano Escobar" userId="S::l38875551@student.ua92.ac.uk::b94a8256-c543-4ded-b834-667fed7c926b" providerId="AD" clId="Web-{32E954AC-4503-476F-817A-A04FABDBA97C}" dt="2024-03-26T17:22:50.749" v="136"/>
          <ac:picMkLst>
            <pc:docMk/>
            <pc:sldMk cId="1370750021" sldId="283"/>
            <ac:picMk id="7" creationId="{0D2CBCAE-C485-20B0-6BE0-C2276C11813C}"/>
          </ac:picMkLst>
        </pc:picChg>
        <pc:picChg chg="mod">
          <ac:chgData name="Liam Leano Escobar" userId="S::l38875551@student.ua92.ac.uk::b94a8256-c543-4ded-b834-667fed7c926b" providerId="AD" clId="Web-{32E954AC-4503-476F-817A-A04FABDBA97C}" dt="2024-03-26T17:13:48.777" v="19" actId="1076"/>
          <ac:picMkLst>
            <pc:docMk/>
            <pc:sldMk cId="1370750021" sldId="283"/>
            <ac:picMk id="10" creationId="{E6F115E3-EA8E-B9A3-5E89-F64CC898D933}"/>
          </ac:picMkLst>
        </pc:picChg>
      </pc:sldChg>
      <pc:sldChg chg="modSp">
        <pc:chgData name="Liam Leano Escobar" userId="S::l38875551@student.ua92.ac.uk::b94a8256-c543-4ded-b834-667fed7c926b" providerId="AD" clId="Web-{32E954AC-4503-476F-817A-A04FABDBA97C}" dt="2024-03-26T17:19:10.679" v="107" actId="1076"/>
        <pc:sldMkLst>
          <pc:docMk/>
          <pc:sldMk cId="3608570392" sldId="284"/>
        </pc:sldMkLst>
        <pc:spChg chg="mod">
          <ac:chgData name="Liam Leano Escobar" userId="S::l38875551@student.ua92.ac.uk::b94a8256-c543-4ded-b834-667fed7c926b" providerId="AD" clId="Web-{32E954AC-4503-476F-817A-A04FABDBA97C}" dt="2024-03-26T17:15:42.659" v="70"/>
          <ac:spMkLst>
            <pc:docMk/>
            <pc:sldMk cId="3608570392" sldId="284"/>
            <ac:spMk id="3" creationId="{F088353B-1809-A1C1-7B7B-E2A8134EF779}"/>
          </ac:spMkLst>
        </pc:spChg>
        <pc:spChg chg="mod">
          <ac:chgData name="Liam Leano Escobar" userId="S::l38875551@student.ua92.ac.uk::b94a8256-c543-4ded-b834-667fed7c926b" providerId="AD" clId="Web-{32E954AC-4503-476F-817A-A04FABDBA97C}" dt="2024-03-26T17:19:10.679" v="107" actId="1076"/>
          <ac:spMkLst>
            <pc:docMk/>
            <pc:sldMk cId="3608570392" sldId="284"/>
            <ac:spMk id="5" creationId="{726B6933-533E-87CD-C17E-6D58E7F52806}"/>
          </ac:spMkLst>
        </pc:spChg>
      </pc:sldChg>
      <pc:sldChg chg="modSp">
        <pc:chgData name="Liam Leano Escobar" userId="S::l38875551@student.ua92.ac.uk::b94a8256-c543-4ded-b834-667fed7c926b" providerId="AD" clId="Web-{32E954AC-4503-476F-817A-A04FABDBA97C}" dt="2024-03-26T17:22:14.763" v="130" actId="1076"/>
        <pc:sldMkLst>
          <pc:docMk/>
          <pc:sldMk cId="3481611894" sldId="285"/>
        </pc:sldMkLst>
        <pc:spChg chg="mod">
          <ac:chgData name="Liam Leano Escobar" userId="S::l38875551@student.ua92.ac.uk::b94a8256-c543-4ded-b834-667fed7c926b" providerId="AD" clId="Web-{32E954AC-4503-476F-817A-A04FABDBA97C}" dt="2024-03-26T17:22:14.763" v="130" actId="1076"/>
          <ac:spMkLst>
            <pc:docMk/>
            <pc:sldMk cId="3481611894" sldId="285"/>
            <ac:spMk id="3" creationId="{D953627F-48E1-63A5-74E0-E47FFB4AEB9B}"/>
          </ac:spMkLst>
        </pc:spChg>
        <pc:spChg chg="mod">
          <ac:chgData name="Liam Leano Escobar" userId="S::l38875551@student.ua92.ac.uk::b94a8256-c543-4ded-b834-667fed7c926b" providerId="AD" clId="Web-{32E954AC-4503-476F-817A-A04FABDBA97C}" dt="2024-03-26T17:22:12.623" v="129" actId="1076"/>
          <ac:spMkLst>
            <pc:docMk/>
            <pc:sldMk cId="3481611894" sldId="285"/>
            <ac:spMk id="5" creationId="{B3B934F4-EE39-478A-E48E-6BA92C0786D0}"/>
          </ac:spMkLst>
        </pc:spChg>
      </pc:sldChg>
      <pc:sldChg chg="addSp delSp modSp addAnim delAnim">
        <pc:chgData name="Liam Leano Escobar" userId="S::l38875551@student.ua92.ac.uk::b94a8256-c543-4ded-b834-667fed7c926b" providerId="AD" clId="Web-{32E954AC-4503-476F-817A-A04FABDBA97C}" dt="2024-03-26T17:23:52.235" v="143" actId="14100"/>
        <pc:sldMkLst>
          <pc:docMk/>
          <pc:sldMk cId="2122325843" sldId="290"/>
        </pc:sldMkLst>
        <pc:spChg chg="mod ord">
          <ac:chgData name="Liam Leano Escobar" userId="S::l38875551@student.ua92.ac.uk::b94a8256-c543-4ded-b834-667fed7c926b" providerId="AD" clId="Web-{32E954AC-4503-476F-817A-A04FABDBA97C}" dt="2024-03-26T17:21:59.153" v="127" actId="14100"/>
          <ac:spMkLst>
            <pc:docMk/>
            <pc:sldMk cId="2122325843" sldId="290"/>
            <ac:spMk id="2" creationId="{CAF5BDA0-3EAB-4C1F-A25C-3DC21F2C392B}"/>
          </ac:spMkLst>
        </pc:spChg>
        <pc:picChg chg="add del ord">
          <ac:chgData name="Liam Leano Escobar" userId="S::l38875551@student.ua92.ac.uk::b94a8256-c543-4ded-b834-667fed7c926b" providerId="AD" clId="Web-{32E954AC-4503-476F-817A-A04FABDBA97C}" dt="2024-03-26T17:21:00.839" v="114"/>
          <ac:picMkLst>
            <pc:docMk/>
            <pc:sldMk cId="2122325843" sldId="290"/>
            <ac:picMk id="5" creationId="{38D488B5-62AA-08F4-3B6A-A98DEDCFDFD8}"/>
          </ac:picMkLst>
        </pc:picChg>
        <pc:picChg chg="add mod">
          <ac:chgData name="Liam Leano Escobar" userId="S::l38875551@student.ua92.ac.uk::b94a8256-c543-4ded-b834-667fed7c926b" providerId="AD" clId="Web-{32E954AC-4503-476F-817A-A04FABDBA97C}" dt="2024-03-26T17:23:52.235" v="143" actId="14100"/>
          <ac:picMkLst>
            <pc:docMk/>
            <pc:sldMk cId="2122325843" sldId="290"/>
            <ac:picMk id="8" creationId="{EA869158-4E17-9E72-D7CD-ADEE03CE6284}"/>
          </ac:picMkLst>
        </pc:picChg>
      </pc:sldChg>
      <pc:sldChg chg="modSp">
        <pc:chgData name="Liam Leano Escobar" userId="S::l38875551@student.ua92.ac.uk::b94a8256-c543-4ded-b834-667fed7c926b" providerId="AD" clId="Web-{32E954AC-4503-476F-817A-A04FABDBA97C}" dt="2024-03-26T17:15:20.249" v="46" actId="1076"/>
        <pc:sldMkLst>
          <pc:docMk/>
          <pc:sldMk cId="1856511342" sldId="291"/>
        </pc:sldMkLst>
        <pc:spChg chg="mod">
          <ac:chgData name="Liam Leano Escobar" userId="S::l38875551@student.ua92.ac.uk::b94a8256-c543-4ded-b834-667fed7c926b" providerId="AD" clId="Web-{32E954AC-4503-476F-817A-A04FABDBA97C}" dt="2024-03-26T17:15:20.249" v="46" actId="1076"/>
          <ac:spMkLst>
            <pc:docMk/>
            <pc:sldMk cId="1856511342" sldId="291"/>
            <ac:spMk id="3" creationId="{32C4FE55-4E74-9758-8F58-9D45DC43F00B}"/>
          </ac:spMkLst>
        </pc:spChg>
        <pc:spChg chg="mod">
          <ac:chgData name="Liam Leano Escobar" userId="S::l38875551@student.ua92.ac.uk::b94a8256-c543-4ded-b834-667fed7c926b" providerId="AD" clId="Web-{32E954AC-4503-476F-817A-A04FABDBA97C}" dt="2024-03-26T17:15:15.967" v="45" actId="1076"/>
          <ac:spMkLst>
            <pc:docMk/>
            <pc:sldMk cId="1856511342" sldId="291"/>
            <ac:spMk id="4" creationId="{FC83A27C-54E9-9C41-76EB-CD06D61BDBC7}"/>
          </ac:spMkLst>
        </pc:spChg>
        <pc:spChg chg="mod">
          <ac:chgData name="Liam Leano Escobar" userId="S::l38875551@student.ua92.ac.uk::b94a8256-c543-4ded-b834-667fed7c926b" providerId="AD" clId="Web-{32E954AC-4503-476F-817A-A04FABDBA97C}" dt="2024-03-26T17:14:57.279" v="40"/>
          <ac:spMkLst>
            <pc:docMk/>
            <pc:sldMk cId="1856511342" sldId="291"/>
            <ac:spMk id="5" creationId="{24417E2D-DDF3-C000-32F1-4AB7C3AA1DDB}"/>
          </ac:spMkLst>
        </pc:spChg>
      </pc:sldChg>
      <pc:sldChg chg="addSp delSp modSp add del replId addAnim delAnim modAnim">
        <pc:chgData name="Liam Leano Escobar" userId="S::l38875551@student.ua92.ac.uk::b94a8256-c543-4ded-b834-667fed7c926b" providerId="AD" clId="Web-{32E954AC-4503-476F-817A-A04FABDBA97C}" dt="2024-03-26T17:21:26.480" v="123"/>
        <pc:sldMkLst>
          <pc:docMk/>
          <pc:sldMk cId="3829145925" sldId="292"/>
        </pc:sldMkLst>
        <pc:spChg chg="del mod ord">
          <ac:chgData name="Liam Leano Escobar" userId="S::l38875551@student.ua92.ac.uk::b94a8256-c543-4ded-b834-667fed7c926b" providerId="AD" clId="Web-{32E954AC-4503-476F-817A-A04FABDBA97C}" dt="2024-03-26T17:17:47.363" v="95"/>
          <ac:spMkLst>
            <pc:docMk/>
            <pc:sldMk cId="3829145925" sldId="292"/>
            <ac:spMk id="2" creationId="{CAF5BDA0-3EAB-4C1F-A25C-3DC21F2C392B}"/>
          </ac:spMkLst>
        </pc:spChg>
        <pc:spChg chg="add del mod">
          <ac:chgData name="Liam Leano Escobar" userId="S::l38875551@student.ua92.ac.uk::b94a8256-c543-4ded-b834-667fed7c926b" providerId="AD" clId="Web-{32E954AC-4503-476F-817A-A04FABDBA97C}" dt="2024-03-26T17:17:51.738" v="96"/>
          <ac:spMkLst>
            <pc:docMk/>
            <pc:sldMk cId="3829145925" sldId="292"/>
            <ac:spMk id="7" creationId="{27ABFF8D-2E77-B305-F2ED-77215A732715}"/>
          </ac:spMkLst>
        </pc:spChg>
        <pc:picChg chg="add mod">
          <ac:chgData name="Liam Leano Escobar" userId="S::l38875551@student.ua92.ac.uk::b94a8256-c543-4ded-b834-667fed7c926b" providerId="AD" clId="Web-{32E954AC-4503-476F-817A-A04FABDBA97C}" dt="2024-03-26T17:16:58.565" v="85" actId="14100"/>
          <ac:picMkLst>
            <pc:docMk/>
            <pc:sldMk cId="3829145925" sldId="292"/>
            <ac:picMk id="3" creationId="{7F910461-B11D-81A0-94A6-04FD99A54834}"/>
          </ac:picMkLst>
        </pc:picChg>
      </pc:sldChg>
    </pc:docChg>
  </pc:docChgLst>
  <pc:docChgLst>
    <pc:chgData name="Will Eckersley" userId="S::l38875853@student.ua92.ac.uk::603c97cc-7836-46df-92ae-0ced13a7bcf8" providerId="AD" clId="Web-{C522008F-6C2C-4800-B8E9-606A1D6BCB2A}"/>
    <pc:docChg chg="modSld">
      <pc:chgData name="Will Eckersley" userId="S::l38875853@student.ua92.ac.uk::603c97cc-7836-46df-92ae-0ced13a7bcf8" providerId="AD" clId="Web-{C522008F-6C2C-4800-B8E9-606A1D6BCB2A}" dt="2024-03-26T16:21:34.582" v="0" actId="20577"/>
      <pc:docMkLst>
        <pc:docMk/>
      </pc:docMkLst>
      <pc:sldChg chg="modSp">
        <pc:chgData name="Will Eckersley" userId="S::l38875853@student.ua92.ac.uk::603c97cc-7836-46df-92ae-0ced13a7bcf8" providerId="AD" clId="Web-{C522008F-6C2C-4800-B8E9-606A1D6BCB2A}" dt="2024-03-26T16:21:34.582" v="0" actId="20577"/>
        <pc:sldMkLst>
          <pc:docMk/>
          <pc:sldMk cId="3899961691" sldId="282"/>
        </pc:sldMkLst>
        <pc:spChg chg="mod">
          <ac:chgData name="Will Eckersley" userId="S::l38875853@student.ua92.ac.uk::603c97cc-7836-46df-92ae-0ced13a7bcf8" providerId="AD" clId="Web-{C522008F-6C2C-4800-B8E9-606A1D6BCB2A}" dt="2024-03-26T16:21:34.582" v="0" actId="20577"/>
          <ac:spMkLst>
            <pc:docMk/>
            <pc:sldMk cId="3899961691" sldId="282"/>
            <ac:spMk id="4" creationId="{4772945D-CA91-4CFE-8EB7-941C7618C994}"/>
          </ac:spMkLst>
        </pc:spChg>
      </pc:sldChg>
    </pc:docChg>
  </pc:docChgLst>
  <pc:docChgLst>
    <pc:chgData name="Liam Leano Escobar" userId="S::l38875551@student.ua92.ac.uk::b94a8256-c543-4ded-b834-667fed7c926b" providerId="AD" clId="Web-{208C111B-3122-4171-A87F-0BD55E0F685E}"/>
    <pc:docChg chg="addSld delSld modSld">
      <pc:chgData name="Liam Leano Escobar" userId="S::l38875551@student.ua92.ac.uk::b94a8256-c543-4ded-b834-667fed7c926b" providerId="AD" clId="Web-{208C111B-3122-4171-A87F-0BD55E0F685E}" dt="2024-03-26T16:39:35.017" v="146" actId="20577"/>
      <pc:docMkLst>
        <pc:docMk/>
      </pc:docMkLst>
      <pc:sldChg chg="modSp">
        <pc:chgData name="Liam Leano Escobar" userId="S::l38875551@student.ua92.ac.uk::b94a8256-c543-4ded-b834-667fed7c926b" providerId="AD" clId="Web-{208C111B-3122-4171-A87F-0BD55E0F685E}" dt="2024-03-26T16:39:35.017" v="146" actId="20577"/>
        <pc:sldMkLst>
          <pc:docMk/>
          <pc:sldMk cId="3608570392" sldId="284"/>
        </pc:sldMkLst>
        <pc:spChg chg="mod">
          <ac:chgData name="Liam Leano Escobar" userId="S::l38875551@student.ua92.ac.uk::b94a8256-c543-4ded-b834-667fed7c926b" providerId="AD" clId="Web-{208C111B-3122-4171-A87F-0BD55E0F685E}" dt="2024-03-26T16:39:35.017" v="146" actId="20577"/>
          <ac:spMkLst>
            <pc:docMk/>
            <pc:sldMk cId="3608570392" sldId="284"/>
            <ac:spMk id="5" creationId="{726B6933-533E-87CD-C17E-6D58E7F52806}"/>
          </ac:spMkLst>
        </pc:spChg>
      </pc:sldChg>
      <pc:sldChg chg="addSp delSp modSp">
        <pc:chgData name="Liam Leano Escobar" userId="S::l38875551@student.ua92.ac.uk::b94a8256-c543-4ded-b834-667fed7c926b" providerId="AD" clId="Web-{208C111B-3122-4171-A87F-0BD55E0F685E}" dt="2024-03-26T16:36:15.650" v="112"/>
        <pc:sldMkLst>
          <pc:docMk/>
          <pc:sldMk cId="3481611894" sldId="285"/>
        </pc:sldMkLst>
        <pc:spChg chg="add mod">
          <ac:chgData name="Liam Leano Escobar" userId="S::l38875551@student.ua92.ac.uk::b94a8256-c543-4ded-b834-667fed7c926b" providerId="AD" clId="Web-{208C111B-3122-4171-A87F-0BD55E0F685E}" dt="2024-03-26T16:36:13.759" v="111" actId="20577"/>
          <ac:spMkLst>
            <pc:docMk/>
            <pc:sldMk cId="3481611894" sldId="285"/>
            <ac:spMk id="5" creationId="{B3B934F4-EE39-478A-E48E-6BA92C0786D0}"/>
          </ac:spMkLst>
        </pc:spChg>
        <pc:spChg chg="del mod">
          <ac:chgData name="Liam Leano Escobar" userId="S::l38875551@student.ua92.ac.uk::b94a8256-c543-4ded-b834-667fed7c926b" providerId="AD" clId="Web-{208C111B-3122-4171-A87F-0BD55E0F685E}" dt="2024-03-26T16:36:15.650" v="112"/>
          <ac:spMkLst>
            <pc:docMk/>
            <pc:sldMk cId="3481611894" sldId="285"/>
            <ac:spMk id="8" creationId="{9478549A-69F0-B7A1-4DDA-7CF720424751}"/>
          </ac:spMkLst>
        </pc:spChg>
        <pc:picChg chg="del">
          <ac:chgData name="Liam Leano Escobar" userId="S::l38875551@student.ua92.ac.uk::b94a8256-c543-4ded-b834-667fed7c926b" providerId="AD" clId="Web-{208C111B-3122-4171-A87F-0BD55E0F685E}" dt="2024-03-26T16:28:53.354" v="0"/>
          <ac:picMkLst>
            <pc:docMk/>
            <pc:sldMk cId="3481611894" sldId="285"/>
            <ac:picMk id="7" creationId="{0151A95B-5DB0-027C-6518-9A5D7F84470A}"/>
          </ac:picMkLst>
        </pc:picChg>
      </pc:sldChg>
      <pc:sldChg chg="new del">
        <pc:chgData name="Liam Leano Escobar" userId="S::l38875551@student.ua92.ac.uk::b94a8256-c543-4ded-b834-667fed7c926b" providerId="AD" clId="Web-{208C111B-3122-4171-A87F-0BD55E0F685E}" dt="2024-03-26T16:29:47.448" v="10"/>
        <pc:sldMkLst>
          <pc:docMk/>
          <pc:sldMk cId="3593870034" sldId="286"/>
        </pc:sldMkLst>
      </pc:sldChg>
      <pc:sldChg chg="modSp add del replId">
        <pc:chgData name="Liam Leano Escobar" userId="S::l38875551@student.ua92.ac.uk::b94a8256-c543-4ded-b834-667fed7c926b" providerId="AD" clId="Web-{208C111B-3122-4171-A87F-0BD55E0F685E}" dt="2024-03-26T16:36:17.666" v="113"/>
        <pc:sldMkLst>
          <pc:docMk/>
          <pc:sldMk cId="827942140" sldId="287"/>
        </pc:sldMkLst>
        <pc:spChg chg="mod">
          <ac:chgData name="Liam Leano Escobar" userId="S::l38875551@student.ua92.ac.uk::b94a8256-c543-4ded-b834-667fed7c926b" providerId="AD" clId="Web-{208C111B-3122-4171-A87F-0BD55E0F685E}" dt="2024-03-26T16:35:52.946" v="109" actId="1076"/>
          <ac:spMkLst>
            <pc:docMk/>
            <pc:sldMk cId="827942140" sldId="287"/>
            <ac:spMk id="8" creationId="{9478549A-69F0-B7A1-4DDA-7CF720424751}"/>
          </ac:spMkLst>
        </pc:spChg>
      </pc:sldChg>
      <pc:sldChg chg="modSp add del replId">
        <pc:chgData name="Liam Leano Escobar" userId="S::l38875551@student.ua92.ac.uk::b94a8256-c543-4ded-b834-667fed7c926b" providerId="AD" clId="Web-{208C111B-3122-4171-A87F-0BD55E0F685E}" dt="2024-03-26T16:36:18.666" v="114"/>
        <pc:sldMkLst>
          <pc:docMk/>
          <pc:sldMk cId="609586323" sldId="288"/>
        </pc:sldMkLst>
        <pc:spChg chg="mod">
          <ac:chgData name="Liam Leano Escobar" userId="S::l38875551@student.ua92.ac.uk::b94a8256-c543-4ded-b834-667fed7c926b" providerId="AD" clId="Web-{208C111B-3122-4171-A87F-0BD55E0F685E}" dt="2024-03-26T16:35:14.773" v="101" actId="14100"/>
          <ac:spMkLst>
            <pc:docMk/>
            <pc:sldMk cId="609586323" sldId="288"/>
            <ac:spMk id="8" creationId="{9478549A-69F0-B7A1-4DDA-7CF720424751}"/>
          </ac:spMkLst>
        </pc:spChg>
      </pc:sldChg>
      <pc:sldChg chg="modSp add del replId">
        <pc:chgData name="Liam Leano Escobar" userId="S::l38875551@student.ua92.ac.uk::b94a8256-c543-4ded-b834-667fed7c926b" providerId="AD" clId="Web-{208C111B-3122-4171-A87F-0BD55E0F685E}" dt="2024-03-26T16:36:21.869" v="115"/>
        <pc:sldMkLst>
          <pc:docMk/>
          <pc:sldMk cId="2467422726" sldId="289"/>
        </pc:sldMkLst>
        <pc:spChg chg="mod">
          <ac:chgData name="Liam Leano Escobar" userId="S::l38875551@student.ua92.ac.uk::b94a8256-c543-4ded-b834-667fed7c926b" providerId="AD" clId="Web-{208C111B-3122-4171-A87F-0BD55E0F685E}" dt="2024-03-26T16:35:06.742" v="99" actId="1076"/>
          <ac:spMkLst>
            <pc:docMk/>
            <pc:sldMk cId="2467422726" sldId="289"/>
            <ac:spMk id="8" creationId="{9478549A-69F0-B7A1-4DDA-7CF720424751}"/>
          </ac:spMkLst>
        </pc:spChg>
      </pc:sldChg>
      <pc:sldChg chg="addSp delSp modSp new addAnim delAnim modAnim">
        <pc:chgData name="Liam Leano Escobar" userId="S::l38875551@student.ua92.ac.uk::b94a8256-c543-4ded-b834-667fed7c926b" providerId="AD" clId="Web-{208C111B-3122-4171-A87F-0BD55E0F685E}" dt="2024-03-26T16:38:00.326" v="137"/>
        <pc:sldMkLst>
          <pc:docMk/>
          <pc:sldMk cId="2122325843" sldId="290"/>
        </pc:sldMkLst>
        <pc:spChg chg="mod">
          <ac:chgData name="Liam Leano Escobar" userId="S::l38875551@student.ua92.ac.uk::b94a8256-c543-4ded-b834-667fed7c926b" providerId="AD" clId="Web-{208C111B-3122-4171-A87F-0BD55E0F685E}" dt="2024-03-26T16:33:59.957" v="62" actId="1076"/>
          <ac:spMkLst>
            <pc:docMk/>
            <pc:sldMk cId="2122325843" sldId="290"/>
            <ac:spMk id="2" creationId="{CAF5BDA0-3EAB-4C1F-A25C-3DC21F2C392B}"/>
          </ac:spMkLst>
        </pc:spChg>
        <pc:spChg chg="del">
          <ac:chgData name="Liam Leano Escobar" userId="S::l38875551@student.ua92.ac.uk::b94a8256-c543-4ded-b834-667fed7c926b" providerId="AD" clId="Web-{208C111B-3122-4171-A87F-0BD55E0F685E}" dt="2024-03-26T16:29:51.620" v="11"/>
          <ac:spMkLst>
            <pc:docMk/>
            <pc:sldMk cId="2122325843" sldId="290"/>
            <ac:spMk id="3" creationId="{2CD24E85-F8CE-D468-BC8F-0953E53CBD4B}"/>
          </ac:spMkLst>
        </pc:spChg>
        <pc:spChg chg="add mod ord">
          <ac:chgData name="Liam Leano Escobar" userId="S::l38875551@student.ua92.ac.uk::b94a8256-c543-4ded-b834-667fed7c926b" providerId="AD" clId="Web-{208C111B-3122-4171-A87F-0BD55E0F685E}" dt="2024-03-26T16:37:41.091" v="134" actId="14100"/>
          <ac:spMkLst>
            <pc:docMk/>
            <pc:sldMk cId="2122325843" sldId="290"/>
            <ac:spMk id="6" creationId="{DAF377E9-65CD-FA86-EDD3-0D814FD6F407}"/>
          </ac:spMkLst>
        </pc:spChg>
        <pc:picChg chg="add mod ord">
          <ac:chgData name="Liam Leano Escobar" userId="S::l38875551@student.ua92.ac.uk::b94a8256-c543-4ded-b834-667fed7c926b" providerId="AD" clId="Web-{208C111B-3122-4171-A87F-0BD55E0F685E}" dt="2024-03-26T16:37:44.169" v="135" actId="1076"/>
          <ac:picMkLst>
            <pc:docMk/>
            <pc:sldMk cId="2122325843" sldId="290"/>
            <ac:picMk id="5" creationId="{55404020-E701-280B-9BF3-E0BA269B4FEB}"/>
          </ac:picMkLst>
        </pc:picChg>
      </pc:sldChg>
    </pc:docChg>
  </pc:docChgLst>
  <pc:docChgLst>
    <pc:chgData name="Liam Leano Escobar" userId="S::l38875551@student.ua92.ac.uk::b94a8256-c543-4ded-b834-667fed7c926b" providerId="AD" clId="Web-{53F90450-8A68-40BA-A66D-5B402BCC4C56}"/>
    <pc:docChg chg="modSld">
      <pc:chgData name="Liam Leano Escobar" userId="S::l38875551@student.ua92.ac.uk::b94a8256-c543-4ded-b834-667fed7c926b" providerId="AD" clId="Web-{53F90450-8A68-40BA-A66D-5B402BCC4C56}" dt="2024-03-26T16:47:29.110" v="66"/>
      <pc:docMkLst>
        <pc:docMk/>
      </pc:docMkLst>
      <pc:sldChg chg="addSp delSp modSp">
        <pc:chgData name="Liam Leano Escobar" userId="S::l38875551@student.ua92.ac.uk::b94a8256-c543-4ded-b834-667fed7c926b" providerId="AD" clId="Web-{53F90450-8A68-40BA-A66D-5B402BCC4C56}" dt="2024-03-26T16:45:21.418" v="55" actId="1076"/>
        <pc:sldMkLst>
          <pc:docMk/>
          <pc:sldMk cId="1370750021" sldId="283"/>
        </pc:sldMkLst>
        <pc:spChg chg="del">
          <ac:chgData name="Liam Leano Escobar" userId="S::l38875551@student.ua92.ac.uk::b94a8256-c543-4ded-b834-667fed7c926b" providerId="AD" clId="Web-{53F90450-8A68-40BA-A66D-5B402BCC4C56}" dt="2024-03-26T16:45:00.620" v="45"/>
          <ac:spMkLst>
            <pc:docMk/>
            <pc:sldMk cId="1370750021" sldId="283"/>
            <ac:spMk id="2" creationId="{4D84F37E-1BA2-88CB-36F7-4DEC59CDC550}"/>
          </ac:spMkLst>
        </pc:spChg>
        <pc:spChg chg="del">
          <ac:chgData name="Liam Leano Escobar" userId="S::l38875551@student.ua92.ac.uk::b94a8256-c543-4ded-b834-667fed7c926b" providerId="AD" clId="Web-{53F90450-8A68-40BA-A66D-5B402BCC4C56}" dt="2024-03-26T16:44:08.837" v="44"/>
          <ac:spMkLst>
            <pc:docMk/>
            <pc:sldMk cId="1370750021" sldId="283"/>
            <ac:spMk id="4" creationId="{5673DBFA-06AB-CB62-870A-FEF2E979689F}"/>
          </ac:spMkLst>
        </pc:spChg>
        <pc:spChg chg="mod">
          <ac:chgData name="Liam Leano Escobar" userId="S::l38875551@student.ua92.ac.uk::b94a8256-c543-4ded-b834-667fed7c926b" providerId="AD" clId="Web-{53F90450-8A68-40BA-A66D-5B402BCC4C56}" dt="2024-03-26T16:45:15.652" v="52" actId="1076"/>
          <ac:spMkLst>
            <pc:docMk/>
            <pc:sldMk cId="1370750021" sldId="283"/>
            <ac:spMk id="5" creationId="{6ADCE847-A5DF-30BF-54BD-0A2F35322FF2}"/>
          </ac:spMkLst>
        </pc:spChg>
        <pc:spChg chg="add mod">
          <ac:chgData name="Liam Leano Escobar" userId="S::l38875551@student.ua92.ac.uk::b94a8256-c543-4ded-b834-667fed7c926b" providerId="AD" clId="Web-{53F90450-8A68-40BA-A66D-5B402BCC4C56}" dt="2024-03-26T16:44:08.837" v="44"/>
          <ac:spMkLst>
            <pc:docMk/>
            <pc:sldMk cId="1370750021" sldId="283"/>
            <ac:spMk id="8" creationId="{5C1675F1-6F30-B7FD-FB22-2A787CF4F8B9}"/>
          </ac:spMkLst>
        </pc:spChg>
        <pc:spChg chg="add mod">
          <ac:chgData name="Liam Leano Escobar" userId="S::l38875551@student.ua92.ac.uk::b94a8256-c543-4ded-b834-667fed7c926b" providerId="AD" clId="Web-{53F90450-8A68-40BA-A66D-5B402BCC4C56}" dt="2024-03-26T16:45:10.949" v="50"/>
          <ac:spMkLst>
            <pc:docMk/>
            <pc:sldMk cId="1370750021" sldId="283"/>
            <ac:spMk id="12" creationId="{CAF5A80B-68E7-370E-A2F9-EC60A5EB501C}"/>
          </ac:spMkLst>
        </pc:spChg>
        <pc:picChg chg="add del mod ord">
          <ac:chgData name="Liam Leano Escobar" userId="S::l38875551@student.ua92.ac.uk::b94a8256-c543-4ded-b834-667fed7c926b" providerId="AD" clId="Web-{53F90450-8A68-40BA-A66D-5B402BCC4C56}" dt="2024-03-26T16:45:10.949" v="50"/>
          <ac:picMkLst>
            <pc:docMk/>
            <pc:sldMk cId="1370750021" sldId="283"/>
            <ac:picMk id="9" creationId="{EFA0B6FE-6B41-C29F-4DA5-A1EFB6FE804C}"/>
          </ac:picMkLst>
        </pc:picChg>
        <pc:picChg chg="add mod">
          <ac:chgData name="Liam Leano Escobar" userId="S::l38875551@student.ua92.ac.uk::b94a8256-c543-4ded-b834-667fed7c926b" providerId="AD" clId="Web-{53F90450-8A68-40BA-A66D-5B402BCC4C56}" dt="2024-03-26T16:45:21.418" v="55" actId="1076"/>
          <ac:picMkLst>
            <pc:docMk/>
            <pc:sldMk cId="1370750021" sldId="283"/>
            <ac:picMk id="10" creationId="{E6F115E3-EA8E-B9A3-5E89-F64CC898D933}"/>
          </ac:picMkLst>
        </pc:picChg>
      </pc:sldChg>
      <pc:sldChg chg="modSp">
        <pc:chgData name="Liam Leano Escobar" userId="S::l38875551@student.ua92.ac.uk::b94a8256-c543-4ded-b834-667fed7c926b" providerId="AD" clId="Web-{53F90450-8A68-40BA-A66D-5B402BCC4C56}" dt="2024-03-26T16:47:29.110" v="66"/>
        <pc:sldMkLst>
          <pc:docMk/>
          <pc:sldMk cId="3608570392" sldId="284"/>
        </pc:sldMkLst>
        <pc:spChg chg="mod">
          <ac:chgData name="Liam Leano Escobar" userId="S::l38875551@student.ua92.ac.uk::b94a8256-c543-4ded-b834-667fed7c926b" providerId="AD" clId="Web-{53F90450-8A68-40BA-A66D-5B402BCC4C56}" dt="2024-03-26T16:47:29.110" v="66"/>
          <ac:spMkLst>
            <pc:docMk/>
            <pc:sldMk cId="3608570392" sldId="284"/>
            <ac:spMk id="5" creationId="{726B6933-533E-87CD-C17E-6D58E7F52806}"/>
          </ac:spMkLst>
        </pc:spChg>
      </pc:sldChg>
      <pc:sldChg chg="modSp">
        <pc:chgData name="Liam Leano Escobar" userId="S::l38875551@student.ua92.ac.uk::b94a8256-c543-4ded-b834-667fed7c926b" providerId="AD" clId="Web-{53F90450-8A68-40BA-A66D-5B402BCC4C56}" dt="2024-03-26T16:43:03.460" v="42" actId="14100"/>
        <pc:sldMkLst>
          <pc:docMk/>
          <pc:sldMk cId="3481611894" sldId="285"/>
        </pc:sldMkLst>
        <pc:spChg chg="mod">
          <ac:chgData name="Liam Leano Escobar" userId="S::l38875551@student.ua92.ac.uk::b94a8256-c543-4ded-b834-667fed7c926b" providerId="AD" clId="Web-{53F90450-8A68-40BA-A66D-5B402BCC4C56}" dt="2024-03-26T16:43:03.460" v="42" actId="14100"/>
          <ac:spMkLst>
            <pc:docMk/>
            <pc:sldMk cId="3481611894" sldId="285"/>
            <ac:spMk id="5" creationId="{B3B934F4-EE39-478A-E48E-6BA92C0786D0}"/>
          </ac:spMkLst>
        </pc:spChg>
      </pc:sldChg>
    </pc:docChg>
  </pc:docChgLst>
  <pc:docChgLst>
    <pc:chgData name="Liam Leano Escobar" userId="S::l38875551@student.ua92.ac.uk::b94a8256-c543-4ded-b834-667fed7c926b" providerId="AD" clId="Web-{8ED17521-50F3-4527-919C-2891351BE1E7}"/>
    <pc:docChg chg="modSld">
      <pc:chgData name="Liam Leano Escobar" userId="S::l38875551@student.ua92.ac.uk::b94a8256-c543-4ded-b834-667fed7c926b" providerId="AD" clId="Web-{8ED17521-50F3-4527-919C-2891351BE1E7}" dt="2024-03-26T16:52:27.915" v="37"/>
      <pc:docMkLst>
        <pc:docMk/>
      </pc:docMkLst>
      <pc:sldChg chg="addSp delSp modSp">
        <pc:chgData name="Liam Leano Escobar" userId="S::l38875551@student.ua92.ac.uk::b94a8256-c543-4ded-b834-667fed7c926b" providerId="AD" clId="Web-{8ED17521-50F3-4527-919C-2891351BE1E7}" dt="2024-03-26T16:52:27.915" v="37"/>
        <pc:sldMkLst>
          <pc:docMk/>
          <pc:sldMk cId="3899961691" sldId="282"/>
        </pc:sldMkLst>
        <pc:picChg chg="add del mod">
          <ac:chgData name="Liam Leano Escobar" userId="S::l38875551@student.ua92.ac.uk::b94a8256-c543-4ded-b834-667fed7c926b" providerId="AD" clId="Web-{8ED17521-50F3-4527-919C-2891351BE1E7}" dt="2024-03-26T16:51:16.663" v="28"/>
          <ac:picMkLst>
            <pc:docMk/>
            <pc:sldMk cId="3899961691" sldId="282"/>
            <ac:picMk id="2" creationId="{E48530F7-C07D-5514-4241-1B0A247DC645}"/>
          </ac:picMkLst>
        </pc:picChg>
        <pc:picChg chg="add mod">
          <ac:chgData name="Liam Leano Escobar" userId="S::l38875551@student.ua92.ac.uk::b94a8256-c543-4ded-b834-667fed7c926b" providerId="AD" clId="Web-{8ED17521-50F3-4527-919C-2891351BE1E7}" dt="2024-03-26T16:52:12.664" v="33" actId="1076"/>
          <ac:picMkLst>
            <pc:docMk/>
            <pc:sldMk cId="3899961691" sldId="282"/>
            <ac:picMk id="5" creationId="{FDC2D43D-526D-D237-2AF7-3AF91D2D04C0}"/>
          </ac:picMkLst>
        </pc:picChg>
        <pc:picChg chg="add del mod">
          <ac:chgData name="Liam Leano Escobar" userId="S::l38875551@student.ua92.ac.uk::b94a8256-c543-4ded-b834-667fed7c926b" providerId="AD" clId="Web-{8ED17521-50F3-4527-919C-2891351BE1E7}" dt="2024-03-26T16:52:27.915" v="37"/>
          <ac:picMkLst>
            <pc:docMk/>
            <pc:sldMk cId="3899961691" sldId="282"/>
            <ac:picMk id="6" creationId="{5716DDDE-642A-5BB8-B1BD-B219814CF047}"/>
          </ac:picMkLst>
        </pc:picChg>
      </pc:sldChg>
      <pc:sldChg chg="addSp delSp modSp">
        <pc:chgData name="Liam Leano Escobar" userId="S::l38875551@student.ua92.ac.uk::b94a8256-c543-4ded-b834-667fed7c926b" providerId="AD" clId="Web-{8ED17521-50F3-4527-919C-2891351BE1E7}" dt="2024-03-26T16:51:00.663" v="25" actId="20577"/>
        <pc:sldMkLst>
          <pc:docMk/>
          <pc:sldMk cId="3608570392" sldId="284"/>
        </pc:sldMkLst>
        <pc:spChg chg="del">
          <ac:chgData name="Liam Leano Escobar" userId="S::l38875551@student.ua92.ac.uk::b94a8256-c543-4ded-b834-667fed7c926b" providerId="AD" clId="Web-{8ED17521-50F3-4527-919C-2891351BE1E7}" dt="2024-03-26T16:49:52.379" v="4"/>
          <ac:spMkLst>
            <pc:docMk/>
            <pc:sldMk cId="3608570392" sldId="284"/>
            <ac:spMk id="2" creationId="{19151504-0214-EF8E-5177-5C2FA79E9295}"/>
          </ac:spMkLst>
        </pc:spChg>
        <pc:spChg chg="mod">
          <ac:chgData name="Liam Leano Escobar" userId="S::l38875551@student.ua92.ac.uk::b94a8256-c543-4ded-b834-667fed7c926b" providerId="AD" clId="Web-{8ED17521-50F3-4527-919C-2891351BE1E7}" dt="2024-03-26T16:50:43.256" v="22" actId="1076"/>
          <ac:spMkLst>
            <pc:docMk/>
            <pc:sldMk cId="3608570392" sldId="284"/>
            <ac:spMk id="3" creationId="{F088353B-1809-A1C1-7B7B-E2A8134EF779}"/>
          </ac:spMkLst>
        </pc:spChg>
        <pc:spChg chg="del">
          <ac:chgData name="Liam Leano Escobar" userId="S::l38875551@student.ua92.ac.uk::b94a8256-c543-4ded-b834-667fed7c926b" providerId="AD" clId="Web-{8ED17521-50F3-4527-919C-2891351BE1E7}" dt="2024-03-26T16:50:31.834" v="19"/>
          <ac:spMkLst>
            <pc:docMk/>
            <pc:sldMk cId="3608570392" sldId="284"/>
            <ac:spMk id="4" creationId="{0440189C-736F-F55E-210A-3FEC22095983}"/>
          </ac:spMkLst>
        </pc:spChg>
        <pc:spChg chg="mod">
          <ac:chgData name="Liam Leano Escobar" userId="S::l38875551@student.ua92.ac.uk::b94a8256-c543-4ded-b834-667fed7c926b" providerId="AD" clId="Web-{8ED17521-50F3-4527-919C-2891351BE1E7}" dt="2024-03-26T16:51:00.663" v="25" actId="20577"/>
          <ac:spMkLst>
            <pc:docMk/>
            <pc:sldMk cId="3608570392" sldId="284"/>
            <ac:spMk id="5" creationId="{726B6933-533E-87CD-C17E-6D58E7F52806}"/>
          </ac:spMkLst>
        </pc:spChg>
        <pc:spChg chg="add del mod">
          <ac:chgData name="Liam Leano Escobar" userId="S::l38875551@student.ua92.ac.uk::b94a8256-c543-4ded-b834-667fed7c926b" providerId="AD" clId="Web-{8ED17521-50F3-4527-919C-2891351BE1E7}" dt="2024-03-26T16:50:01.114" v="6"/>
          <ac:spMkLst>
            <pc:docMk/>
            <pc:sldMk cId="3608570392" sldId="284"/>
            <ac:spMk id="9" creationId="{43315FDF-2474-B86E-679C-75D2BA7F417E}"/>
          </ac:spMkLst>
        </pc:spChg>
        <pc:spChg chg="add del mod">
          <ac:chgData name="Liam Leano Escobar" userId="S::l38875551@student.ua92.ac.uk::b94a8256-c543-4ded-b834-667fed7c926b" providerId="AD" clId="Web-{8ED17521-50F3-4527-919C-2891351BE1E7}" dt="2024-03-26T16:50:08.849" v="10"/>
          <ac:spMkLst>
            <pc:docMk/>
            <pc:sldMk cId="3608570392" sldId="284"/>
            <ac:spMk id="12" creationId="{1FE9F815-9890-2951-8D17-0A3DA167E7DA}"/>
          </ac:spMkLst>
        </pc:spChg>
        <pc:spChg chg="add mod">
          <ac:chgData name="Liam Leano Escobar" userId="S::l38875551@student.ua92.ac.uk::b94a8256-c543-4ded-b834-667fed7c926b" providerId="AD" clId="Web-{8ED17521-50F3-4527-919C-2891351BE1E7}" dt="2024-03-26T16:50:12.302" v="13"/>
          <ac:spMkLst>
            <pc:docMk/>
            <pc:sldMk cId="3608570392" sldId="284"/>
            <ac:spMk id="16" creationId="{67F022EB-6E3A-0F84-F50B-32FCB23B792B}"/>
          </ac:spMkLst>
        </pc:spChg>
        <pc:spChg chg="add del mod">
          <ac:chgData name="Liam Leano Escobar" userId="S::l38875551@student.ua92.ac.uk::b94a8256-c543-4ded-b834-667fed7c926b" providerId="AD" clId="Web-{8ED17521-50F3-4527-919C-2891351BE1E7}" dt="2024-03-26T16:50:37.474" v="20"/>
          <ac:spMkLst>
            <pc:docMk/>
            <pc:sldMk cId="3608570392" sldId="284"/>
            <ac:spMk id="18" creationId="{2DAC08AD-6C9C-E483-3875-2B72F89CA3B1}"/>
          </ac:spMkLst>
        </pc:spChg>
        <pc:picChg chg="add del mod ord">
          <ac:chgData name="Liam Leano Escobar" userId="S::l38875551@student.ua92.ac.uk::b94a8256-c543-4ded-b834-667fed7c926b" providerId="AD" clId="Web-{8ED17521-50F3-4527-919C-2891351BE1E7}" dt="2024-03-26T16:49:54.692" v="5"/>
          <ac:picMkLst>
            <pc:docMk/>
            <pc:sldMk cId="3608570392" sldId="284"/>
            <ac:picMk id="7" creationId="{CFF79C71-9B67-5811-0A4A-811065BF8292}"/>
          </ac:picMkLst>
        </pc:picChg>
        <pc:picChg chg="add del mod ord">
          <ac:chgData name="Liam Leano Escobar" userId="S::l38875551@student.ua92.ac.uk::b94a8256-c543-4ded-b834-667fed7c926b" providerId="AD" clId="Web-{8ED17521-50F3-4527-919C-2891351BE1E7}" dt="2024-03-26T16:50:06.739" v="9"/>
          <ac:picMkLst>
            <pc:docMk/>
            <pc:sldMk cId="3608570392" sldId="284"/>
            <ac:picMk id="10" creationId="{42F38C96-719D-4F66-FA6E-5B123FA05907}"/>
          </ac:picMkLst>
        </pc:picChg>
        <pc:picChg chg="add del mod ord">
          <ac:chgData name="Liam Leano Escobar" userId="S::l38875551@student.ua92.ac.uk::b94a8256-c543-4ded-b834-667fed7c926b" providerId="AD" clId="Web-{8ED17521-50F3-4527-919C-2891351BE1E7}" dt="2024-03-26T16:50:12.302" v="13"/>
          <ac:picMkLst>
            <pc:docMk/>
            <pc:sldMk cId="3608570392" sldId="284"/>
            <ac:picMk id="13" creationId="{AF97A1E4-D714-75F4-2160-3BEFD19D8582}"/>
          </ac:picMkLst>
        </pc:picChg>
        <pc:picChg chg="add mod modCrop">
          <ac:chgData name="Liam Leano Escobar" userId="S::l38875551@student.ua92.ac.uk::b94a8256-c543-4ded-b834-667fed7c926b" providerId="AD" clId="Web-{8ED17521-50F3-4527-919C-2891351BE1E7}" dt="2024-03-26T16:50:52.819" v="24" actId="1076"/>
          <ac:picMkLst>
            <pc:docMk/>
            <pc:sldMk cId="3608570392" sldId="284"/>
            <ac:picMk id="14" creationId="{DC1ACE12-89B8-6A40-0FA9-C6BAEE44C5B9}"/>
          </ac:picMkLst>
        </pc:picChg>
      </pc:sldChg>
    </pc:docChg>
  </pc:docChgLst>
  <pc:docChgLst>
    <pc:chgData name="Charlie Qualter" userId="0adf126d-7789-4eb9-9683-9f1f3b173a52" providerId="ADAL" clId="{F7B6806C-B6AA-49A3-AE66-3648627DE9B3}"/>
    <pc:docChg chg="undo custSel modSld">
      <pc:chgData name="Charlie Qualter" userId="0adf126d-7789-4eb9-9683-9f1f3b173a52" providerId="ADAL" clId="{F7B6806C-B6AA-49A3-AE66-3648627DE9B3}" dt="2024-03-26T17:30:53.517" v="109" actId="313"/>
      <pc:docMkLst>
        <pc:docMk/>
      </pc:docMkLst>
      <pc:sldChg chg="addSp modSp">
        <pc:chgData name="Charlie Qualter" userId="0adf126d-7789-4eb9-9683-9f1f3b173a52" providerId="ADAL" clId="{F7B6806C-B6AA-49A3-AE66-3648627DE9B3}" dt="2024-03-26T17:20:42.015" v="7" actId="1076"/>
        <pc:sldMkLst>
          <pc:docMk/>
          <pc:sldMk cId="3899961691" sldId="282"/>
        </pc:sldMkLst>
        <pc:picChg chg="add mod">
          <ac:chgData name="Charlie Qualter" userId="0adf126d-7789-4eb9-9683-9f1f3b173a52" providerId="ADAL" clId="{F7B6806C-B6AA-49A3-AE66-3648627DE9B3}" dt="2024-03-26T17:20:42.015" v="7" actId="1076"/>
          <ac:picMkLst>
            <pc:docMk/>
            <pc:sldMk cId="3899961691" sldId="282"/>
            <ac:picMk id="1026" creationId="{2EC5728C-407D-8E9D-118E-7A05319B067D}"/>
          </ac:picMkLst>
        </pc:picChg>
      </pc:sldChg>
      <pc:sldChg chg="modSp mod">
        <pc:chgData name="Charlie Qualter" userId="0adf126d-7789-4eb9-9683-9f1f3b173a52" providerId="ADAL" clId="{F7B6806C-B6AA-49A3-AE66-3648627DE9B3}" dt="2024-03-26T17:30:53.517" v="109" actId="313"/>
        <pc:sldMkLst>
          <pc:docMk/>
          <pc:sldMk cId="1370750021" sldId="283"/>
        </pc:sldMkLst>
        <pc:spChg chg="mod">
          <ac:chgData name="Charlie Qualter" userId="0adf126d-7789-4eb9-9683-9f1f3b173a52" providerId="ADAL" clId="{F7B6806C-B6AA-49A3-AE66-3648627DE9B3}" dt="2024-03-26T17:30:53.517" v="109" actId="313"/>
          <ac:spMkLst>
            <pc:docMk/>
            <pc:sldMk cId="1370750021" sldId="283"/>
            <ac:spMk id="5" creationId="{6ADCE847-A5DF-30BF-54BD-0A2F35322FF2}"/>
          </ac:spMkLst>
        </pc:spChg>
      </pc:sldChg>
      <pc:sldChg chg="addSp delSp modSp mod modClrScheme chgLayout">
        <pc:chgData name="Charlie Qualter" userId="0adf126d-7789-4eb9-9683-9f1f3b173a52" providerId="ADAL" clId="{F7B6806C-B6AA-49A3-AE66-3648627DE9B3}" dt="2024-03-26T17:25:25.355" v="29" actId="478"/>
        <pc:sldMkLst>
          <pc:docMk/>
          <pc:sldMk cId="3481611894" sldId="285"/>
        </pc:sldMkLst>
        <pc:spChg chg="del">
          <ac:chgData name="Charlie Qualter" userId="0adf126d-7789-4eb9-9683-9f1f3b173a52" providerId="ADAL" clId="{F7B6806C-B6AA-49A3-AE66-3648627DE9B3}" dt="2024-03-26T17:24:19.432" v="18" actId="931"/>
          <ac:spMkLst>
            <pc:docMk/>
            <pc:sldMk cId="3481611894" sldId="285"/>
            <ac:spMk id="2" creationId="{3E9A8A8B-D2CD-3CFF-AD68-ADFBF80978E3}"/>
          </ac:spMkLst>
        </pc:spChg>
        <pc:spChg chg="mod">
          <ac:chgData name="Charlie Qualter" userId="0adf126d-7789-4eb9-9683-9f1f3b173a52" providerId="ADAL" clId="{F7B6806C-B6AA-49A3-AE66-3648627DE9B3}" dt="2024-03-26T17:24:34.867" v="22" actId="26606"/>
          <ac:spMkLst>
            <pc:docMk/>
            <pc:sldMk cId="3481611894" sldId="285"/>
            <ac:spMk id="3" creationId="{D953627F-48E1-63A5-74E0-E47FFB4AEB9B}"/>
          </ac:spMkLst>
        </pc:spChg>
        <pc:spChg chg="mod">
          <ac:chgData name="Charlie Qualter" userId="0adf126d-7789-4eb9-9683-9f1f3b173a52" providerId="ADAL" clId="{F7B6806C-B6AA-49A3-AE66-3648627DE9B3}" dt="2024-03-26T17:24:34.867" v="22" actId="26606"/>
          <ac:spMkLst>
            <pc:docMk/>
            <pc:sldMk cId="3481611894" sldId="285"/>
            <ac:spMk id="5" creationId="{B3B934F4-EE39-478A-E48E-6BA92C0786D0}"/>
          </ac:spMkLst>
        </pc:spChg>
        <pc:spChg chg="mod">
          <ac:chgData name="Charlie Qualter" userId="0adf126d-7789-4eb9-9683-9f1f3b173a52" providerId="ADAL" clId="{F7B6806C-B6AA-49A3-AE66-3648627DE9B3}" dt="2024-03-26T17:24:34.867" v="22" actId="26606"/>
          <ac:spMkLst>
            <pc:docMk/>
            <pc:sldMk cId="3481611894" sldId="285"/>
            <ac:spMk id="6" creationId="{DE572360-D246-FCFE-3888-57B15C6C5FFA}"/>
          </ac:spMkLst>
        </pc:spChg>
        <pc:spChg chg="add del mod">
          <ac:chgData name="Charlie Qualter" userId="0adf126d-7789-4eb9-9683-9f1f3b173a52" providerId="ADAL" clId="{F7B6806C-B6AA-49A3-AE66-3648627DE9B3}" dt="2024-03-26T17:25:04.062" v="25" actId="931"/>
          <ac:spMkLst>
            <pc:docMk/>
            <pc:sldMk cId="3481611894" sldId="285"/>
            <ac:spMk id="9" creationId="{EA12D443-BB06-52B1-BA54-BF0D2E5B1277}"/>
          </ac:spMkLst>
        </pc:spChg>
        <pc:spChg chg="add mod">
          <ac:chgData name="Charlie Qualter" userId="0adf126d-7789-4eb9-9683-9f1f3b173a52" providerId="ADAL" clId="{F7B6806C-B6AA-49A3-AE66-3648627DE9B3}" dt="2024-03-26T17:25:25.355" v="29" actId="478"/>
          <ac:spMkLst>
            <pc:docMk/>
            <pc:sldMk cId="3481611894" sldId="285"/>
            <ac:spMk id="13" creationId="{88353D77-8189-740F-A827-263DE9BE9245}"/>
          </ac:spMkLst>
        </pc:spChg>
        <pc:picChg chg="add del mod ord">
          <ac:chgData name="Charlie Qualter" userId="0adf126d-7789-4eb9-9683-9f1f3b173a52" providerId="ADAL" clId="{F7B6806C-B6AA-49A3-AE66-3648627DE9B3}" dt="2024-03-26T17:24:40.816" v="24" actId="21"/>
          <ac:picMkLst>
            <pc:docMk/>
            <pc:sldMk cId="3481611894" sldId="285"/>
            <ac:picMk id="7" creationId="{D54FCEC6-2CE7-5616-BB0C-53DA2D2B3DE0}"/>
          </ac:picMkLst>
        </pc:picChg>
        <pc:picChg chg="add del mod">
          <ac:chgData name="Charlie Qualter" userId="0adf126d-7789-4eb9-9683-9f1f3b173a52" providerId="ADAL" clId="{F7B6806C-B6AA-49A3-AE66-3648627DE9B3}" dt="2024-03-26T17:25:25.355" v="29" actId="478"/>
          <ac:picMkLst>
            <pc:docMk/>
            <pc:sldMk cId="3481611894" sldId="285"/>
            <ac:picMk id="11" creationId="{AF96BB9D-E1C6-D87F-2041-3B311E8BE661}"/>
          </ac:picMkLst>
        </pc:picChg>
      </pc:sldChg>
      <pc:sldChg chg="delSp modSp mod delAnim">
        <pc:chgData name="Charlie Qualter" userId="0adf126d-7789-4eb9-9683-9f1f3b173a52" providerId="ADAL" clId="{F7B6806C-B6AA-49A3-AE66-3648627DE9B3}" dt="2024-03-26T17:27:15.993" v="30" actId="478"/>
        <pc:sldMkLst>
          <pc:docMk/>
          <pc:sldMk cId="2122325843" sldId="290"/>
        </pc:sldMkLst>
        <pc:picChg chg="del mod">
          <ac:chgData name="Charlie Qualter" userId="0adf126d-7789-4eb9-9683-9f1f3b173a52" providerId="ADAL" clId="{F7B6806C-B6AA-49A3-AE66-3648627DE9B3}" dt="2024-03-26T17:27:15.993" v="30" actId="478"/>
          <ac:picMkLst>
            <pc:docMk/>
            <pc:sldMk cId="2122325843" sldId="290"/>
            <ac:picMk id="8" creationId="{EA869158-4E17-9E72-D7CD-ADEE03CE62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26/03/2024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9" y="1754530"/>
            <a:ext cx="7767822" cy="1674470"/>
          </a:xfrm>
        </p:spPr>
        <p:txBody>
          <a:bodyPr rtlCol="0"/>
          <a:lstStyle/>
          <a:p>
            <a:r>
              <a:rPr lang="en-GB"/>
              <a:t>T h e    g r o u 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0584" y="4451796"/>
            <a:ext cx="3401478" cy="1192038"/>
          </a:xfrm>
        </p:spPr>
        <p:txBody>
          <a:bodyPr rtlCol="0"/>
          <a:lstStyle/>
          <a:p>
            <a:r>
              <a:rPr lang="en-GB" sz="2400">
                <a:latin typeface="Arial"/>
                <a:cs typeface="Times New Roman"/>
              </a:rPr>
              <a:t>By Charlie, Will, Liam and Redwan</a:t>
            </a:r>
          </a:p>
        </p:txBody>
      </p:sp>
      <p:pic>
        <p:nvPicPr>
          <p:cNvPr id="5" name="Picture 4" descr="A blue car parked on grass&#10;&#10;Description automatically generated">
            <a:extLst>
              <a:ext uri="{FF2B5EF4-FFF2-40B4-BE49-F238E27FC236}">
                <a16:creationId xmlns:a16="http://schemas.microsoft.com/office/drawing/2014/main" id="{FDC2D43D-526D-D237-2AF7-3AF91D2D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76" y="4035739"/>
            <a:ext cx="2611827" cy="2028825"/>
          </a:xfrm>
          <a:prstGeom prst="rect">
            <a:avLst/>
          </a:prstGeom>
        </p:spPr>
      </p:pic>
      <p:pic>
        <p:nvPicPr>
          <p:cNvPr id="1026" name="Picture 2" descr="The Flying Tortoise: Very Cute Tiny Green Pea Car...">
            <a:extLst>
              <a:ext uri="{FF2B5EF4-FFF2-40B4-BE49-F238E27FC236}">
                <a16:creationId xmlns:a16="http://schemas.microsoft.com/office/drawing/2014/main" id="{2EC5728C-407D-8E9D-118E-7A05319B0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75" y="2694067"/>
            <a:ext cx="701706" cy="6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DCD92C-F4F0-7F5C-7EDA-8A373A85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52" y="321558"/>
            <a:ext cx="8120725" cy="906452"/>
          </a:xfrm>
        </p:spPr>
        <p:txBody>
          <a:bodyPr/>
          <a:lstStyle/>
          <a:p>
            <a:r>
              <a:rPr lang="en-GB" sz="4200"/>
              <a:t>What is the website about?</a:t>
            </a:r>
            <a:endParaRPr lang="en-GB" sz="4200"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DCE847-A5DF-30BF-54BD-0A2F35322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3650" y="1424310"/>
            <a:ext cx="5423138" cy="4977440"/>
          </a:xfrm>
        </p:spPr>
        <p:txBody>
          <a:bodyPr vert="horz" lIns="180000" tIns="252000" rIns="25200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>
                <a:solidFill>
                  <a:schemeClr val="tx1"/>
                </a:solidFill>
                <a:latin typeface="Arial"/>
                <a:cs typeface="Arial"/>
              </a:rPr>
              <a:t>This website is about 100% not stolen catalytic converters.</a:t>
            </a:r>
          </a:p>
          <a:p>
            <a:pPr>
              <a:lnSpc>
                <a:spcPct val="150000"/>
              </a:lnSpc>
            </a:pPr>
            <a:endParaRPr lang="en-GB" sz="240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>
                <a:solidFill>
                  <a:schemeClr val="tx1"/>
                </a:solidFill>
                <a:latin typeface="Arial"/>
                <a:cs typeface="Arial"/>
              </a:rPr>
              <a:t>It is about selling used hollow catalytic converters</a:t>
            </a:r>
            <a:endParaRPr lang="en-US" sz="2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97AA-358A-7727-B0D3-9A38C913918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2</a:t>
            </a:fld>
            <a:endParaRPr lang="en-GB" noProof="0"/>
          </a:p>
        </p:txBody>
      </p:sp>
      <p:pic>
        <p:nvPicPr>
          <p:cNvPr id="10" name="Picture 9" descr="A metal pipe on grass&#10;&#10;Description automatically generated">
            <a:extLst>
              <a:ext uri="{FF2B5EF4-FFF2-40B4-BE49-F238E27FC236}">
                <a16:creationId xmlns:a16="http://schemas.microsoft.com/office/drawing/2014/main" id="{E6F115E3-EA8E-B9A3-5E89-F64CC898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6" y="1529570"/>
            <a:ext cx="3596676" cy="4762141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AF5A80B-68E7-370E-A2F9-EC60A5EB501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5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916845B-A344-9B53-48B4-A30DE7F7977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C4FE55-4E74-9758-8F58-9D45DC43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25" y="434914"/>
            <a:ext cx="7485246" cy="1539056"/>
          </a:xfrm>
        </p:spPr>
        <p:txBody>
          <a:bodyPr/>
          <a:lstStyle/>
          <a:p>
            <a:pPr algn="l"/>
            <a:r>
              <a:rPr lang="en-GB" sz="4200"/>
              <a:t>WHAT we used TO CREATE THE 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3A27C-54E9-9C41-76EB-CD06D61BDB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698811" y="2168289"/>
            <a:ext cx="3430874" cy="633170"/>
          </a:xfrm>
        </p:spPr>
        <p:txBody>
          <a:bodyPr vert="horz" lIns="0" tIns="0" rIns="0" bIns="0" rtlCol="0" anchor="t">
            <a:noAutofit/>
          </a:bodyPr>
          <a:lstStyle/>
          <a:p>
            <a:pPr algn="l"/>
            <a:r>
              <a:rPr lang="en-GB" sz="3600">
                <a:latin typeface="Arial"/>
                <a:cs typeface="Arial"/>
              </a:rPr>
              <a:t>Software used: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417E2D-DDF3-C000-32F1-4AB7C3AA1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3219" y="2804783"/>
            <a:ext cx="5184800" cy="3283700"/>
          </a:xfrm>
        </p:spPr>
        <p:txBody>
          <a:bodyPr/>
          <a:lstStyle/>
          <a:p>
            <a:r>
              <a:rPr lang="en-GB" sz="2400">
                <a:latin typeface="Arial"/>
                <a:cs typeface="Arial"/>
              </a:rPr>
              <a:t>HTML</a:t>
            </a:r>
          </a:p>
          <a:p>
            <a:r>
              <a:rPr lang="en-GB" sz="2400">
                <a:latin typeface="Arial"/>
                <a:cs typeface="Arial"/>
              </a:rPr>
              <a:t>CSS</a:t>
            </a:r>
          </a:p>
          <a:p>
            <a:r>
              <a:rPr lang="en-GB" sz="2400">
                <a:latin typeface="Arial"/>
                <a:cs typeface="Arial"/>
              </a:rPr>
              <a:t>CHATGPT</a:t>
            </a:r>
          </a:p>
          <a:p>
            <a:r>
              <a:rPr lang="en-GB" sz="2400">
                <a:latin typeface="Arial"/>
                <a:cs typeface="Arial"/>
              </a:rPr>
              <a:t>JAVASCRIPT</a:t>
            </a:r>
          </a:p>
          <a:p>
            <a:r>
              <a:rPr lang="en-GB" sz="2400">
                <a:latin typeface="Arial"/>
                <a:cs typeface="Arial"/>
              </a:rPr>
              <a:t>CO-PIOLT FROM BING</a:t>
            </a:r>
          </a:p>
          <a:p>
            <a:endParaRPr lang="en-GB" sz="24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C318-4415-8AB0-44E8-AE4A2C1AC87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5651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8353B-1809-A1C1-7B7B-E2A8134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82" y="470855"/>
            <a:ext cx="5184913" cy="432000"/>
          </a:xfrm>
        </p:spPr>
        <p:txBody>
          <a:bodyPr/>
          <a:lstStyle/>
          <a:p>
            <a:pPr algn="l"/>
            <a:r>
              <a:rPr lang="en-GB" sz="4200">
                <a:cs typeface="Arial"/>
              </a:rPr>
              <a:t>Website Preview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6B6933-533E-87CD-C17E-6D58E7F52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686" y="1145564"/>
            <a:ext cx="9728044" cy="753285"/>
          </a:xfrm>
        </p:spPr>
        <p:txBody>
          <a:bodyPr vert="horz" lIns="180000" tIns="252000" rIns="252000" bIns="0" rtlCol="0" anchor="t">
            <a:noAutofit/>
          </a:bodyPr>
          <a:lstStyle/>
          <a:p>
            <a:r>
              <a:rPr lang="en-GB" sz="2400">
                <a:solidFill>
                  <a:schemeClr val="tx1"/>
                </a:solidFill>
                <a:latin typeface="Arial"/>
                <a:cs typeface="Arial"/>
              </a:rPr>
              <a:t>The Website is supposed to allow users to buy catalytic converters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1329-B81B-7595-7CDA-0E83435683C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4</a:t>
            </a:fld>
            <a:endParaRPr lang="en-GB" noProof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C1ACE12-89B8-6A40-0FA9-C6BAEE44C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58" b="3797"/>
          <a:stretch/>
        </p:blipFill>
        <p:spPr>
          <a:xfrm>
            <a:off x="684142" y="2042623"/>
            <a:ext cx="8497018" cy="3979329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7F022EB-6E3A-0F84-F50B-32FCB23B79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7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53627F-48E1-63A5-74E0-E47FFB4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557" y="1057248"/>
            <a:ext cx="6625480" cy="892075"/>
          </a:xfrm>
        </p:spPr>
        <p:txBody>
          <a:bodyPr/>
          <a:lstStyle/>
          <a:p>
            <a:pPr algn="l"/>
            <a:r>
              <a:rPr lang="en-GB" sz="4200"/>
              <a:t>Reflection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2360-D246-FCFE-3888-57B15C6C5FF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5</a:t>
            </a:fld>
            <a:endParaRPr lang="en-GB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934F4-EE39-478A-E48E-6BA92C07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0337" y="2237288"/>
            <a:ext cx="7469978" cy="3512710"/>
          </a:xfrm>
        </p:spPr>
        <p:txBody>
          <a:bodyPr vert="horz" lIns="180000" tIns="252000" rIns="252000" bIns="0" rtlCol="0" anchor="t">
            <a:noAutofit/>
          </a:bodyPr>
          <a:lstStyle/>
          <a:p>
            <a:r>
              <a:rPr lang="en-GB" sz="3600">
                <a:latin typeface="Arial"/>
                <a:ea typeface="+mn-lt"/>
                <a:cs typeface="+mn-lt"/>
              </a:rPr>
              <a:t>1 What happened? (Facts)</a:t>
            </a:r>
            <a:endParaRPr lang="en-GB" sz="3600">
              <a:latin typeface="Arial"/>
              <a:cs typeface="Times New Roman"/>
            </a:endParaRPr>
          </a:p>
          <a:p>
            <a:r>
              <a:rPr lang="en-GB" sz="3600">
                <a:latin typeface="Arial"/>
                <a:ea typeface="+mn-lt"/>
                <a:cs typeface="+mn-lt"/>
              </a:rPr>
              <a:t>2 How did it feel? (Emotions)</a:t>
            </a:r>
            <a:endParaRPr lang="en-GB" sz="3600">
              <a:latin typeface="Arial"/>
              <a:cs typeface="Arial"/>
            </a:endParaRPr>
          </a:p>
          <a:p>
            <a:r>
              <a:rPr lang="en-GB" sz="3600">
                <a:latin typeface="Arial"/>
                <a:ea typeface="+mn-lt"/>
                <a:cs typeface="+mn-lt"/>
              </a:rPr>
              <a:t>3 What do we think? (Analysis, interpretation)</a:t>
            </a:r>
            <a:endParaRPr lang="en-GB" sz="3600">
              <a:latin typeface="Arial"/>
              <a:cs typeface="Arial"/>
            </a:endParaRPr>
          </a:p>
          <a:p>
            <a:r>
              <a:rPr lang="en-GB" sz="3600">
                <a:latin typeface="Arial"/>
                <a:ea typeface="+mn-lt"/>
                <a:cs typeface="+mn-lt"/>
              </a:rPr>
              <a:t>4 What will we do next? (Action)</a:t>
            </a:r>
            <a:endParaRPr lang="en-GB" sz="3600">
              <a:latin typeface="Arial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8353D77-8189-740F-A827-263DE9BE924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34816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F377E9-65CD-FA86-EDD3-0D814FD6F407}"/>
              </a:ext>
            </a:extLst>
          </p:cNvPr>
          <p:cNvSpPr/>
          <p:nvPr/>
        </p:nvSpPr>
        <p:spPr>
          <a:xfrm>
            <a:off x="0" y="0"/>
            <a:ext cx="12191999" cy="68471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C8CF-B475-BC01-E461-047EF7A2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6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5BDA0-3EAB-4C1F-A25C-3DC21F2C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978" y="2082485"/>
            <a:ext cx="11220361" cy="2425584"/>
          </a:xfrm>
          <a:solidFill>
            <a:srgbClr val="000000">
              <a:alpha val="75000"/>
            </a:srgbClr>
          </a:solidFill>
        </p:spPr>
        <p:txBody>
          <a:bodyPr/>
          <a:lstStyle/>
          <a:p>
            <a:pPr algn="ctr"/>
            <a:r>
              <a:rPr lang="en-GB" sz="9600">
                <a:cs typeface="Arial"/>
              </a:rPr>
              <a:t>Any Questions?</a:t>
            </a:r>
            <a:br>
              <a:rPr lang="en-GB" sz="9600">
                <a:cs typeface="Arial"/>
              </a:rPr>
            </a:br>
            <a:endParaRPr lang="en-GB" sz="9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3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645A67052A2742B265650708B3609A" ma:contentTypeVersion="13" ma:contentTypeDescription="Create a new document." ma:contentTypeScope="" ma:versionID="1ff0d493f3589ae9c4c6403f7033a4d6">
  <xsd:schema xmlns:xsd="http://www.w3.org/2001/XMLSchema" xmlns:xs="http://www.w3.org/2001/XMLSchema" xmlns:p="http://schemas.microsoft.com/office/2006/metadata/properties" xmlns:ns3="394e64fd-a8a6-4134-ac41-5c91faab942e" xmlns:ns4="318f87b4-abd7-4eea-80a7-844e0620078b" targetNamespace="http://schemas.microsoft.com/office/2006/metadata/properties" ma:root="true" ma:fieldsID="4b1f7630f4b761aef9e8addb7770cf8c" ns3:_="" ns4:_="">
    <xsd:import namespace="394e64fd-a8a6-4134-ac41-5c91faab942e"/>
    <xsd:import namespace="318f87b4-abd7-4eea-80a7-844e062007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e64fd-a8a6-4134-ac41-5c91faab9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8f87b4-abd7-4eea-80a7-844e062007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4e64fd-a8a6-4134-ac41-5c91faab942e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18FC25-EDA1-47FD-B835-088149DD5618}">
  <ds:schemaRefs>
    <ds:schemaRef ds:uri="318f87b4-abd7-4eea-80a7-844e0620078b"/>
    <ds:schemaRef ds:uri="394e64fd-a8a6-4134-ac41-5c91faab94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318f87b4-abd7-4eea-80a7-844e0620078b"/>
    <ds:schemaRef ds:uri="394e64fd-a8a6-4134-ac41-5c91faab942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{B3B3372B-3F07-4B35-9A15-2ECEC23753E3}tf67328976_win32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 h e    g r o u p</vt:lpstr>
      <vt:lpstr>What is the website about?</vt:lpstr>
      <vt:lpstr>WHAT we used TO CREATE THE Website</vt:lpstr>
      <vt:lpstr>Website Preview</vt:lpstr>
      <vt:lpstr>Reflection </vt:lpstr>
      <vt:lpstr>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</dc:title>
  <dc:creator>Redwan Ahmed</dc:creator>
  <cp:revision>1</cp:revision>
  <dcterms:created xsi:type="dcterms:W3CDTF">2024-03-26T15:50:49Z</dcterms:created>
  <dcterms:modified xsi:type="dcterms:W3CDTF">2024-03-26T17:31:13Z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0x010100B3645A67052A2742B265650708B3609A</vt:lpwstr>
  </property>
</Properties>
</file>