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43C4D-B7AA-43D6-859E-D945F0DBDB29}" v="33" dt="2024-03-17T19:35:26.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87" autoAdjust="0"/>
  </p:normalViewPr>
  <p:slideViewPr>
    <p:cSldViewPr snapToGrid="0">
      <p:cViewPr varScale="1">
        <p:scale>
          <a:sx n="89" d="100"/>
          <a:sy n="89"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Vranken" userId="41a2b9be-40fa-453b-b1d1-c41b90292c35" providerId="ADAL" clId="{0CF43C4D-B7AA-43D6-859E-D945F0DBDB29}"/>
    <pc:docChg chg="undo custSel addSld modSld">
      <pc:chgData name="Liam Vranken" userId="41a2b9be-40fa-453b-b1d1-c41b90292c35" providerId="ADAL" clId="{0CF43C4D-B7AA-43D6-859E-D945F0DBDB29}" dt="2024-03-18T13:30:28.519" v="5314" actId="20577"/>
      <pc:docMkLst>
        <pc:docMk/>
      </pc:docMkLst>
      <pc:sldChg chg="addSp delSp modSp mod modTransition modNotesTx">
        <pc:chgData name="Liam Vranken" userId="41a2b9be-40fa-453b-b1d1-c41b90292c35" providerId="ADAL" clId="{0CF43C4D-B7AA-43D6-859E-D945F0DBDB29}" dt="2024-03-17T19:25:12.128" v="1148" actId="20577"/>
        <pc:sldMkLst>
          <pc:docMk/>
          <pc:sldMk cId="1623296655" sldId="256"/>
        </pc:sldMkLst>
        <pc:spChg chg="mod">
          <ac:chgData name="Liam Vranken" userId="41a2b9be-40fa-453b-b1d1-c41b90292c35" providerId="ADAL" clId="{0CF43C4D-B7AA-43D6-859E-D945F0DBDB29}" dt="2024-03-17T09:35:37.067" v="1057" actId="1076"/>
          <ac:spMkLst>
            <pc:docMk/>
            <pc:sldMk cId="1623296655" sldId="256"/>
            <ac:spMk id="2" creationId="{3D6A13B4-816C-0496-D01C-9B23D8136F95}"/>
          </ac:spMkLst>
        </pc:spChg>
        <pc:picChg chg="add del mod">
          <ac:chgData name="Liam Vranken" userId="41a2b9be-40fa-453b-b1d1-c41b90292c35" providerId="ADAL" clId="{0CF43C4D-B7AA-43D6-859E-D945F0DBDB29}" dt="2024-03-17T09:35:38.881" v="1061" actId="478"/>
          <ac:picMkLst>
            <pc:docMk/>
            <pc:sldMk cId="1623296655" sldId="256"/>
            <ac:picMk id="4" creationId="{5428FEC7-EC7F-F96D-5CD2-F2C84A4A73F3}"/>
          </ac:picMkLst>
        </pc:picChg>
        <pc:picChg chg="add mod">
          <ac:chgData name="Liam Vranken" userId="41a2b9be-40fa-453b-b1d1-c41b90292c35" providerId="ADAL" clId="{0CF43C4D-B7AA-43D6-859E-D945F0DBDB29}" dt="2024-03-16T16:15:09.022" v="80" actId="1076"/>
          <ac:picMkLst>
            <pc:docMk/>
            <pc:sldMk cId="1623296655" sldId="256"/>
            <ac:picMk id="10" creationId="{9C93F9AD-A087-02B7-E900-3C0655804D6F}"/>
          </ac:picMkLst>
        </pc:picChg>
      </pc:sldChg>
      <pc:sldChg chg="addSp delSp modSp mod modTransition setBg modNotesTx">
        <pc:chgData name="Liam Vranken" userId="41a2b9be-40fa-453b-b1d1-c41b90292c35" providerId="ADAL" clId="{0CF43C4D-B7AA-43D6-859E-D945F0DBDB29}" dt="2024-03-17T19:25:53.262" v="1342" actId="20577"/>
        <pc:sldMkLst>
          <pc:docMk/>
          <pc:sldMk cId="1102287610" sldId="257"/>
        </pc:sldMkLst>
        <pc:spChg chg="mod">
          <ac:chgData name="Liam Vranken" userId="41a2b9be-40fa-453b-b1d1-c41b90292c35" providerId="ADAL" clId="{0CF43C4D-B7AA-43D6-859E-D945F0DBDB29}" dt="2024-03-17T09:42:59.252" v="1066" actId="26606"/>
          <ac:spMkLst>
            <pc:docMk/>
            <pc:sldMk cId="1102287610" sldId="257"/>
            <ac:spMk id="2" creationId="{DD1C45F9-017B-D224-4CA9-F383D2CB295D}"/>
          </ac:spMkLst>
        </pc:spChg>
        <pc:spChg chg="del mod">
          <ac:chgData name="Liam Vranken" userId="41a2b9be-40fa-453b-b1d1-c41b90292c35" providerId="ADAL" clId="{0CF43C4D-B7AA-43D6-859E-D945F0DBDB29}" dt="2024-03-16T16:14:01.553" v="68" actId="478"/>
          <ac:spMkLst>
            <pc:docMk/>
            <pc:sldMk cId="1102287610" sldId="257"/>
            <ac:spMk id="3" creationId="{FAB41765-632E-21F0-6837-36C21E426CE0}"/>
          </ac:spMkLst>
        </pc:spChg>
        <pc:spChg chg="add del">
          <ac:chgData name="Liam Vranken" userId="41a2b9be-40fa-453b-b1d1-c41b90292c35" providerId="ADAL" clId="{0CF43C4D-B7AA-43D6-859E-D945F0DBDB29}" dt="2024-03-17T09:42:59.252" v="1066" actId="26606"/>
          <ac:spMkLst>
            <pc:docMk/>
            <pc:sldMk cId="1102287610" sldId="257"/>
            <ac:spMk id="30" creationId="{F822E9B3-C34D-4E01-8496-7C45FD102B60}"/>
          </ac:spMkLst>
        </pc:spChg>
        <pc:spChg chg="add del">
          <ac:chgData name="Liam Vranken" userId="41a2b9be-40fa-453b-b1d1-c41b90292c35" providerId="ADAL" clId="{0CF43C4D-B7AA-43D6-859E-D945F0DBDB29}" dt="2024-03-17T09:42:59.252" v="1066" actId="26606"/>
          <ac:spMkLst>
            <pc:docMk/>
            <pc:sldMk cId="1102287610" sldId="257"/>
            <ac:spMk id="35" creationId="{3B0F53B5-4434-4C6A-956E-580D2C7CF1BD}"/>
          </ac:spMkLst>
        </pc:spChg>
        <pc:spChg chg="add del">
          <ac:chgData name="Liam Vranken" userId="41a2b9be-40fa-453b-b1d1-c41b90292c35" providerId="ADAL" clId="{0CF43C4D-B7AA-43D6-859E-D945F0DBDB29}" dt="2024-03-17T09:42:59.252" v="1066" actId="26606"/>
          <ac:spMkLst>
            <pc:docMk/>
            <pc:sldMk cId="1102287610" sldId="257"/>
            <ac:spMk id="37" creationId="{6237AF92-494E-40D0-86F4-831F08BB2F34}"/>
          </ac:spMkLst>
        </pc:spChg>
        <pc:spChg chg="add del">
          <ac:chgData name="Liam Vranken" userId="41a2b9be-40fa-453b-b1d1-c41b90292c35" providerId="ADAL" clId="{0CF43C4D-B7AA-43D6-859E-D945F0DBDB29}" dt="2024-03-17T09:42:59.252" v="1066" actId="26606"/>
          <ac:spMkLst>
            <pc:docMk/>
            <pc:sldMk cId="1102287610" sldId="257"/>
            <ac:spMk id="39" creationId="{D190198D-B0A1-4546-BC14-E460AF3E66B3}"/>
          </ac:spMkLst>
        </pc:spChg>
        <pc:spChg chg="add del">
          <ac:chgData name="Liam Vranken" userId="41a2b9be-40fa-453b-b1d1-c41b90292c35" providerId="ADAL" clId="{0CF43C4D-B7AA-43D6-859E-D945F0DBDB29}" dt="2024-03-17T09:42:59.252" v="1066" actId="26606"/>
          <ac:spMkLst>
            <pc:docMk/>
            <pc:sldMk cId="1102287610" sldId="257"/>
            <ac:spMk id="41" creationId="{EEFCC674-1C31-47D7-BFC4-5470A3FE6705}"/>
          </ac:spMkLst>
        </pc:spChg>
        <pc:grpChg chg="add del mod">
          <ac:chgData name="Liam Vranken" userId="41a2b9be-40fa-453b-b1d1-c41b90292c35" providerId="ADAL" clId="{0CF43C4D-B7AA-43D6-859E-D945F0DBDB29}" dt="2024-03-16T15:56:16.907" v="27" actId="478"/>
          <ac:grpSpMkLst>
            <pc:docMk/>
            <pc:sldMk cId="1102287610" sldId="257"/>
            <ac:grpSpMk id="22" creationId="{0A173036-2108-D9FF-5E05-AC33250E56D5}"/>
          </ac:grpSpMkLst>
        </pc:grpChg>
        <pc:picChg chg="add mod">
          <ac:chgData name="Liam Vranken" userId="41a2b9be-40fa-453b-b1d1-c41b90292c35" providerId="ADAL" clId="{0CF43C4D-B7AA-43D6-859E-D945F0DBDB29}" dt="2024-03-17T09:44:12.098" v="1084" actId="1076"/>
          <ac:picMkLst>
            <pc:docMk/>
            <pc:sldMk cId="1102287610" sldId="257"/>
            <ac:picMk id="3" creationId="{94C76F2A-7C1E-E8E2-F48B-DC2DD49C3C7C}"/>
          </ac:picMkLst>
        </pc:picChg>
        <pc:picChg chg="add mod">
          <ac:chgData name="Liam Vranken" userId="41a2b9be-40fa-453b-b1d1-c41b90292c35" providerId="ADAL" clId="{0CF43C4D-B7AA-43D6-859E-D945F0DBDB29}" dt="2024-03-16T15:54:50.241" v="23" actId="164"/>
          <ac:picMkLst>
            <pc:docMk/>
            <pc:sldMk cId="1102287610" sldId="257"/>
            <ac:picMk id="11" creationId="{56AB0A26-40ED-7D0F-FC0D-8BE3EFFCAA06}"/>
          </ac:picMkLst>
        </pc:picChg>
        <pc:picChg chg="add mod">
          <ac:chgData name="Liam Vranken" userId="41a2b9be-40fa-453b-b1d1-c41b90292c35" providerId="ADAL" clId="{0CF43C4D-B7AA-43D6-859E-D945F0DBDB29}" dt="2024-03-16T15:54:50.241" v="23" actId="164"/>
          <ac:picMkLst>
            <pc:docMk/>
            <pc:sldMk cId="1102287610" sldId="257"/>
            <ac:picMk id="13" creationId="{3590814A-7EF9-20B5-5F73-E0570C78A0EB}"/>
          </ac:picMkLst>
        </pc:picChg>
        <pc:picChg chg="add mod">
          <ac:chgData name="Liam Vranken" userId="41a2b9be-40fa-453b-b1d1-c41b90292c35" providerId="ADAL" clId="{0CF43C4D-B7AA-43D6-859E-D945F0DBDB29}" dt="2024-03-16T15:54:50.241" v="23" actId="164"/>
          <ac:picMkLst>
            <pc:docMk/>
            <pc:sldMk cId="1102287610" sldId="257"/>
            <ac:picMk id="15" creationId="{FDD84CDF-AE00-392E-D7E0-7330EC8E803F}"/>
          </ac:picMkLst>
        </pc:picChg>
        <pc:picChg chg="add del">
          <ac:chgData name="Liam Vranken" userId="41a2b9be-40fa-453b-b1d1-c41b90292c35" providerId="ADAL" clId="{0CF43C4D-B7AA-43D6-859E-D945F0DBDB29}" dt="2024-03-16T15:53:34.560" v="8" actId="22"/>
          <ac:picMkLst>
            <pc:docMk/>
            <pc:sldMk cId="1102287610" sldId="257"/>
            <ac:picMk id="17" creationId="{433A72BD-4017-AE57-E863-B61495A47D70}"/>
          </ac:picMkLst>
        </pc:picChg>
        <pc:picChg chg="add mod">
          <ac:chgData name="Liam Vranken" userId="41a2b9be-40fa-453b-b1d1-c41b90292c35" providerId="ADAL" clId="{0CF43C4D-B7AA-43D6-859E-D945F0DBDB29}" dt="2024-03-16T15:54:50.241" v="23" actId="164"/>
          <ac:picMkLst>
            <pc:docMk/>
            <pc:sldMk cId="1102287610" sldId="257"/>
            <ac:picMk id="19" creationId="{482FFD59-50FB-B43B-2EF2-29DD8FCA0B8B}"/>
          </ac:picMkLst>
        </pc:picChg>
        <pc:picChg chg="add mod">
          <ac:chgData name="Liam Vranken" userId="41a2b9be-40fa-453b-b1d1-c41b90292c35" providerId="ADAL" clId="{0CF43C4D-B7AA-43D6-859E-D945F0DBDB29}" dt="2024-03-16T15:54:50.241" v="23" actId="164"/>
          <ac:picMkLst>
            <pc:docMk/>
            <pc:sldMk cId="1102287610" sldId="257"/>
            <ac:picMk id="21" creationId="{B27AFE2B-5502-16A8-9804-754C21B2314F}"/>
          </ac:picMkLst>
        </pc:picChg>
        <pc:picChg chg="add del mod">
          <ac:chgData name="Liam Vranken" userId="41a2b9be-40fa-453b-b1d1-c41b90292c35" providerId="ADAL" clId="{0CF43C4D-B7AA-43D6-859E-D945F0DBDB29}" dt="2024-03-16T16:11:23.753" v="34" actId="478"/>
          <ac:picMkLst>
            <pc:docMk/>
            <pc:sldMk cId="1102287610" sldId="257"/>
            <ac:picMk id="24" creationId="{862A0904-090A-C882-32B2-A7C0F947F51A}"/>
          </ac:picMkLst>
        </pc:picChg>
        <pc:picChg chg="add mod ord">
          <ac:chgData name="Liam Vranken" userId="41a2b9be-40fa-453b-b1d1-c41b90292c35" providerId="ADAL" clId="{0CF43C4D-B7AA-43D6-859E-D945F0DBDB29}" dt="2024-03-17T09:42:59.252" v="1066" actId="26606"/>
          <ac:picMkLst>
            <pc:docMk/>
            <pc:sldMk cId="1102287610" sldId="257"/>
            <ac:picMk id="25" creationId="{32A2D468-F937-EBE2-A99D-A0C0B00D82EA}"/>
          </ac:picMkLst>
        </pc:picChg>
        <pc:picChg chg="add mod ord">
          <ac:chgData name="Liam Vranken" userId="41a2b9be-40fa-453b-b1d1-c41b90292c35" providerId="ADAL" clId="{0CF43C4D-B7AA-43D6-859E-D945F0DBDB29}" dt="2024-03-17T09:42:59.252" v="1066" actId="26606"/>
          <ac:picMkLst>
            <pc:docMk/>
            <pc:sldMk cId="1102287610" sldId="257"/>
            <ac:picMk id="27" creationId="{47D7CC22-AFD8-E600-810B-D30F2793ECA0}"/>
          </ac:picMkLst>
        </pc:picChg>
        <pc:picChg chg="add mod ord">
          <ac:chgData name="Liam Vranken" userId="41a2b9be-40fa-453b-b1d1-c41b90292c35" providerId="ADAL" clId="{0CF43C4D-B7AA-43D6-859E-D945F0DBDB29}" dt="2024-03-17T09:42:59.252" v="1066" actId="26606"/>
          <ac:picMkLst>
            <pc:docMk/>
            <pc:sldMk cId="1102287610" sldId="257"/>
            <ac:picMk id="28" creationId="{4FFF16D7-F73C-67C1-B9C4-DBDCC91D461E}"/>
          </ac:picMkLst>
        </pc:picChg>
        <pc:picChg chg="add del mod">
          <ac:chgData name="Liam Vranken" userId="41a2b9be-40fa-453b-b1d1-c41b90292c35" providerId="ADAL" clId="{0CF43C4D-B7AA-43D6-859E-D945F0DBDB29}" dt="2024-03-16T16:15:14.451" v="83" actId="478"/>
          <ac:picMkLst>
            <pc:docMk/>
            <pc:sldMk cId="1102287610" sldId="257"/>
            <ac:picMk id="29" creationId="{C79A9F1B-369B-3FB2-5116-08BF187871B1}"/>
          </ac:picMkLst>
        </pc:picChg>
        <pc:picChg chg="add del">
          <ac:chgData name="Liam Vranken" userId="41a2b9be-40fa-453b-b1d1-c41b90292c35" providerId="ADAL" clId="{0CF43C4D-B7AA-43D6-859E-D945F0DBDB29}" dt="2024-03-17T09:42:55.149" v="1064" actId="26606"/>
          <ac:picMkLst>
            <pc:docMk/>
            <pc:sldMk cId="1102287610" sldId="257"/>
            <ac:picMk id="33" creationId="{D04C0182-96E7-4A1B-8EAB-F910C2F3ED48}"/>
          </ac:picMkLst>
        </pc:picChg>
      </pc:sldChg>
      <pc:sldChg chg="addSp delSp modSp new mod modTransition modNotesTx">
        <pc:chgData name="Liam Vranken" userId="41a2b9be-40fa-453b-b1d1-c41b90292c35" providerId="ADAL" clId="{0CF43C4D-B7AA-43D6-859E-D945F0DBDB29}" dt="2024-03-17T19:31:03.251" v="2720" actId="20577"/>
        <pc:sldMkLst>
          <pc:docMk/>
          <pc:sldMk cId="4004687098" sldId="258"/>
        </pc:sldMkLst>
        <pc:spChg chg="del">
          <ac:chgData name="Liam Vranken" userId="41a2b9be-40fa-453b-b1d1-c41b90292c35" providerId="ADAL" clId="{0CF43C4D-B7AA-43D6-859E-D945F0DBDB29}" dt="2024-03-16T16:15:54.635" v="90" actId="478"/>
          <ac:spMkLst>
            <pc:docMk/>
            <pc:sldMk cId="4004687098" sldId="258"/>
            <ac:spMk id="2" creationId="{C44DE048-B4EA-E3D6-0E63-68516877B485}"/>
          </ac:spMkLst>
        </pc:spChg>
        <pc:spChg chg="mod">
          <ac:chgData name="Liam Vranken" userId="41a2b9be-40fa-453b-b1d1-c41b90292c35" providerId="ADAL" clId="{0CF43C4D-B7AA-43D6-859E-D945F0DBDB29}" dt="2024-03-17T09:33:46.507" v="1017" actId="20577"/>
          <ac:spMkLst>
            <pc:docMk/>
            <pc:sldMk cId="4004687098" sldId="258"/>
            <ac:spMk id="3" creationId="{C62F97D7-8513-F0BD-21F5-19365A88DF3C}"/>
          </ac:spMkLst>
        </pc:spChg>
        <pc:picChg chg="add mod">
          <ac:chgData name="Liam Vranken" userId="41a2b9be-40fa-453b-b1d1-c41b90292c35" providerId="ADAL" clId="{0CF43C4D-B7AA-43D6-859E-D945F0DBDB29}" dt="2024-03-17T09:43:08.888" v="1068" actId="1076"/>
          <ac:picMkLst>
            <pc:docMk/>
            <pc:sldMk cId="4004687098" sldId="258"/>
            <ac:picMk id="2" creationId="{C27ED115-A12A-876D-6A08-BDC1A61E15C1}"/>
          </ac:picMkLst>
        </pc:picChg>
        <pc:picChg chg="add mod">
          <ac:chgData name="Liam Vranken" userId="41a2b9be-40fa-453b-b1d1-c41b90292c35" providerId="ADAL" clId="{0CF43C4D-B7AA-43D6-859E-D945F0DBDB29}" dt="2024-03-16T16:11:03.489" v="33" actId="1076"/>
          <ac:picMkLst>
            <pc:docMk/>
            <pc:sldMk cId="4004687098" sldId="258"/>
            <ac:picMk id="5" creationId="{A39956D6-9AB2-9060-9AEA-8118162E4AD0}"/>
          </ac:picMkLst>
        </pc:picChg>
        <pc:picChg chg="add del mod">
          <ac:chgData name="Liam Vranken" userId="41a2b9be-40fa-453b-b1d1-c41b90292c35" providerId="ADAL" clId="{0CF43C4D-B7AA-43D6-859E-D945F0DBDB29}" dt="2024-03-16T16:12:10.735" v="37" actId="21"/>
          <ac:picMkLst>
            <pc:docMk/>
            <pc:sldMk cId="4004687098" sldId="258"/>
            <ac:picMk id="7" creationId="{32A2D468-F937-EBE2-A99D-A0C0B00D82EA}"/>
          </ac:picMkLst>
        </pc:picChg>
      </pc:sldChg>
      <pc:sldChg chg="addSp delSp modSp add mod modTransition modNotesTx">
        <pc:chgData name="Liam Vranken" userId="41a2b9be-40fa-453b-b1d1-c41b90292c35" providerId="ADAL" clId="{0CF43C4D-B7AA-43D6-859E-D945F0DBDB29}" dt="2024-03-18T13:30:28.519" v="5314" actId="20577"/>
        <pc:sldMkLst>
          <pc:docMk/>
          <pc:sldMk cId="3547397810" sldId="259"/>
        </pc:sldMkLst>
        <pc:spChg chg="del">
          <ac:chgData name="Liam Vranken" userId="41a2b9be-40fa-453b-b1d1-c41b90292c35" providerId="ADAL" clId="{0CF43C4D-B7AA-43D6-859E-D945F0DBDB29}" dt="2024-03-16T16:15:57.218" v="91" actId="478"/>
          <ac:spMkLst>
            <pc:docMk/>
            <pc:sldMk cId="3547397810" sldId="259"/>
            <ac:spMk id="2" creationId="{C44DE048-B4EA-E3D6-0E63-68516877B485}"/>
          </ac:spMkLst>
        </pc:spChg>
        <pc:spChg chg="mod">
          <ac:chgData name="Liam Vranken" userId="41a2b9be-40fa-453b-b1d1-c41b90292c35" providerId="ADAL" clId="{0CF43C4D-B7AA-43D6-859E-D945F0DBDB29}" dt="2024-03-17T09:33:52.667" v="1021" actId="20577"/>
          <ac:spMkLst>
            <pc:docMk/>
            <pc:sldMk cId="3547397810" sldId="259"/>
            <ac:spMk id="3" creationId="{C62F97D7-8513-F0BD-21F5-19365A88DF3C}"/>
          </ac:spMkLst>
        </pc:spChg>
        <pc:picChg chg="add mod">
          <ac:chgData name="Liam Vranken" userId="41a2b9be-40fa-453b-b1d1-c41b90292c35" providerId="ADAL" clId="{0CF43C4D-B7AA-43D6-859E-D945F0DBDB29}" dt="2024-03-17T09:43:12.794" v="1070" actId="1076"/>
          <ac:picMkLst>
            <pc:docMk/>
            <pc:sldMk cId="3547397810" sldId="259"/>
            <ac:picMk id="2" creationId="{45D6ECA1-3D63-D804-B94E-737D72670916}"/>
          </ac:picMkLst>
        </pc:picChg>
        <pc:picChg chg="add del mod">
          <ac:chgData name="Liam Vranken" userId="41a2b9be-40fa-453b-b1d1-c41b90292c35" providerId="ADAL" clId="{0CF43C4D-B7AA-43D6-859E-D945F0DBDB29}" dt="2024-03-16T16:12:37.739" v="41" actId="478"/>
          <ac:picMkLst>
            <pc:docMk/>
            <pc:sldMk cId="3547397810" sldId="259"/>
            <ac:picMk id="5" creationId="{A9791F60-D980-3EED-51BC-BCCABAC985D0}"/>
          </ac:picMkLst>
        </pc:picChg>
        <pc:picChg chg="add mod">
          <ac:chgData name="Liam Vranken" userId="41a2b9be-40fa-453b-b1d1-c41b90292c35" providerId="ADAL" clId="{0CF43C4D-B7AA-43D6-859E-D945F0DBDB29}" dt="2024-03-16T16:12:41.073" v="43" actId="1076"/>
          <ac:picMkLst>
            <pc:docMk/>
            <pc:sldMk cId="3547397810" sldId="259"/>
            <ac:picMk id="7" creationId="{F8CF4DBB-2685-CC49-25FD-FD13F6A6D0C1}"/>
          </ac:picMkLst>
        </pc:picChg>
      </pc:sldChg>
      <pc:sldChg chg="addSp delSp modSp add mod modTransition modNotesTx">
        <pc:chgData name="Liam Vranken" userId="41a2b9be-40fa-453b-b1d1-c41b90292c35" providerId="ADAL" clId="{0CF43C4D-B7AA-43D6-859E-D945F0DBDB29}" dt="2024-03-17T19:35:10.191" v="3841" actId="20577"/>
        <pc:sldMkLst>
          <pc:docMk/>
          <pc:sldMk cId="2610247459" sldId="260"/>
        </pc:sldMkLst>
        <pc:spChg chg="del">
          <ac:chgData name="Liam Vranken" userId="41a2b9be-40fa-453b-b1d1-c41b90292c35" providerId="ADAL" clId="{0CF43C4D-B7AA-43D6-859E-D945F0DBDB29}" dt="2024-03-16T16:15:59.065" v="92" actId="478"/>
          <ac:spMkLst>
            <pc:docMk/>
            <pc:sldMk cId="2610247459" sldId="260"/>
            <ac:spMk id="2" creationId="{C44DE048-B4EA-E3D6-0E63-68516877B485}"/>
          </ac:spMkLst>
        </pc:spChg>
        <pc:spChg chg="mod">
          <ac:chgData name="Liam Vranken" userId="41a2b9be-40fa-453b-b1d1-c41b90292c35" providerId="ADAL" clId="{0CF43C4D-B7AA-43D6-859E-D945F0DBDB29}" dt="2024-03-17T09:33:59.676" v="1027" actId="20577"/>
          <ac:spMkLst>
            <pc:docMk/>
            <pc:sldMk cId="2610247459" sldId="260"/>
            <ac:spMk id="3" creationId="{C62F97D7-8513-F0BD-21F5-19365A88DF3C}"/>
          </ac:spMkLst>
        </pc:spChg>
        <pc:picChg chg="add mod">
          <ac:chgData name="Liam Vranken" userId="41a2b9be-40fa-453b-b1d1-c41b90292c35" providerId="ADAL" clId="{0CF43C4D-B7AA-43D6-859E-D945F0DBDB29}" dt="2024-03-17T09:43:16.263" v="1072" actId="1076"/>
          <ac:picMkLst>
            <pc:docMk/>
            <pc:sldMk cId="2610247459" sldId="260"/>
            <ac:picMk id="2" creationId="{DD0365AD-9BB5-DF88-A817-EE5425F2D6C3}"/>
          </ac:picMkLst>
        </pc:picChg>
        <pc:picChg chg="add mod">
          <ac:chgData name="Liam Vranken" userId="41a2b9be-40fa-453b-b1d1-c41b90292c35" providerId="ADAL" clId="{0CF43C4D-B7AA-43D6-859E-D945F0DBDB29}" dt="2024-03-16T16:12:50.840" v="45" actId="1076"/>
          <ac:picMkLst>
            <pc:docMk/>
            <pc:sldMk cId="2610247459" sldId="260"/>
            <ac:picMk id="5" creationId="{A064749E-6505-7A3B-CB38-319D882C6854}"/>
          </ac:picMkLst>
        </pc:picChg>
      </pc:sldChg>
      <pc:sldChg chg="addSp delSp modSp add mod modTransition modNotesTx">
        <pc:chgData name="Liam Vranken" userId="41a2b9be-40fa-453b-b1d1-c41b90292c35" providerId="ADAL" clId="{0CF43C4D-B7AA-43D6-859E-D945F0DBDB29}" dt="2024-03-17T19:38:32.903" v="4474" actId="20577"/>
        <pc:sldMkLst>
          <pc:docMk/>
          <pc:sldMk cId="2901522248" sldId="261"/>
        </pc:sldMkLst>
        <pc:spChg chg="del">
          <ac:chgData name="Liam Vranken" userId="41a2b9be-40fa-453b-b1d1-c41b90292c35" providerId="ADAL" clId="{0CF43C4D-B7AA-43D6-859E-D945F0DBDB29}" dt="2024-03-16T16:16:02.429" v="93" actId="478"/>
          <ac:spMkLst>
            <pc:docMk/>
            <pc:sldMk cId="2901522248" sldId="261"/>
            <ac:spMk id="2" creationId="{C44DE048-B4EA-E3D6-0E63-68516877B485}"/>
          </ac:spMkLst>
        </pc:spChg>
        <pc:spChg chg="mod">
          <ac:chgData name="Liam Vranken" userId="41a2b9be-40fa-453b-b1d1-c41b90292c35" providerId="ADAL" clId="{0CF43C4D-B7AA-43D6-859E-D945F0DBDB29}" dt="2024-03-17T09:34:11.332" v="1034" actId="313"/>
          <ac:spMkLst>
            <pc:docMk/>
            <pc:sldMk cId="2901522248" sldId="261"/>
            <ac:spMk id="3" creationId="{C62F97D7-8513-F0BD-21F5-19365A88DF3C}"/>
          </ac:spMkLst>
        </pc:spChg>
        <pc:picChg chg="add mod">
          <ac:chgData name="Liam Vranken" userId="41a2b9be-40fa-453b-b1d1-c41b90292c35" providerId="ADAL" clId="{0CF43C4D-B7AA-43D6-859E-D945F0DBDB29}" dt="2024-03-17T09:43:19.388" v="1074" actId="1076"/>
          <ac:picMkLst>
            <pc:docMk/>
            <pc:sldMk cId="2901522248" sldId="261"/>
            <ac:picMk id="2" creationId="{F90585E9-E948-DD13-EB98-8ADB9B0E09A7}"/>
          </ac:picMkLst>
        </pc:picChg>
        <pc:picChg chg="add mod">
          <ac:chgData name="Liam Vranken" userId="41a2b9be-40fa-453b-b1d1-c41b90292c35" providerId="ADAL" clId="{0CF43C4D-B7AA-43D6-859E-D945F0DBDB29}" dt="2024-03-16T16:13:01.013" v="47" actId="1076"/>
          <ac:picMkLst>
            <pc:docMk/>
            <pc:sldMk cId="2901522248" sldId="261"/>
            <ac:picMk id="5" creationId="{22FC197B-EF29-1A69-B665-68C24AFAF301}"/>
          </ac:picMkLst>
        </pc:picChg>
        <pc:picChg chg="add mod">
          <ac:chgData name="Liam Vranken" userId="41a2b9be-40fa-453b-b1d1-c41b90292c35" providerId="ADAL" clId="{0CF43C4D-B7AA-43D6-859E-D945F0DBDB29}" dt="2024-03-16T16:13:04.989" v="49"/>
          <ac:picMkLst>
            <pc:docMk/>
            <pc:sldMk cId="2901522248" sldId="261"/>
            <ac:picMk id="6" creationId="{1BEA8B02-CCCD-7C61-F462-546266811855}"/>
          </ac:picMkLst>
        </pc:picChg>
      </pc:sldChg>
      <pc:sldChg chg="addSp delSp modSp add mod modTransition modNotesTx">
        <pc:chgData name="Liam Vranken" userId="41a2b9be-40fa-453b-b1d1-c41b90292c35" providerId="ADAL" clId="{0CF43C4D-B7AA-43D6-859E-D945F0DBDB29}" dt="2024-03-17T19:41:30.173" v="5266" actId="20577"/>
        <pc:sldMkLst>
          <pc:docMk/>
          <pc:sldMk cId="167952280" sldId="262"/>
        </pc:sldMkLst>
        <pc:spChg chg="del">
          <ac:chgData name="Liam Vranken" userId="41a2b9be-40fa-453b-b1d1-c41b90292c35" providerId="ADAL" clId="{0CF43C4D-B7AA-43D6-859E-D945F0DBDB29}" dt="2024-03-16T16:16:03.705" v="94" actId="478"/>
          <ac:spMkLst>
            <pc:docMk/>
            <pc:sldMk cId="167952280" sldId="262"/>
            <ac:spMk id="2" creationId="{C44DE048-B4EA-E3D6-0E63-68516877B485}"/>
          </ac:spMkLst>
        </pc:spChg>
        <pc:spChg chg="mod">
          <ac:chgData name="Liam Vranken" userId="41a2b9be-40fa-453b-b1d1-c41b90292c35" providerId="ADAL" clId="{0CF43C4D-B7AA-43D6-859E-D945F0DBDB29}" dt="2024-03-17T09:34:18.692" v="1042" actId="20577"/>
          <ac:spMkLst>
            <pc:docMk/>
            <pc:sldMk cId="167952280" sldId="262"/>
            <ac:spMk id="3" creationId="{C62F97D7-8513-F0BD-21F5-19365A88DF3C}"/>
          </ac:spMkLst>
        </pc:spChg>
        <pc:picChg chg="add mod">
          <ac:chgData name="Liam Vranken" userId="41a2b9be-40fa-453b-b1d1-c41b90292c35" providerId="ADAL" clId="{0CF43C4D-B7AA-43D6-859E-D945F0DBDB29}" dt="2024-03-17T09:43:22.715" v="1076" actId="1076"/>
          <ac:picMkLst>
            <pc:docMk/>
            <pc:sldMk cId="167952280" sldId="262"/>
            <ac:picMk id="2" creationId="{6C81105F-56A7-3822-EC2D-1ED47FE8ECE9}"/>
          </ac:picMkLst>
        </pc:picChg>
        <pc:picChg chg="add mod">
          <ac:chgData name="Liam Vranken" userId="41a2b9be-40fa-453b-b1d1-c41b90292c35" providerId="ADAL" clId="{0CF43C4D-B7AA-43D6-859E-D945F0DBDB29}" dt="2024-03-17T09:44:37.246" v="1094" actId="1076"/>
          <ac:picMkLst>
            <pc:docMk/>
            <pc:sldMk cId="167952280" sldId="262"/>
            <ac:picMk id="4" creationId="{712582DB-7430-0E85-1B19-06DE6630C81A}"/>
          </ac:picMkLst>
        </pc:picChg>
        <pc:picChg chg="del">
          <ac:chgData name="Liam Vranken" userId="41a2b9be-40fa-453b-b1d1-c41b90292c35" providerId="ADAL" clId="{0CF43C4D-B7AA-43D6-859E-D945F0DBDB29}" dt="2024-03-16T16:13:10.027" v="51" actId="478"/>
          <ac:picMkLst>
            <pc:docMk/>
            <pc:sldMk cId="167952280" sldId="262"/>
            <ac:picMk id="5" creationId="{22FC197B-EF29-1A69-B665-68C24AFAF301}"/>
          </ac:picMkLst>
        </pc:picChg>
        <pc:picChg chg="add mod">
          <ac:chgData name="Liam Vranken" userId="41a2b9be-40fa-453b-b1d1-c41b90292c35" providerId="ADAL" clId="{0CF43C4D-B7AA-43D6-859E-D945F0DBDB29}" dt="2024-03-16T16:13:22.218" v="54" actId="1076"/>
          <ac:picMkLst>
            <pc:docMk/>
            <pc:sldMk cId="167952280" sldId="262"/>
            <ac:picMk id="6" creationId="{44973AED-11A6-3FAB-2AE1-19F651D94A9D}"/>
          </ac:picMkLst>
        </pc:picChg>
      </pc:sldChg>
      <pc:sldChg chg="addSp delSp modSp add mod modTransition modNotesTx">
        <pc:chgData name="Liam Vranken" userId="41a2b9be-40fa-453b-b1d1-c41b90292c35" providerId="ADAL" clId="{0CF43C4D-B7AA-43D6-859E-D945F0DBDB29}" dt="2024-03-17T19:41:39.304" v="5312" actId="20577"/>
        <pc:sldMkLst>
          <pc:docMk/>
          <pc:sldMk cId="3924578837" sldId="263"/>
        </pc:sldMkLst>
        <pc:spChg chg="mod">
          <ac:chgData name="Liam Vranken" userId="41a2b9be-40fa-453b-b1d1-c41b90292c35" providerId="ADAL" clId="{0CF43C4D-B7AA-43D6-859E-D945F0DBDB29}" dt="2024-03-17T09:42:27.341" v="1062"/>
          <ac:spMkLst>
            <pc:docMk/>
            <pc:sldMk cId="3924578837" sldId="263"/>
            <ac:spMk id="2" creationId="{C44DE048-B4EA-E3D6-0E63-68516877B485}"/>
          </ac:spMkLst>
        </pc:spChg>
        <pc:spChg chg="del">
          <ac:chgData name="Liam Vranken" userId="41a2b9be-40fa-453b-b1d1-c41b90292c35" providerId="ADAL" clId="{0CF43C4D-B7AA-43D6-859E-D945F0DBDB29}" dt="2024-03-16T16:23:01.351" v="369" actId="478"/>
          <ac:spMkLst>
            <pc:docMk/>
            <pc:sldMk cId="3924578837" sldId="263"/>
            <ac:spMk id="3" creationId="{C62F97D7-8513-F0BD-21F5-19365A88DF3C}"/>
          </ac:spMkLst>
        </pc:spChg>
        <pc:picChg chg="add mod">
          <ac:chgData name="Liam Vranken" userId="41a2b9be-40fa-453b-b1d1-c41b90292c35" providerId="ADAL" clId="{0CF43C4D-B7AA-43D6-859E-D945F0DBDB29}" dt="2024-03-17T09:34:34.780" v="1045" actId="1076"/>
          <ac:picMkLst>
            <pc:docMk/>
            <pc:sldMk cId="3924578837" sldId="263"/>
            <ac:picMk id="3" creationId="{59E43374-555E-F103-ED28-4F913C1EBAA6}"/>
          </ac:picMkLst>
        </pc:picChg>
      </pc:sldChg>
      <pc:sldChg chg="new">
        <pc:chgData name="Liam Vranken" userId="41a2b9be-40fa-453b-b1d1-c41b90292c35" providerId="ADAL" clId="{0CF43C4D-B7AA-43D6-859E-D945F0DBDB29}" dt="2024-03-17T09:45:20.020" v="1095" actId="680"/>
        <pc:sldMkLst>
          <pc:docMk/>
          <pc:sldMk cId="302633519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B7203-9842-4809-8DE2-D1E3CD9DF0F1}" type="datetimeFigureOut">
              <a:rPr lang="nl-BE" smtClean="0"/>
              <a:t>18/03/2024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6169C-614A-4635-9C64-63E49E4A8D4B}" type="slidenum">
              <a:rPr lang="nl-BE" smtClean="0"/>
              <a:t>‹nr.›</a:t>
            </a:fld>
            <a:endParaRPr lang="nl-BE"/>
          </a:p>
        </p:txBody>
      </p:sp>
    </p:spTree>
    <p:extLst>
      <p:ext uri="{BB962C8B-B14F-4D97-AF65-F5344CB8AC3E}">
        <p14:creationId xmlns:p14="http://schemas.microsoft.com/office/powerpoint/2010/main" val="235830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ga het vandaag even over mezelf in de X-factor</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1</a:t>
            </a:fld>
            <a:endParaRPr lang="nl-BE"/>
          </a:p>
        </p:txBody>
      </p:sp>
    </p:spTree>
    <p:extLst>
      <p:ext uri="{BB962C8B-B14F-4D97-AF65-F5344CB8AC3E}">
        <p14:creationId xmlns:p14="http://schemas.microsoft.com/office/powerpoint/2010/main" val="237812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Iedereen kent de aspecten wel in de x-factor, maar ik heb er ook de 5</a:t>
            </a:r>
            <a:r>
              <a:rPr lang="nl-BE" baseline="30000" dirty="0"/>
              <a:t>de</a:t>
            </a:r>
            <a:r>
              <a:rPr lang="nl-BE" dirty="0"/>
              <a:t> bijgedaan, duurzaam. Deze is er later toegevoegd en dus heb ik deze er ook in geplaats,</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2</a:t>
            </a:fld>
            <a:endParaRPr lang="nl-BE"/>
          </a:p>
        </p:txBody>
      </p:sp>
    </p:spTree>
    <p:extLst>
      <p:ext uri="{BB962C8B-B14F-4D97-AF65-F5344CB8AC3E}">
        <p14:creationId xmlns:p14="http://schemas.microsoft.com/office/powerpoint/2010/main" val="320375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Ondernemend en innovatief. </a:t>
            </a:r>
          </a:p>
          <a:p>
            <a:endParaRPr lang="nl-BE" dirty="0"/>
          </a:p>
          <a:p>
            <a:r>
              <a:rPr lang="nl-BE" dirty="0"/>
              <a:t>- Ik kijk ondernemend niet enkel nu maar ook naar vroeger toe</a:t>
            </a:r>
          </a:p>
          <a:p>
            <a:r>
              <a:rPr lang="nl-BE" dirty="0"/>
              <a:t>- Ik ben al van heel vroeg aan toen ik nog maar 6 jaar oud was al buiten gaan werken. Ik ging altijd uit me zelf werk zoeken en dit trekt zich door van toen naar u ook. Ik heb bij ons thuis dan ook onze volledig tuin in 3D gemaakt en deze ook effectief gemaakt. </a:t>
            </a:r>
          </a:p>
          <a:p>
            <a:pPr marL="171450" indent="-171450">
              <a:buFontTx/>
              <a:buChar char="-"/>
            </a:pPr>
            <a:r>
              <a:rPr lang="nl-BE" dirty="0"/>
              <a:t>Verder heb ik hier ook mee in contact gehad in de keuze van deze richting. Ik was als enige van mijn klas in het middelbaar dat iets helemaal anders koos. Ik ben ook nie bang om iets anders te kiezen dat dat anderen doen. </a:t>
            </a:r>
          </a:p>
          <a:p>
            <a:pPr marL="171450" indent="-171450">
              <a:buFontTx/>
              <a:buChar char="-"/>
            </a:pPr>
            <a:r>
              <a:rPr lang="nl-BE" dirty="0"/>
              <a:t>Binnen groepswerken neem ik ook wel vaker de leiding een beetje om alles in goede banen te leiden. </a:t>
            </a:r>
          </a:p>
          <a:p>
            <a:pPr marL="171450" indent="-171450">
              <a:buFontTx/>
              <a:buChar char="-"/>
            </a:pPr>
            <a:r>
              <a:rPr lang="nl-BE" dirty="0"/>
              <a:t>Als laatste komt dit ook terug op mijn stage natuurlijk. Ik heb voor een intern project alles opgesteld waarna later ik dit heb gebrieft aan Jeziah. Ik plan vaker wel momenten in om even alles te overlopen en we trekken onze plan hier ook goed mee en vragen als we dit nodig hadden enkel.</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3</a:t>
            </a:fld>
            <a:endParaRPr lang="nl-BE"/>
          </a:p>
        </p:txBody>
      </p:sp>
    </p:spTree>
    <p:extLst>
      <p:ext uri="{BB962C8B-B14F-4D97-AF65-F5344CB8AC3E}">
        <p14:creationId xmlns:p14="http://schemas.microsoft.com/office/powerpoint/2010/main" val="83840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Als tweede hebben we </a:t>
            </a:r>
            <a:r>
              <a:rPr lang="nl-BE" dirty="0" err="1"/>
              <a:t>multi</a:t>
            </a:r>
            <a:r>
              <a:rPr lang="nl-BE" dirty="0"/>
              <a:t> &amp; </a:t>
            </a:r>
            <a:r>
              <a:rPr lang="nl-BE" dirty="0" err="1"/>
              <a:t>disciplinariteit</a:t>
            </a:r>
            <a:r>
              <a:rPr lang="nl-BE" dirty="0"/>
              <a:t>.</a:t>
            </a:r>
          </a:p>
          <a:p>
            <a:r>
              <a:rPr lang="nl-BE" dirty="0"/>
              <a:t>Ik kan mijn woorden in acties brengen en dit komt terug op meerdere onderdelen in deze richting. Zoals goed kunnen focussen op taken of </a:t>
            </a:r>
            <a:r>
              <a:rPr lang="nl-BE" dirty="0" err="1"/>
              <a:t>PE’s</a:t>
            </a:r>
            <a:endParaRPr lang="nl-BE" dirty="0"/>
          </a:p>
          <a:p>
            <a:r>
              <a:rPr lang="nl-BE" dirty="0"/>
              <a:t>Maar ook bij teamwork, en opnieuw bij projecten voor de stage. </a:t>
            </a:r>
          </a:p>
          <a:p>
            <a:r>
              <a:rPr lang="nl-BE" dirty="0"/>
              <a:t>Voornamelijk is dit ook bij de graduaatsproef. Ik heb goede discipline omdat ik ook </a:t>
            </a:r>
            <a:r>
              <a:rPr lang="nl-BE"/>
              <a:t>echt </a:t>
            </a:r>
            <a:r>
              <a:rPr lang="nl-BE" dirty="0"/>
              <a:t>b</a:t>
            </a:r>
            <a:r>
              <a:rPr lang="nl-BE"/>
              <a:t>ewust </a:t>
            </a:r>
            <a:r>
              <a:rPr lang="nl-BE" dirty="0"/>
              <a:t>gekozen heb voor een groot project voor mijn graduaatsproef. Ik heb er ondertussen ook al een 35u aan gewerkt. </a:t>
            </a:r>
          </a:p>
          <a:p>
            <a:endParaRPr lang="nl-BE" dirty="0"/>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4</a:t>
            </a:fld>
            <a:endParaRPr lang="nl-BE"/>
          </a:p>
        </p:txBody>
      </p:sp>
    </p:spTree>
    <p:extLst>
      <p:ext uri="{BB962C8B-B14F-4D97-AF65-F5344CB8AC3E}">
        <p14:creationId xmlns:p14="http://schemas.microsoft.com/office/powerpoint/2010/main" val="162732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 de samenwerking neem ik als voorbeeld mijn graduaatsproef opnieuw. </a:t>
            </a:r>
          </a:p>
          <a:p>
            <a:r>
              <a:rPr lang="nl-BE" dirty="0"/>
              <a:t>- Ik ga een gepersonaliseerde stageplatform maken voor mijn proef. Hierdoor moest ik al eerst onderzoeken hoe scholen en bedrijven met elkaar in contact komen voor software te gebruiken en verkopen. </a:t>
            </a:r>
          </a:p>
          <a:p>
            <a:pPr marL="171450" indent="-171450">
              <a:buFontTx/>
              <a:buChar char="-"/>
            </a:pPr>
            <a:r>
              <a:rPr lang="nl-BE" dirty="0"/>
              <a:t>Ik heb hiervoor dan bedrijven en scholen binnen en buiten landgrenzen gestuurd voor informatie. </a:t>
            </a:r>
          </a:p>
          <a:p>
            <a:pPr marL="171450" indent="-171450">
              <a:buFontTx/>
              <a:buChar char="-"/>
            </a:pPr>
            <a:r>
              <a:rPr lang="nl-BE" dirty="0"/>
              <a:t>Verder heb ik dan ook al samengewerkt met Lectoren, afdelingen zoals Marketing en social bij Digitong en nog meer.</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5</a:t>
            </a:fld>
            <a:endParaRPr lang="nl-BE"/>
          </a:p>
        </p:txBody>
      </p:sp>
    </p:spTree>
    <p:extLst>
      <p:ext uri="{BB962C8B-B14F-4D97-AF65-F5344CB8AC3E}">
        <p14:creationId xmlns:p14="http://schemas.microsoft.com/office/powerpoint/2010/main" val="313005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Als voorlaatste (em)Passie,</a:t>
            </a:r>
          </a:p>
          <a:p>
            <a:pPr marL="171450" indent="-171450">
              <a:buFontTx/>
              <a:buChar char="-"/>
            </a:pPr>
            <a:r>
              <a:rPr lang="nl-BE" dirty="0"/>
              <a:t>Ik heb echt een passie voor deze richting omdat ik er ook veel mee bezig ben. </a:t>
            </a:r>
          </a:p>
          <a:p>
            <a:pPr marL="171450" indent="-171450">
              <a:buFontTx/>
              <a:buChar char="-"/>
            </a:pPr>
            <a:r>
              <a:rPr lang="nl-BE" dirty="0"/>
              <a:t>Bij Digitong kreeg ik de kans om soms opleidingen te volgen over nieuwe elementen over AI, maar ook van Google, marketing en veel meer. </a:t>
            </a:r>
          </a:p>
          <a:p>
            <a:pPr marL="171450" indent="-171450">
              <a:buFontTx/>
              <a:buChar char="-"/>
            </a:pPr>
            <a:r>
              <a:rPr lang="nl-BE" dirty="0"/>
              <a:t>Passie is ook iets wat erbij hoort en dat heb ik ook wel. Als voorbeeld enkele weken geleden had een collega het soms wat moeilijk en daar heb ik ook even mee gebabbeld. Ik luister wel effectief naar mensen en naar hen situatie als ze daar zelf voor openstaan. </a:t>
            </a:r>
          </a:p>
          <a:p>
            <a:pPr marL="171450" indent="-171450">
              <a:buFontTx/>
              <a:buChar char="-"/>
            </a:pPr>
            <a:endParaRPr lang="nl-BE" dirty="0"/>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6</a:t>
            </a:fld>
            <a:endParaRPr lang="nl-BE"/>
          </a:p>
        </p:txBody>
      </p:sp>
    </p:spTree>
    <p:extLst>
      <p:ext uri="{BB962C8B-B14F-4D97-AF65-F5344CB8AC3E}">
        <p14:creationId xmlns:p14="http://schemas.microsoft.com/office/powerpoint/2010/main" val="92223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Als laatste ga ik het ook over duurzaam kort hebben. Je kan dit op meerdere manieren interpreteren natuurlijk maar voor mij is duurzaam op deze manieren. </a:t>
            </a:r>
          </a:p>
          <a:p>
            <a:pPr marL="171450" indent="-171450">
              <a:buFontTx/>
              <a:buChar char="-"/>
            </a:pPr>
            <a:r>
              <a:rPr lang="nl-BE" dirty="0"/>
              <a:t>Het efficiënt werken tussen afdelingen. Hoe beter hier de communicatie is hoe beter projecten gaan en dit zie ik dan terug bij de stage opnieuw.</a:t>
            </a:r>
          </a:p>
          <a:p>
            <a:pPr marL="171450" indent="-171450">
              <a:buFontTx/>
              <a:buChar char="-"/>
            </a:pPr>
            <a:r>
              <a:rPr lang="nl-BE" dirty="0"/>
              <a:t>Maar ook nieuwe dingen bij leren zoals ik al eerder had vermeld. Daardoor kan ik bij bepaalde onderdelen beter of sneller werken. </a:t>
            </a:r>
          </a:p>
          <a:p>
            <a:pPr marL="171450" indent="-171450">
              <a:buFontTx/>
              <a:buChar char="-"/>
            </a:pPr>
            <a:r>
              <a:rPr lang="nl-BE" dirty="0"/>
              <a:t>Maar ook op langere termijn. Zoals als ik website of app schermen moet maken dan zal ik ook denken aan de toekomst en ook zorgen dat er een plan is voor wat er na nog moet gebeuren. </a:t>
            </a:r>
          </a:p>
          <a:p>
            <a:pPr marL="171450" indent="-171450">
              <a:buFontTx/>
              <a:buChar char="-"/>
            </a:pPr>
            <a:r>
              <a:rPr lang="nl-BE" dirty="0"/>
              <a:t>Maar ook als laatste recyclage. Dit kent iedereen wel en dit komt overal ook terug.  </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7</a:t>
            </a:fld>
            <a:endParaRPr lang="nl-BE"/>
          </a:p>
        </p:txBody>
      </p:sp>
    </p:spTree>
    <p:extLst>
      <p:ext uri="{BB962C8B-B14F-4D97-AF65-F5344CB8AC3E}">
        <p14:creationId xmlns:p14="http://schemas.microsoft.com/office/powerpoint/2010/main" val="1544951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Zijn er nog vragen?</a:t>
            </a:r>
          </a:p>
        </p:txBody>
      </p:sp>
      <p:sp>
        <p:nvSpPr>
          <p:cNvPr id="4" name="Tijdelijke aanduiding voor dianummer 3"/>
          <p:cNvSpPr>
            <a:spLocks noGrp="1"/>
          </p:cNvSpPr>
          <p:nvPr>
            <p:ph type="sldNum" sz="quarter" idx="5"/>
          </p:nvPr>
        </p:nvSpPr>
        <p:spPr/>
        <p:txBody>
          <a:bodyPr/>
          <a:lstStyle/>
          <a:p>
            <a:fld id="{6036169C-614A-4635-9C64-63E49E4A8D4B}" type="slidenum">
              <a:rPr lang="nl-BE" smtClean="0"/>
              <a:t>8</a:t>
            </a:fld>
            <a:endParaRPr lang="nl-BE"/>
          </a:p>
        </p:txBody>
      </p:sp>
    </p:spTree>
    <p:extLst>
      <p:ext uri="{BB962C8B-B14F-4D97-AF65-F5344CB8AC3E}">
        <p14:creationId xmlns:p14="http://schemas.microsoft.com/office/powerpoint/2010/main" val="147161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nl-NL"/>
              <a:t>Klik om stijl te bewerken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76B5F9F-FFA1-4832-B912-EB23DAFBF803}" type="datetimeFigureOut">
              <a:rPr lang="nl-BE" smtClean="0"/>
              <a:t>18/03/2024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308932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nl-NL"/>
              <a:t>Klik om stijl te bewerken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17583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202831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nl-NL"/>
              <a:t>Klik om stijl te bewerken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9843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216724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nl-NL"/>
              <a:t>Klik om stijl te bewerken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876B5F9F-FFA1-4832-B912-EB23DAFBF803}" type="datetimeFigureOut">
              <a:rPr lang="nl-BE" smtClean="0"/>
              <a:t>18/03/2024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2614454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nl-NL"/>
              <a:t>Klik om stijl te bewerken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876B5F9F-FFA1-4832-B912-EB23DAFBF803}" type="datetimeFigureOut">
              <a:rPr lang="nl-BE" smtClean="0"/>
              <a:t>18/03/2024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69147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6B5F9F-FFA1-4832-B912-EB23DAFBF803}" type="datetimeFigureOut">
              <a:rPr lang="nl-BE" smtClean="0"/>
              <a:t>18/03/2024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2184371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6B5F9F-FFA1-4832-B912-EB23DAFBF803}" type="datetimeFigureOut">
              <a:rPr lang="nl-BE" smtClean="0"/>
              <a:t>18/03/2024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399549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6B5F9F-FFA1-4832-B912-EB23DAFBF803}" type="datetimeFigureOut">
              <a:rPr lang="nl-BE" smtClean="0"/>
              <a:t>18/03/2024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408801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nl-NL"/>
              <a:t>Klik om stijl te bewerken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876B5F9F-FFA1-4832-B912-EB23DAFBF803}" type="datetimeFigureOut">
              <a:rPr lang="nl-BE" smtClean="0"/>
              <a:t>18/03/2024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173401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199587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76B5F9F-FFA1-4832-B912-EB23DAFBF803}" type="datetimeFigureOut">
              <a:rPr lang="nl-BE" smtClean="0"/>
              <a:t>18/03/2024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28378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876B5F9F-FFA1-4832-B912-EB23DAFBF803}" type="datetimeFigureOut">
              <a:rPr lang="nl-BE" smtClean="0"/>
              <a:t>18/03/2024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81400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B5F9F-FFA1-4832-B912-EB23DAFBF803}" type="datetimeFigureOut">
              <a:rPr lang="nl-BE" smtClean="0"/>
              <a:t>18/03/2024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65051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nl-NL"/>
              <a:t>Klik om stijl te bewerken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310219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76B5F9F-FFA1-4832-B912-EB23DAFBF803}" type="datetimeFigureOut">
              <a:rPr lang="nl-BE" smtClean="0"/>
              <a:t>18/03/2024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09B0367-0E21-4D75-AF1C-4D3C26CF92B1}" type="slidenum">
              <a:rPr lang="nl-BE" smtClean="0"/>
              <a:t>‹nr.›</a:t>
            </a:fld>
            <a:endParaRPr lang="nl-BE"/>
          </a:p>
        </p:txBody>
      </p:sp>
    </p:spTree>
    <p:extLst>
      <p:ext uri="{BB962C8B-B14F-4D97-AF65-F5344CB8AC3E}">
        <p14:creationId xmlns:p14="http://schemas.microsoft.com/office/powerpoint/2010/main" val="124017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6B5F9F-FFA1-4832-B912-EB23DAFBF803}" type="datetimeFigureOut">
              <a:rPr lang="nl-BE" smtClean="0"/>
              <a:t>18/03/2024</a:t>
            </a:fld>
            <a:endParaRPr lang="nl-B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nl-B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9B0367-0E21-4D75-AF1C-4D3C26CF92B1}" type="slidenum">
              <a:rPr lang="nl-BE" smtClean="0"/>
              <a:t>‹nr.›</a:t>
            </a:fld>
            <a:endParaRPr lang="nl-BE"/>
          </a:p>
        </p:txBody>
      </p:sp>
    </p:spTree>
    <p:extLst>
      <p:ext uri="{BB962C8B-B14F-4D97-AF65-F5344CB8AC3E}">
        <p14:creationId xmlns:p14="http://schemas.microsoft.com/office/powerpoint/2010/main" val="11784353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6A13B4-816C-0496-D01C-9B23D8136F95}"/>
              </a:ext>
            </a:extLst>
          </p:cNvPr>
          <p:cNvSpPr>
            <a:spLocks noGrp="1"/>
          </p:cNvSpPr>
          <p:nvPr>
            <p:ph type="ctrTitle"/>
          </p:nvPr>
        </p:nvSpPr>
        <p:spPr>
          <a:xfrm>
            <a:off x="4649650" y="676049"/>
            <a:ext cx="4020291" cy="1109208"/>
          </a:xfrm>
        </p:spPr>
        <p:txBody>
          <a:bodyPr>
            <a:normAutofit/>
          </a:bodyPr>
          <a:lstStyle/>
          <a:p>
            <a:r>
              <a:rPr lang="nl-BE" sz="6600" b="1" dirty="0">
                <a:effectLst/>
                <a:latin typeface="Arial" panose="020B0604020202020204" pitchFamily="34" charset="0"/>
                <a:cs typeface="Arial" panose="020B0604020202020204" pitchFamily="34" charset="0"/>
              </a:rPr>
              <a:t>Factor</a:t>
            </a:r>
          </a:p>
        </p:txBody>
      </p:sp>
      <p:sp>
        <p:nvSpPr>
          <p:cNvPr id="3" name="Ondertitel 2">
            <a:extLst>
              <a:ext uri="{FF2B5EF4-FFF2-40B4-BE49-F238E27FC236}">
                <a16:creationId xmlns:a16="http://schemas.microsoft.com/office/drawing/2014/main" id="{7B97BAB9-3F90-1102-6CC1-3A8EDAB7930C}"/>
              </a:ext>
            </a:extLst>
          </p:cNvPr>
          <p:cNvSpPr>
            <a:spLocks noGrp="1"/>
          </p:cNvSpPr>
          <p:nvPr>
            <p:ph type="subTitle" idx="1"/>
          </p:nvPr>
        </p:nvSpPr>
        <p:spPr>
          <a:xfrm>
            <a:off x="9898743" y="6096000"/>
            <a:ext cx="2002972" cy="395514"/>
          </a:xfrm>
        </p:spPr>
        <p:txBody>
          <a:bodyPr>
            <a:normAutofit lnSpcReduction="10000"/>
          </a:bodyPr>
          <a:lstStyle/>
          <a:p>
            <a:r>
              <a:rPr lang="nl-BE" dirty="0"/>
              <a:t>Liam Vranken</a:t>
            </a:r>
          </a:p>
        </p:txBody>
      </p:sp>
      <p:pic>
        <p:nvPicPr>
          <p:cNvPr id="9" name="Graphic 8">
            <a:extLst>
              <a:ext uri="{FF2B5EF4-FFF2-40B4-BE49-F238E27FC236}">
                <a16:creationId xmlns:a16="http://schemas.microsoft.com/office/drawing/2014/main" id="{B911CB5F-0DC7-1C88-8759-4FEB47AC26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674" y="0"/>
            <a:ext cx="7644674" cy="7061202"/>
          </a:xfrm>
          <a:prstGeom prst="rect">
            <a:avLst/>
          </a:prstGeom>
        </p:spPr>
      </p:pic>
    </p:spTree>
    <p:extLst>
      <p:ext uri="{BB962C8B-B14F-4D97-AF65-F5344CB8AC3E}">
        <p14:creationId xmlns:p14="http://schemas.microsoft.com/office/powerpoint/2010/main" val="162329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C45F9-017B-D224-4CA9-F383D2CB295D}"/>
              </a:ext>
            </a:extLst>
          </p:cNvPr>
          <p:cNvSpPr>
            <a:spLocks noGrp="1"/>
          </p:cNvSpPr>
          <p:nvPr>
            <p:ph type="title"/>
          </p:nvPr>
        </p:nvSpPr>
        <p:spPr/>
        <p:txBody>
          <a:bodyPr/>
          <a:lstStyle/>
          <a:p>
            <a:r>
              <a:rPr lang="nl-BE"/>
              <a:t> </a:t>
            </a:r>
            <a:endParaRPr lang="nl-BE" dirty="0"/>
          </a:p>
        </p:txBody>
      </p:sp>
      <p:pic>
        <p:nvPicPr>
          <p:cNvPr id="25" name="Graphic 24">
            <a:extLst>
              <a:ext uri="{FF2B5EF4-FFF2-40B4-BE49-F238E27FC236}">
                <a16:creationId xmlns:a16="http://schemas.microsoft.com/office/drawing/2014/main" id="{32A2D468-F937-EBE2-A99D-A0C0B00D8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3157537"/>
            <a:ext cx="10668000" cy="542925"/>
          </a:xfrm>
          <a:prstGeom prst="rect">
            <a:avLst/>
          </a:prstGeom>
        </p:spPr>
      </p:pic>
      <p:pic>
        <p:nvPicPr>
          <p:cNvPr id="27" name="Graphic 26">
            <a:extLst>
              <a:ext uri="{FF2B5EF4-FFF2-40B4-BE49-F238E27FC236}">
                <a16:creationId xmlns:a16="http://schemas.microsoft.com/office/drawing/2014/main" id="{47D7CC22-AFD8-E600-810B-D30F2793EC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8557" y="4704250"/>
            <a:ext cx="6858000" cy="6858000"/>
          </a:xfrm>
          <a:prstGeom prst="rect">
            <a:avLst/>
          </a:prstGeom>
        </p:spPr>
      </p:pic>
      <p:pic>
        <p:nvPicPr>
          <p:cNvPr id="28" name="Graphic 27">
            <a:extLst>
              <a:ext uri="{FF2B5EF4-FFF2-40B4-BE49-F238E27FC236}">
                <a16:creationId xmlns:a16="http://schemas.microsoft.com/office/drawing/2014/main" id="{4FFF16D7-F73C-67C1-B9C4-DBDCC91D46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2193" y="-3455053"/>
            <a:ext cx="6858000" cy="6858000"/>
          </a:xfrm>
          <a:prstGeom prst="rect">
            <a:avLst/>
          </a:prstGeom>
        </p:spPr>
      </p:pic>
      <p:pic>
        <p:nvPicPr>
          <p:cNvPr id="3" name="Graphic 2">
            <a:extLst>
              <a:ext uri="{FF2B5EF4-FFF2-40B4-BE49-F238E27FC236}">
                <a16:creationId xmlns:a16="http://schemas.microsoft.com/office/drawing/2014/main" id="{94C76F2A-7C1E-E8E2-F48B-DC2DD49C3C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9630" y="-1011096"/>
            <a:ext cx="2132874" cy="1970085"/>
          </a:xfrm>
          <a:prstGeom prst="rect">
            <a:avLst/>
          </a:prstGeom>
        </p:spPr>
      </p:pic>
    </p:spTree>
    <p:extLst>
      <p:ext uri="{BB962C8B-B14F-4D97-AF65-F5344CB8AC3E}">
        <p14:creationId xmlns:p14="http://schemas.microsoft.com/office/powerpoint/2010/main" val="1102287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62F97D7-8513-F0BD-21F5-19365A88DF3C}"/>
              </a:ext>
            </a:extLst>
          </p:cNvPr>
          <p:cNvSpPr>
            <a:spLocks noGrp="1"/>
          </p:cNvSpPr>
          <p:nvPr>
            <p:ph idx="1"/>
          </p:nvPr>
        </p:nvSpPr>
        <p:spPr/>
        <p:txBody>
          <a:bodyPr/>
          <a:lstStyle/>
          <a:p>
            <a:r>
              <a:rPr lang="nl-BE" dirty="0">
                <a:latin typeface="Arial" panose="020B0604020202020204" pitchFamily="34" charset="0"/>
                <a:cs typeface="Arial" panose="020B0604020202020204" pitchFamily="34" charset="0"/>
              </a:rPr>
              <a:t>Vroege leeftijd beginnen werken.</a:t>
            </a:r>
          </a:p>
          <a:p>
            <a:pPr lvl="1"/>
            <a:r>
              <a:rPr lang="nl-BE" dirty="0">
                <a:latin typeface="Arial" panose="020B0604020202020204" pitchFamily="34" charset="0"/>
                <a:cs typeface="Arial" panose="020B0604020202020204" pitchFamily="34" charset="0"/>
              </a:rPr>
              <a:t>Tuin design.</a:t>
            </a:r>
          </a:p>
          <a:p>
            <a:r>
              <a:rPr lang="nl-BE" dirty="0">
                <a:latin typeface="Arial" panose="020B0604020202020204" pitchFamily="34" charset="0"/>
                <a:cs typeface="Arial" panose="020B0604020202020204" pitchFamily="34" charset="0"/>
              </a:rPr>
              <a:t>Doorgetrokken naar het middelbaar.</a:t>
            </a:r>
          </a:p>
          <a:p>
            <a:r>
              <a:rPr lang="nl-BE" dirty="0">
                <a:latin typeface="Arial" panose="020B0604020202020204" pitchFamily="34" charset="0"/>
                <a:cs typeface="Arial" panose="020B0604020202020204" pitchFamily="34" charset="0"/>
              </a:rPr>
              <a:t>Keuze van de juiste richting.</a:t>
            </a:r>
          </a:p>
          <a:p>
            <a:r>
              <a:rPr lang="nl-BE" dirty="0">
                <a:latin typeface="Arial" panose="020B0604020202020204" pitchFamily="34" charset="0"/>
                <a:cs typeface="Arial" panose="020B0604020202020204" pitchFamily="34" charset="0"/>
              </a:rPr>
              <a:t>Groepswerken.</a:t>
            </a:r>
          </a:p>
          <a:p>
            <a:r>
              <a:rPr lang="nl-BE" dirty="0">
                <a:latin typeface="Arial" panose="020B0604020202020204" pitchFamily="34" charset="0"/>
                <a:cs typeface="Arial" panose="020B0604020202020204" pitchFamily="34" charset="0"/>
              </a:rPr>
              <a:t>Intern project – stage.</a:t>
            </a:r>
          </a:p>
        </p:txBody>
      </p:sp>
      <p:pic>
        <p:nvPicPr>
          <p:cNvPr id="5" name="Graphic 4">
            <a:extLst>
              <a:ext uri="{FF2B5EF4-FFF2-40B4-BE49-F238E27FC236}">
                <a16:creationId xmlns:a16="http://schemas.microsoft.com/office/drawing/2014/main" id="{A39956D6-9AB2-9060-9AEA-8118162E4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338137"/>
            <a:ext cx="10668000" cy="542925"/>
          </a:xfrm>
          <a:prstGeom prst="rect">
            <a:avLst/>
          </a:prstGeom>
        </p:spPr>
      </p:pic>
      <p:pic>
        <p:nvPicPr>
          <p:cNvPr id="2" name="Graphic 1">
            <a:extLst>
              <a:ext uri="{FF2B5EF4-FFF2-40B4-BE49-F238E27FC236}">
                <a16:creationId xmlns:a16="http://schemas.microsoft.com/office/drawing/2014/main" id="{C27ED115-A12A-876D-6A08-BDC1A61E15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63000" y="1732449"/>
            <a:ext cx="6858000" cy="6858000"/>
          </a:xfrm>
          <a:prstGeom prst="rect">
            <a:avLst/>
          </a:prstGeom>
        </p:spPr>
      </p:pic>
    </p:spTree>
    <p:extLst>
      <p:ext uri="{BB962C8B-B14F-4D97-AF65-F5344CB8AC3E}">
        <p14:creationId xmlns:p14="http://schemas.microsoft.com/office/powerpoint/2010/main" val="4004687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62F97D7-8513-F0BD-21F5-19365A88DF3C}"/>
              </a:ext>
            </a:extLst>
          </p:cNvPr>
          <p:cNvSpPr>
            <a:spLocks noGrp="1"/>
          </p:cNvSpPr>
          <p:nvPr>
            <p:ph idx="1"/>
          </p:nvPr>
        </p:nvSpPr>
        <p:spPr/>
        <p:txBody>
          <a:bodyPr/>
          <a:lstStyle/>
          <a:p>
            <a:r>
              <a:rPr lang="nl-BE" dirty="0">
                <a:latin typeface="Arial" panose="020B0604020202020204" pitchFamily="34" charset="0"/>
                <a:cs typeface="Arial" panose="020B0604020202020204" pitchFamily="34" charset="0"/>
              </a:rPr>
              <a:t>Focus op een bepaalde taak.</a:t>
            </a:r>
          </a:p>
          <a:p>
            <a:r>
              <a:rPr lang="nl-BE" dirty="0">
                <a:latin typeface="Arial" panose="020B0604020202020204" pitchFamily="34" charset="0"/>
                <a:cs typeface="Arial" panose="020B0604020202020204" pitchFamily="34" charset="0"/>
              </a:rPr>
              <a:t>Team work.</a:t>
            </a:r>
          </a:p>
          <a:p>
            <a:r>
              <a:rPr lang="nl-BE" dirty="0">
                <a:latin typeface="Arial" panose="020B0604020202020204" pitchFamily="34" charset="0"/>
                <a:cs typeface="Arial" panose="020B0604020202020204" pitchFamily="34" charset="0"/>
              </a:rPr>
              <a:t>Interne projecten – stage.</a:t>
            </a:r>
          </a:p>
          <a:p>
            <a:r>
              <a:rPr lang="nl-BE" dirty="0">
                <a:latin typeface="Arial" panose="020B0604020202020204" pitchFamily="34" charset="0"/>
                <a:cs typeface="Arial" panose="020B0604020202020204" pitchFamily="34" charset="0"/>
              </a:rPr>
              <a:t>Graduaatsproef.</a:t>
            </a:r>
          </a:p>
          <a:p>
            <a:pPr lvl="1"/>
            <a:r>
              <a:rPr lang="nl-BE" dirty="0">
                <a:latin typeface="Arial" panose="020B0604020202020204" pitchFamily="34" charset="0"/>
                <a:cs typeface="Arial" panose="020B0604020202020204" pitchFamily="34" charset="0"/>
              </a:rPr>
              <a:t>Groot project (300u-35u).</a:t>
            </a:r>
          </a:p>
          <a:p>
            <a:endParaRPr lang="nl-BE" dirty="0">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F8CF4DBB-2685-CC49-25FD-FD13F6A6D0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37" y="342900"/>
            <a:ext cx="10677525" cy="533400"/>
          </a:xfrm>
          <a:prstGeom prst="rect">
            <a:avLst/>
          </a:prstGeom>
        </p:spPr>
      </p:pic>
      <p:pic>
        <p:nvPicPr>
          <p:cNvPr id="2" name="Graphic 1">
            <a:extLst>
              <a:ext uri="{FF2B5EF4-FFF2-40B4-BE49-F238E27FC236}">
                <a16:creationId xmlns:a16="http://schemas.microsoft.com/office/drawing/2014/main" id="{45D6ECA1-3D63-D804-B94E-737D726709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5657" y="5453550"/>
            <a:ext cx="6858000" cy="6858000"/>
          </a:xfrm>
          <a:prstGeom prst="rect">
            <a:avLst/>
          </a:prstGeom>
        </p:spPr>
      </p:pic>
    </p:spTree>
    <p:extLst>
      <p:ext uri="{BB962C8B-B14F-4D97-AF65-F5344CB8AC3E}">
        <p14:creationId xmlns:p14="http://schemas.microsoft.com/office/powerpoint/2010/main" val="3547397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62F97D7-8513-F0BD-21F5-19365A88DF3C}"/>
              </a:ext>
            </a:extLst>
          </p:cNvPr>
          <p:cNvSpPr>
            <a:spLocks noGrp="1"/>
          </p:cNvSpPr>
          <p:nvPr>
            <p:ph idx="1"/>
          </p:nvPr>
        </p:nvSpPr>
        <p:spPr/>
        <p:txBody>
          <a:bodyPr/>
          <a:lstStyle/>
          <a:p>
            <a:r>
              <a:rPr lang="nl-BE" dirty="0">
                <a:latin typeface="Arial" panose="020B0604020202020204" pitchFamily="34" charset="0"/>
                <a:cs typeface="Arial" panose="020B0604020202020204" pitchFamily="34" charset="0"/>
              </a:rPr>
              <a:t>Graduaatsproef.</a:t>
            </a:r>
          </a:p>
          <a:p>
            <a:pPr lvl="1"/>
            <a:r>
              <a:rPr lang="nl-BE" dirty="0">
                <a:latin typeface="Arial" panose="020B0604020202020204" pitchFamily="34" charset="0"/>
                <a:cs typeface="Arial" panose="020B0604020202020204" pitchFamily="34" charset="0"/>
              </a:rPr>
              <a:t>Scholen/bedrijven communicatie (ook buiten landgrenzen).</a:t>
            </a:r>
          </a:p>
          <a:p>
            <a:pPr lvl="1"/>
            <a:r>
              <a:rPr lang="nl-BE" dirty="0">
                <a:latin typeface="Arial" panose="020B0604020202020204" pitchFamily="34" charset="0"/>
                <a:cs typeface="Arial" panose="020B0604020202020204" pitchFamily="34" charset="0"/>
              </a:rPr>
              <a:t>Lectoren.</a:t>
            </a:r>
          </a:p>
          <a:p>
            <a:pPr lvl="1"/>
            <a:r>
              <a:rPr lang="nl-BE" dirty="0">
                <a:latin typeface="Arial" panose="020B0604020202020204" pitchFamily="34" charset="0"/>
                <a:cs typeface="Arial" panose="020B0604020202020204" pitchFamily="34" charset="0"/>
              </a:rPr>
              <a:t>Marketing.</a:t>
            </a:r>
          </a:p>
          <a:p>
            <a:pPr lvl="1"/>
            <a:r>
              <a:rPr lang="nl-BE" dirty="0">
                <a:latin typeface="Arial" panose="020B0604020202020204" pitchFamily="34" charset="0"/>
                <a:cs typeface="Arial" panose="020B0604020202020204" pitchFamily="34" charset="0"/>
              </a:rPr>
              <a:t>Social.</a:t>
            </a:r>
          </a:p>
          <a:p>
            <a:endParaRPr lang="nl-BE" dirty="0">
              <a:latin typeface="Arial" panose="020B0604020202020204" pitchFamily="34" charset="0"/>
              <a:cs typeface="Arial" panose="020B0604020202020204" pitchFamily="34" charset="0"/>
            </a:endParaRPr>
          </a:p>
        </p:txBody>
      </p:sp>
      <p:pic>
        <p:nvPicPr>
          <p:cNvPr id="5" name="Graphic 4">
            <a:extLst>
              <a:ext uri="{FF2B5EF4-FFF2-40B4-BE49-F238E27FC236}">
                <a16:creationId xmlns:a16="http://schemas.microsoft.com/office/drawing/2014/main" id="{A064749E-6505-7A3B-CB38-319D882C6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37" y="342900"/>
            <a:ext cx="10677525" cy="533400"/>
          </a:xfrm>
          <a:prstGeom prst="rect">
            <a:avLst/>
          </a:prstGeom>
        </p:spPr>
      </p:pic>
      <p:pic>
        <p:nvPicPr>
          <p:cNvPr id="2" name="Graphic 1">
            <a:extLst>
              <a:ext uri="{FF2B5EF4-FFF2-40B4-BE49-F238E27FC236}">
                <a16:creationId xmlns:a16="http://schemas.microsoft.com/office/drawing/2014/main" id="{DD0365AD-9BB5-DF88-A817-EE5425F2D6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68857" y="5555150"/>
            <a:ext cx="6858000" cy="6858000"/>
          </a:xfrm>
          <a:prstGeom prst="rect">
            <a:avLst/>
          </a:prstGeom>
        </p:spPr>
      </p:pic>
    </p:spTree>
    <p:extLst>
      <p:ext uri="{BB962C8B-B14F-4D97-AF65-F5344CB8AC3E}">
        <p14:creationId xmlns:p14="http://schemas.microsoft.com/office/powerpoint/2010/main" val="2610247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62F97D7-8513-F0BD-21F5-19365A88DF3C}"/>
              </a:ext>
            </a:extLst>
          </p:cNvPr>
          <p:cNvSpPr>
            <a:spLocks noGrp="1"/>
          </p:cNvSpPr>
          <p:nvPr>
            <p:ph idx="1"/>
          </p:nvPr>
        </p:nvSpPr>
        <p:spPr/>
        <p:txBody>
          <a:bodyPr/>
          <a:lstStyle/>
          <a:p>
            <a:r>
              <a:rPr lang="nl-BE" dirty="0">
                <a:latin typeface="Arial" panose="020B0604020202020204" pitchFamily="34" charset="0"/>
                <a:cs typeface="Arial" panose="020B0604020202020204" pitchFamily="34" charset="0"/>
              </a:rPr>
              <a:t>Stage interne opleidingen.</a:t>
            </a:r>
          </a:p>
          <a:p>
            <a:r>
              <a:rPr lang="nl-BE" dirty="0">
                <a:latin typeface="Arial" panose="020B0604020202020204" pitchFamily="34" charset="0"/>
                <a:cs typeface="Arial" panose="020B0604020202020204" pitchFamily="34" charset="0"/>
              </a:rPr>
              <a:t>Moeilijke gesprekken.</a:t>
            </a:r>
          </a:p>
          <a:p>
            <a:r>
              <a:rPr lang="nl-BE" dirty="0">
                <a:latin typeface="Arial" panose="020B0604020202020204" pitchFamily="34" charset="0"/>
                <a:cs typeface="Arial" panose="020B0604020202020204" pitchFamily="34" charset="0"/>
              </a:rPr>
              <a:t>Begrip voor situaties.</a:t>
            </a:r>
          </a:p>
        </p:txBody>
      </p:sp>
      <p:pic>
        <p:nvPicPr>
          <p:cNvPr id="5" name="Graphic 4">
            <a:extLst>
              <a:ext uri="{FF2B5EF4-FFF2-40B4-BE49-F238E27FC236}">
                <a16:creationId xmlns:a16="http://schemas.microsoft.com/office/drawing/2014/main" id="{22FC197B-EF29-1A69-B665-68C24AFAF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37" y="342900"/>
            <a:ext cx="10677525" cy="533400"/>
          </a:xfrm>
          <a:prstGeom prst="rect">
            <a:avLst/>
          </a:prstGeom>
        </p:spPr>
      </p:pic>
      <p:pic>
        <p:nvPicPr>
          <p:cNvPr id="2" name="Graphic 1">
            <a:extLst>
              <a:ext uri="{FF2B5EF4-FFF2-40B4-BE49-F238E27FC236}">
                <a16:creationId xmlns:a16="http://schemas.microsoft.com/office/drawing/2014/main" id="{F90585E9-E948-DD13-EB98-8ADB9B0E09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8957" y="3573950"/>
            <a:ext cx="6858000" cy="6858000"/>
          </a:xfrm>
          <a:prstGeom prst="rect">
            <a:avLst/>
          </a:prstGeom>
        </p:spPr>
      </p:pic>
    </p:spTree>
    <p:extLst>
      <p:ext uri="{BB962C8B-B14F-4D97-AF65-F5344CB8AC3E}">
        <p14:creationId xmlns:p14="http://schemas.microsoft.com/office/powerpoint/2010/main" val="2901522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62F97D7-8513-F0BD-21F5-19365A88DF3C}"/>
              </a:ext>
            </a:extLst>
          </p:cNvPr>
          <p:cNvSpPr>
            <a:spLocks noGrp="1"/>
          </p:cNvSpPr>
          <p:nvPr>
            <p:ph idx="1"/>
          </p:nvPr>
        </p:nvSpPr>
        <p:spPr/>
        <p:txBody>
          <a:bodyPr/>
          <a:lstStyle/>
          <a:p>
            <a:r>
              <a:rPr lang="nl-BE" dirty="0">
                <a:latin typeface="Arial" panose="020B0604020202020204" pitchFamily="34" charset="0"/>
                <a:cs typeface="Arial" panose="020B0604020202020204" pitchFamily="34" charset="0"/>
              </a:rPr>
              <a:t>Efficiënte manier van werken tussen afdelingen.</a:t>
            </a:r>
          </a:p>
          <a:p>
            <a:r>
              <a:rPr lang="nl-BE" dirty="0">
                <a:latin typeface="Arial" panose="020B0604020202020204" pitchFamily="34" charset="0"/>
                <a:cs typeface="Arial" panose="020B0604020202020204" pitchFamily="34" charset="0"/>
              </a:rPr>
              <a:t>Bijleren nieuwe ontwikkelingen.</a:t>
            </a:r>
          </a:p>
          <a:p>
            <a:r>
              <a:rPr lang="nl-BE" dirty="0">
                <a:latin typeface="Arial" panose="020B0604020202020204" pitchFamily="34" charset="0"/>
                <a:cs typeface="Arial" panose="020B0604020202020204" pitchFamily="34" charset="0"/>
              </a:rPr>
              <a:t>Duurzaamheid op langere termijn.</a:t>
            </a:r>
          </a:p>
          <a:p>
            <a:r>
              <a:rPr lang="nl-BE" dirty="0">
                <a:latin typeface="Arial" panose="020B0604020202020204" pitchFamily="34" charset="0"/>
                <a:cs typeface="Arial" panose="020B0604020202020204" pitchFamily="34" charset="0"/>
              </a:rPr>
              <a:t>Recyclage.</a:t>
            </a:r>
          </a:p>
          <a:p>
            <a:pPr lvl="1"/>
            <a:r>
              <a:rPr lang="nl-BE" dirty="0">
                <a:latin typeface="Arial" panose="020B0604020202020204" pitchFamily="34" charset="0"/>
                <a:cs typeface="Arial" panose="020B0604020202020204" pitchFamily="34" charset="0"/>
              </a:rPr>
              <a:t>Thuis.</a:t>
            </a:r>
          </a:p>
          <a:p>
            <a:pPr lvl="1"/>
            <a:r>
              <a:rPr lang="nl-BE" dirty="0">
                <a:latin typeface="Arial" panose="020B0604020202020204" pitchFamily="34" charset="0"/>
                <a:cs typeface="Arial" panose="020B0604020202020204" pitchFamily="34" charset="0"/>
              </a:rPr>
              <a:t>Kot.</a:t>
            </a:r>
          </a:p>
          <a:p>
            <a:pPr lvl="1"/>
            <a:r>
              <a:rPr lang="nl-BE" dirty="0">
                <a:latin typeface="Arial" panose="020B0604020202020204" pitchFamily="34" charset="0"/>
                <a:cs typeface="Arial" panose="020B0604020202020204" pitchFamily="34" charset="0"/>
              </a:rPr>
              <a:t>Stage.</a:t>
            </a:r>
          </a:p>
          <a:p>
            <a:pPr lvl="1"/>
            <a:r>
              <a:rPr lang="nl-BE" dirty="0">
                <a:latin typeface="Arial" panose="020B0604020202020204" pitchFamily="34" charset="0"/>
                <a:cs typeface="Arial" panose="020B0604020202020204" pitchFamily="34" charset="0"/>
              </a:rPr>
              <a:t>…</a:t>
            </a:r>
          </a:p>
          <a:p>
            <a:pPr marL="450000" lvl="1" indent="0">
              <a:buNone/>
            </a:pPr>
            <a:r>
              <a:rPr lang="nl-BE" dirty="0">
                <a:latin typeface="Arial" panose="020B0604020202020204" pitchFamily="34" charset="0"/>
                <a:cs typeface="Arial" panose="020B0604020202020204" pitchFamily="34" charset="0"/>
              </a:rPr>
              <a:t> </a:t>
            </a:r>
          </a:p>
          <a:p>
            <a:endParaRPr lang="nl-BE"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44973AED-11A6-3FAB-2AE1-19F651D94A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342900"/>
            <a:ext cx="10668000" cy="533400"/>
          </a:xfrm>
          <a:prstGeom prst="rect">
            <a:avLst/>
          </a:prstGeom>
        </p:spPr>
      </p:pic>
      <p:pic>
        <p:nvPicPr>
          <p:cNvPr id="2" name="Graphic 1">
            <a:extLst>
              <a:ext uri="{FF2B5EF4-FFF2-40B4-BE49-F238E27FC236}">
                <a16:creationId xmlns:a16="http://schemas.microsoft.com/office/drawing/2014/main" id="{6C81105F-56A7-3822-EC2D-1ED47FE8EC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68557" y="2926250"/>
            <a:ext cx="6858000" cy="6858000"/>
          </a:xfrm>
          <a:prstGeom prst="rect">
            <a:avLst/>
          </a:prstGeom>
        </p:spPr>
      </p:pic>
      <p:pic>
        <p:nvPicPr>
          <p:cNvPr id="4" name="Graphic 3">
            <a:extLst>
              <a:ext uri="{FF2B5EF4-FFF2-40B4-BE49-F238E27FC236}">
                <a16:creationId xmlns:a16="http://schemas.microsoft.com/office/drawing/2014/main" id="{712582DB-7430-0E85-1B19-06DE6630C8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56381" y="7841150"/>
            <a:ext cx="2671237" cy="2467358"/>
          </a:xfrm>
          <a:prstGeom prst="rect">
            <a:avLst/>
          </a:prstGeom>
        </p:spPr>
      </p:pic>
    </p:spTree>
    <p:extLst>
      <p:ext uri="{BB962C8B-B14F-4D97-AF65-F5344CB8AC3E}">
        <p14:creationId xmlns:p14="http://schemas.microsoft.com/office/powerpoint/2010/main" val="16795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DE048-B4EA-E3D6-0E63-68516877B485}"/>
              </a:ext>
            </a:extLst>
          </p:cNvPr>
          <p:cNvSpPr>
            <a:spLocks noGrp="1"/>
          </p:cNvSpPr>
          <p:nvPr>
            <p:ph type="title"/>
          </p:nvPr>
        </p:nvSpPr>
        <p:spPr/>
        <p:txBody>
          <a:bodyPr/>
          <a:lstStyle/>
          <a:p>
            <a:r>
              <a:rPr lang="nl-BE" dirty="0"/>
              <a:t>Nog </a:t>
            </a:r>
            <a:r>
              <a:rPr lang="nl-BE" dirty="0">
                <a:effectLst/>
              </a:rPr>
              <a:t>vragen</a:t>
            </a:r>
            <a:r>
              <a:rPr lang="nl-BE" dirty="0"/>
              <a:t>? </a:t>
            </a:r>
          </a:p>
        </p:txBody>
      </p:sp>
      <p:pic>
        <p:nvPicPr>
          <p:cNvPr id="3" name="Graphic 2">
            <a:extLst>
              <a:ext uri="{FF2B5EF4-FFF2-40B4-BE49-F238E27FC236}">
                <a16:creationId xmlns:a16="http://schemas.microsoft.com/office/drawing/2014/main" id="{59E43374-555E-F103-ED28-4F913C1EBA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0101" y="-101601"/>
            <a:ext cx="7644674" cy="7061202"/>
          </a:xfrm>
          <a:prstGeom prst="rect">
            <a:avLst/>
          </a:prstGeom>
        </p:spPr>
      </p:pic>
    </p:spTree>
    <p:extLst>
      <p:ext uri="{BB962C8B-B14F-4D97-AF65-F5344CB8AC3E}">
        <p14:creationId xmlns:p14="http://schemas.microsoft.com/office/powerpoint/2010/main" val="392457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33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isteen">
  <a:themeElements>
    <a:clrScheme name="Leisteen">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Leisteen">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eisteen">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TM04033929[[fn=Leisteen]]</Template>
  <TotalTime>362</TotalTime>
  <Words>767</Words>
  <Application>Microsoft Office PowerPoint</Application>
  <PresentationFormat>Breedbeeld</PresentationFormat>
  <Paragraphs>67</Paragraphs>
  <Slides>9</Slides>
  <Notes>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Aptos</vt:lpstr>
      <vt:lpstr>Arial</vt:lpstr>
      <vt:lpstr>Calisto MT</vt:lpstr>
      <vt:lpstr>Wingdings 2</vt:lpstr>
      <vt:lpstr>Leisteen</vt:lpstr>
      <vt:lpstr>Factor</vt:lpstr>
      <vt:lpstr> </vt:lpstr>
      <vt:lpstr>PowerPoint-presentatie</vt:lpstr>
      <vt:lpstr>PowerPoint-presentatie</vt:lpstr>
      <vt:lpstr>PowerPoint-presentatie</vt:lpstr>
      <vt:lpstr>PowerPoint-presentatie</vt:lpstr>
      <vt:lpstr>PowerPoint-presentatie</vt:lpstr>
      <vt:lpstr>Nog vragen? </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dc:title>
  <dc:creator>Liam Vranken</dc:creator>
  <cp:lastModifiedBy>Liam Vranken</cp:lastModifiedBy>
  <cp:revision>1</cp:revision>
  <dcterms:created xsi:type="dcterms:W3CDTF">2024-03-16T15:40:43Z</dcterms:created>
  <dcterms:modified xsi:type="dcterms:W3CDTF">2024-03-18T13:30:37Z</dcterms:modified>
</cp:coreProperties>
</file>