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0C2-ECF5-4707-B249-92584778EB4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B219-50C3-43BE-A76C-C42E181E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9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0C2-ECF5-4707-B249-92584778EB4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B219-50C3-43BE-A76C-C42E181E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7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0C2-ECF5-4707-B249-92584778EB4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B219-50C3-43BE-A76C-C42E181E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0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0C2-ECF5-4707-B249-92584778EB4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B219-50C3-43BE-A76C-C42E181E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8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0C2-ECF5-4707-B249-92584778EB4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B219-50C3-43BE-A76C-C42E181E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7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0C2-ECF5-4707-B249-92584778EB4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B219-50C3-43BE-A76C-C42E181E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2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0C2-ECF5-4707-B249-92584778EB4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B219-50C3-43BE-A76C-C42E181E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6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0C2-ECF5-4707-B249-92584778EB4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B219-50C3-43BE-A76C-C42E181E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2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0C2-ECF5-4707-B249-92584778EB4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B219-50C3-43BE-A76C-C42E181E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3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0C2-ECF5-4707-B249-92584778EB4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B219-50C3-43BE-A76C-C42E181E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7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690C2-ECF5-4707-B249-92584778EB4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B219-50C3-43BE-A76C-C42E181E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5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690C2-ECF5-4707-B249-92584778EB4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EB219-50C3-43BE-A76C-C42E181EB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5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motorcycle store webs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1600" y="-116032"/>
            <a:ext cx="11430000" cy="695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5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8096250" cy="42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60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" y="990600"/>
            <a:ext cx="8610600" cy="484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43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Related 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Related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809625"/>
            <a:ext cx="6143625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599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8526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</cp:revision>
  <dcterms:created xsi:type="dcterms:W3CDTF">2019-02-20T07:45:51Z</dcterms:created>
  <dcterms:modified xsi:type="dcterms:W3CDTF">2019-02-20T07:52:12Z</dcterms:modified>
</cp:coreProperties>
</file>