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4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8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1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1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3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45822-BF0E-4AD4-9E80-375EDA1B92F7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A67E-7840-46A8-A4CA-6B98E985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9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001000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7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Healthbar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Platform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46764"/>
            <a:ext cx="3048000" cy="568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78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 Scrolling</a:t>
            </a:r>
          </a:p>
          <a:p>
            <a:r>
              <a:rPr lang="en-US" dirty="0" smtClean="0"/>
              <a:t>Collision Check</a:t>
            </a:r>
          </a:p>
          <a:p>
            <a:r>
              <a:rPr lang="en-US" dirty="0" smtClean="0"/>
              <a:t>HUD</a:t>
            </a:r>
          </a:p>
          <a:p>
            <a:r>
              <a:rPr lang="en-US" dirty="0" smtClean="0"/>
              <a:t>Equipment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5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thing we will set up the map scrolling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thing we will add hero and enemy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 thing is we will add HUD on hero and enemy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thing is we will add a mystery box then if the hero hit the box some equipment will </a:t>
            </a:r>
            <a:r>
              <a:rPr lang="en-US" smtClean="0"/>
              <a:t>pop 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4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Design</vt:lpstr>
      <vt:lpstr>Features</vt:lpstr>
      <vt:lpstr>Procedure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2019-02-20T07:54:15Z</dcterms:created>
  <dcterms:modified xsi:type="dcterms:W3CDTF">2019-02-20T08:03:17Z</dcterms:modified>
</cp:coreProperties>
</file>