
<file path=[Content_Types].xml><?xml version="1.0" encoding="utf-8"?>
<Types xmlns="http://schemas.openxmlformats.org/package/2006/content-types">
  <Default Extension="bin" ContentType="image/x-emf"/>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embeddings/oleObject1.bin" ContentType="application/vnd.openxmlformats-officedocument.oleObject"/>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embeddings/oleObject2.bin" ContentType="application/vnd.openxmlformats-officedocument.oleObject"/>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embeddings/oleObject3.bin" ContentType="application/vnd.openxmlformats-officedocument.oleObject"/>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embeddings/oleObject4.bin" ContentType="application/vnd.openxmlformats-officedocument.oleObject"/>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embeddings/oleObject5.bin" ContentType="application/vnd.openxmlformats-officedocument.oleObject"/>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embeddings/oleObject6.bin" ContentType="application/vnd.openxmlformats-officedocument.oleObject"/>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embeddings/oleObject7.bin" ContentType="application/vnd.openxmlformats-officedocument.oleObject"/>
  <Override PartName="/ppt/tags/tag62.xml" ContentType="application/vnd.openxmlformats-officedocument.presentationml.tags+xml"/>
  <Override PartName="/ppt/tags/tag63.xml" ContentType="application/vnd.openxmlformats-officedocument.presentationml.tags+xml"/>
  <Override PartName="/ppt/embeddings/oleObject8.bin" ContentType="application/vnd.openxmlformats-officedocument.oleObject"/>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embeddings/oleObject9.bin" ContentType="application/vnd.openxmlformats-officedocument.oleObject"/>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embeddings/oleObject10.bin" ContentType="application/vnd.openxmlformats-officedocument.oleObject"/>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embeddings/oleObject11.bin" ContentType="application/vnd.openxmlformats-officedocument.oleObject"/>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embeddings/oleObject12.bin" ContentType="application/vnd.openxmlformats-officedocument.oleObject"/>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embeddings/oleObject13.bin" ContentType="application/vnd.openxmlformats-officedocument.oleObject"/>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embeddings/oleObject14.bin" ContentType="application/vnd.openxmlformats-officedocument.oleObject"/>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embeddings/oleObject15.bin" ContentType="application/vnd.openxmlformats-officedocument.oleObject"/>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embeddings/oleObject16.bin" ContentType="application/vnd.openxmlformats-officedocument.oleObject"/>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embeddings/oleObject17.bin" ContentType="application/vnd.openxmlformats-officedocument.oleObject"/>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embeddings/oleObject18.bin" ContentType="application/vnd.openxmlformats-officedocument.oleObject"/>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embeddings/oleObject19.bin" ContentType="application/vnd.openxmlformats-officedocument.oleObject"/>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embeddings/oleObject20.bin" ContentType="application/vnd.openxmlformats-officedocument.oleObject"/>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embeddings/oleObject21.bin" ContentType="application/vnd.openxmlformats-officedocument.oleObject"/>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embeddings/oleObject22.bin" ContentType="application/vnd.openxmlformats-officedocument.oleObject"/>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embeddings/oleObject23.bin" ContentType="application/vnd.openxmlformats-officedocument.oleObject"/>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embeddings/oleObject24.bin" ContentType="application/vnd.openxmlformats-officedocument.oleObject"/>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embeddings/oleObject25.bin" ContentType="application/vnd.openxmlformats-officedocument.oleObject"/>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embeddings/oleObject26.bin" ContentType="application/vnd.openxmlformats-officedocument.oleObject"/>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embeddings/oleObject27.bin" ContentType="application/vnd.openxmlformats-officedocument.oleObject"/>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embeddings/oleObject28.bin" ContentType="application/vnd.openxmlformats-officedocument.oleObject"/>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embeddings/oleObject29.bin" ContentType="application/vnd.openxmlformats-officedocument.oleObject"/>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embeddings/oleObject30.bin" ContentType="application/vnd.openxmlformats-officedocument.oleObject"/>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embeddings/oleObject3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0" r:id="rId34"/>
  </p:sldMasterIdLst>
  <p:notesMasterIdLst>
    <p:notesMasterId r:id="rId43"/>
  </p:notesMasterIdLst>
  <p:handoutMasterIdLst>
    <p:handoutMasterId r:id="rId44"/>
  </p:handoutMasterIdLst>
  <p:sldIdLst>
    <p:sldId id="1002" r:id="rId35"/>
    <p:sldId id="1061" r:id="rId36"/>
    <p:sldId id="1062" r:id="rId37"/>
    <p:sldId id="1063" r:id="rId38"/>
    <p:sldId id="1064" r:id="rId39"/>
    <p:sldId id="1065" r:id="rId40"/>
    <p:sldId id="1066" r:id="rId41"/>
    <p:sldId id="1026" r:id="rId42"/>
  </p:sldIdLst>
  <p:sldSz cx="12198350" cy="6858000"/>
  <p:notesSz cx="6769100" cy="9906000"/>
  <p:custDataLst>
    <p:custData r:id="rId5"/>
    <p:tags r:id="rId45"/>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210">
          <p15:clr>
            <a:srgbClr val="A4A3A4"/>
          </p15:clr>
        </p15:guide>
        <p15:guide id="7" pos="395">
          <p15:clr>
            <a:srgbClr val="A4A3A4"/>
          </p15:clr>
        </p15:guide>
        <p15:guide id="8" pos="3842">
          <p15:clr>
            <a:srgbClr val="A4A3A4"/>
          </p15:clr>
        </p15:guide>
        <p15:guide id="9" pos="3933">
          <p15:clr>
            <a:srgbClr val="A4A3A4"/>
          </p15:clr>
        </p15:guide>
        <p15:guide id="10" pos="7380">
          <p15:clr>
            <a:srgbClr val="A4A3A4"/>
          </p15:clr>
        </p15:guide>
        <p15:guide id="11" pos="5566">
          <p15:clr>
            <a:srgbClr val="A4A3A4"/>
          </p15:clr>
        </p15:guide>
        <p15:guide id="12" orient="horz" pos="3906">
          <p15:clr>
            <a:srgbClr val="A4A3A4"/>
          </p15:clr>
        </p15:guide>
        <p15:guide id="13" orient="horz" pos="663">
          <p15:clr>
            <a:srgbClr val="A4A3A4"/>
          </p15:clr>
        </p15:guide>
        <p15:guide id="14" orient="horz" pos="2478">
          <p15:clr>
            <a:srgbClr val="A4A3A4"/>
          </p15:clr>
        </p15:guide>
        <p15:guide id="15" orient="horz" pos="2387">
          <p15:clr>
            <a:srgbClr val="A4A3A4"/>
          </p15:clr>
        </p15:guide>
        <p15:guide id="16" orient="horz" pos="981">
          <p15:clr>
            <a:srgbClr val="A4A3A4"/>
          </p15:clr>
        </p15:guide>
        <p15:guide id="17" orient="horz" pos="1071">
          <p15:clr>
            <a:srgbClr val="A4A3A4"/>
          </p15:clr>
        </p15:guide>
        <p15:guide id="18" orient="horz" pos="1162">
          <p15:clr>
            <a:srgbClr val="A4A3A4"/>
          </p15:clr>
        </p15:guide>
        <p15:guide id="19" orient="horz" pos="3816">
          <p15:clr>
            <a:srgbClr val="A4A3A4"/>
          </p15:clr>
        </p15:guide>
        <p15:guide id="20" orient="horz" pos="3725">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guide id="3" orient="horz" pos="3120">
          <p15:clr>
            <a:srgbClr val="A4A3A4"/>
          </p15:clr>
        </p15:guide>
        <p15:guide id="4"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6ED"/>
    <a:srgbClr val="FF9900"/>
    <a:srgbClr val="FDFDFC"/>
    <a:srgbClr val="FDFDFD"/>
    <a:srgbClr val="FDFEFD"/>
    <a:srgbClr val="FEFDFD"/>
    <a:srgbClr val="FEFEFD"/>
    <a:srgbClr val="FEFEFE"/>
    <a:srgbClr val="FEFFFE"/>
    <a:srgbClr val="FF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94" autoAdjust="0"/>
    <p:restoredTop sz="94660" autoAdjust="0"/>
  </p:normalViewPr>
  <p:slideViewPr>
    <p:cSldViewPr snapToGrid="0" snapToObjects="1" showGuides="1">
      <p:cViewPr varScale="1">
        <p:scale>
          <a:sx n="115" d="100"/>
          <a:sy n="115" d="100"/>
        </p:scale>
        <p:origin x="-228" y="48"/>
      </p:cViewPr>
      <p:guideLst>
        <p:guide orient="horz" pos="3884"/>
        <p:guide orient="horz" pos="618"/>
        <p:guide orient="horz" pos="2432"/>
        <p:guide orient="horz" pos="2341"/>
        <p:guide orient="horz" pos="890"/>
        <p:guide orient="horz" pos="210"/>
        <p:guide orient="horz" pos="3906"/>
        <p:guide orient="horz" pos="663"/>
        <p:guide orient="horz" pos="2478"/>
        <p:guide orient="horz" pos="2387"/>
        <p:guide orient="horz" pos="981"/>
        <p:guide orient="horz" pos="1071"/>
        <p:guide orient="horz" pos="1162"/>
        <p:guide orient="horz" pos="3816"/>
        <p:guide orient="horz" pos="3725"/>
        <p:guide pos="395"/>
        <p:guide pos="3842"/>
        <p:guide pos="3933"/>
        <p:guide pos="7380"/>
        <p:guide pos="5566"/>
      </p:guideLst>
    </p:cSldViewPr>
  </p:slideViewPr>
  <p:outlineViewPr>
    <p:cViewPr>
      <p:scale>
        <a:sx n="33" d="100"/>
        <a:sy n="33" d="100"/>
      </p:scale>
      <p:origin x="0" y="127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6" d="100"/>
          <a:sy n="76" d="100"/>
        </p:scale>
        <p:origin x="2982" y="120"/>
      </p:cViewPr>
      <p:guideLst>
        <p:guide orient="horz" pos="3224"/>
        <p:guide orient="horz" pos="3120"/>
        <p:guide pos="2236"/>
        <p:guide pos="2132"/>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bin"/></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6769100" cy="676073"/>
          </a:xfrm>
          <a:prstGeom prst="rect">
            <a:avLst/>
          </a:prstGeom>
          <a:solidFill>
            <a:srgbClr val="879BAA"/>
          </a:solidFill>
          <a:ln w="9525" algn="ctr">
            <a:noFill/>
            <a:miter lim="800000"/>
            <a:headEnd/>
            <a:tailEnd/>
          </a:ln>
          <a:effectLst/>
        </p:spPr>
        <p:txBody>
          <a:bodyPr wrap="none" lIns="87956" tIns="43978" rIns="87956" bIns="43978" anchor="ctr"/>
          <a:lstStyle/>
          <a:p>
            <a:endParaRPr lang="de-DE"/>
          </a:p>
        </p:txBody>
      </p:sp>
      <p:sp>
        <p:nvSpPr>
          <p:cNvPr id="173058" name="Rectangle 2"/>
          <p:cNvSpPr>
            <a:spLocks noGrp="1" noChangeArrowheads="1"/>
          </p:cNvSpPr>
          <p:nvPr>
            <p:ph type="hdr" sz="quarter"/>
          </p:nvPr>
        </p:nvSpPr>
        <p:spPr bwMode="auto">
          <a:xfrm>
            <a:off x="1" y="0"/>
            <a:ext cx="3098468" cy="534712"/>
          </a:xfrm>
          <a:prstGeom prst="rect">
            <a:avLst/>
          </a:prstGeom>
          <a:noFill/>
          <a:ln w="9525">
            <a:noFill/>
            <a:miter lim="800000"/>
            <a:headEnd/>
            <a:tailEnd/>
          </a:ln>
          <a:effectLst/>
        </p:spPr>
        <p:txBody>
          <a:bodyPr vert="horz" wrap="square" lIns="142890" tIns="142890" rIns="142890" bIns="142890" numCol="1" anchor="t" anchorCtr="0" compatLnSpc="1">
            <a:prstTxWarp prst="textNoShape">
              <a:avLst/>
            </a:prstTxWarp>
          </a:bodyPr>
          <a:lstStyle>
            <a:lvl1pPr defTabSz="907048">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670633" y="0"/>
            <a:ext cx="3098467" cy="534712"/>
          </a:xfrm>
          <a:prstGeom prst="rect">
            <a:avLst/>
          </a:prstGeom>
          <a:noFill/>
          <a:ln w="9525">
            <a:noFill/>
            <a:miter lim="800000"/>
            <a:headEnd/>
            <a:tailEnd/>
          </a:ln>
          <a:effectLst/>
        </p:spPr>
        <p:txBody>
          <a:bodyPr vert="horz" wrap="square" lIns="142890" tIns="142890" rIns="142890" bIns="142890" numCol="1" anchor="t" anchorCtr="0" compatLnSpc="1">
            <a:prstTxWarp prst="textNoShape">
              <a:avLst/>
            </a:prstTxWarp>
          </a:bodyPr>
          <a:lstStyle>
            <a:lvl1pPr algn="r" defTabSz="907048">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1" y="9371288"/>
            <a:ext cx="3098468" cy="534712"/>
          </a:xfrm>
          <a:prstGeom prst="rect">
            <a:avLst/>
          </a:prstGeom>
          <a:noFill/>
          <a:ln w="9525">
            <a:noFill/>
            <a:miter lim="800000"/>
            <a:headEnd/>
            <a:tailEnd/>
          </a:ln>
          <a:effectLst/>
        </p:spPr>
        <p:txBody>
          <a:bodyPr vert="horz" wrap="square" lIns="142890" tIns="142890" rIns="142890" bIns="142890" numCol="1" anchor="b" anchorCtr="0" compatLnSpc="1">
            <a:prstTxWarp prst="textNoShape">
              <a:avLst/>
            </a:prstTxWarp>
          </a:bodyPr>
          <a:lstStyle>
            <a:lvl1pPr defTabSz="907048">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670633" y="9371288"/>
            <a:ext cx="3098467" cy="534712"/>
          </a:xfrm>
          <a:prstGeom prst="rect">
            <a:avLst/>
          </a:prstGeom>
          <a:noFill/>
          <a:ln w="9525">
            <a:noFill/>
            <a:miter lim="800000"/>
            <a:headEnd/>
            <a:tailEnd/>
          </a:ln>
          <a:effectLst/>
        </p:spPr>
        <p:txBody>
          <a:bodyPr vert="horz" wrap="square" lIns="142890" tIns="142890" rIns="142890" bIns="142890" numCol="1" anchor="b" anchorCtr="0" compatLnSpc="1">
            <a:prstTxWarp prst="textNoShape">
              <a:avLst/>
            </a:prstTxWarp>
          </a:bodyPr>
          <a:lstStyle>
            <a:lvl1pPr algn="r" defTabSz="907048">
              <a:spcBef>
                <a:spcPct val="0"/>
              </a:spcBef>
              <a:defRPr sz="1200">
                <a:solidFill>
                  <a:schemeClr val="tx1"/>
                </a:solidFill>
                <a:latin typeface="Siemens Sans" pitchFamily="2" charset="0"/>
              </a:defRPr>
            </a:lvl1pPr>
          </a:lstStyle>
          <a:p>
            <a:r>
              <a:rPr lang="de-DE" dirty="0" smtClean="0">
                <a:latin typeface="Arial" pitchFamily="34" charset="0"/>
              </a:rPr>
              <a:t>Handout </a:t>
            </a:r>
            <a:fld id="{BFC713D8-7968-482B-A79F-9C586FE5053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098468" cy="534712"/>
          </a:xfrm>
          <a:prstGeom prst="rect">
            <a:avLst/>
          </a:prstGeom>
          <a:noFill/>
          <a:ln w="9525">
            <a:noFill/>
            <a:miter lim="800000"/>
            <a:headEnd/>
            <a:tailEnd/>
          </a:ln>
          <a:effectLst/>
        </p:spPr>
        <p:txBody>
          <a:bodyPr vert="horz" wrap="square" lIns="142890" tIns="142890" rIns="142890" bIns="142890" numCol="1" anchor="t" anchorCtr="0" compatLnSpc="1">
            <a:prstTxWarp prst="textNoShape">
              <a:avLst/>
            </a:prstTxWarp>
          </a:bodyPr>
          <a:lstStyle>
            <a:lvl1pPr defTabSz="907048">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670633" y="0"/>
            <a:ext cx="3096954" cy="534712"/>
          </a:xfrm>
          <a:prstGeom prst="rect">
            <a:avLst/>
          </a:prstGeom>
          <a:noFill/>
          <a:ln w="9525">
            <a:noFill/>
            <a:miter lim="800000"/>
            <a:headEnd/>
            <a:tailEnd/>
          </a:ln>
          <a:effectLst/>
        </p:spPr>
        <p:txBody>
          <a:bodyPr vert="horz" wrap="square" lIns="142890" tIns="142890" rIns="142890" bIns="142890" numCol="1" anchor="t" anchorCtr="0" compatLnSpc="1">
            <a:prstTxWarp prst="textNoShape">
              <a:avLst/>
            </a:prstTxWarp>
          </a:bodyPr>
          <a:lstStyle>
            <a:lvl1pPr algn="r" defTabSz="907048">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82550" y="742950"/>
            <a:ext cx="6605588"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27050" y="4667974"/>
            <a:ext cx="6315001" cy="441905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77830" name="Rectangle 6"/>
          <p:cNvSpPr>
            <a:spLocks noGrp="1" noChangeArrowheads="1"/>
          </p:cNvSpPr>
          <p:nvPr>
            <p:ph type="ftr" sz="quarter" idx="4"/>
          </p:nvPr>
        </p:nvSpPr>
        <p:spPr bwMode="auto">
          <a:xfrm>
            <a:off x="1" y="9371288"/>
            <a:ext cx="3098468" cy="533175"/>
          </a:xfrm>
          <a:prstGeom prst="rect">
            <a:avLst/>
          </a:prstGeom>
          <a:noFill/>
          <a:ln w="9525">
            <a:noFill/>
            <a:miter lim="800000"/>
            <a:headEnd/>
            <a:tailEnd/>
          </a:ln>
          <a:effectLst/>
        </p:spPr>
        <p:txBody>
          <a:bodyPr vert="horz" wrap="square" lIns="142890" tIns="142890" rIns="142890" bIns="142890" numCol="1" anchor="b" anchorCtr="0" compatLnSpc="1">
            <a:prstTxWarp prst="textNoShape">
              <a:avLst/>
            </a:prstTxWarp>
          </a:bodyPr>
          <a:lstStyle>
            <a:lvl1pPr defTabSz="907048">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670633" y="9371288"/>
            <a:ext cx="3096954" cy="533175"/>
          </a:xfrm>
          <a:prstGeom prst="rect">
            <a:avLst/>
          </a:prstGeom>
          <a:noFill/>
          <a:ln w="9525">
            <a:noFill/>
            <a:miter lim="800000"/>
            <a:headEnd/>
            <a:tailEnd/>
          </a:ln>
          <a:effectLst/>
        </p:spPr>
        <p:txBody>
          <a:bodyPr vert="horz" wrap="square" lIns="142890" tIns="142890" rIns="142890" bIns="142890" numCol="1" anchor="b" anchorCtr="0" compatLnSpc="1">
            <a:prstTxWarp prst="textNoShape">
              <a:avLst/>
            </a:prstTxWarp>
          </a:bodyPr>
          <a:lstStyle>
            <a:lvl1pPr algn="r" defTabSz="907048">
              <a:spcBef>
                <a:spcPct val="0"/>
              </a:spcBef>
              <a:defRPr sz="1200">
                <a:solidFill>
                  <a:schemeClr val="tx1"/>
                </a:solidFill>
                <a:latin typeface="Siemens Sans" pitchFamily="2" charset="0"/>
              </a:defRPr>
            </a:lvl1pPr>
          </a:lstStyle>
          <a:p>
            <a:r>
              <a:rPr lang="de-DE" dirty="0" smtClean="0">
                <a:latin typeface="Arial" pitchFamily="34" charset="0"/>
              </a:rPr>
              <a:t>Notes </a:t>
            </a:r>
            <a:fld id="{AD141568-5488-4AC9-B82D-9F5CE1225E2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endParaRPr lang="de-DE" dirty="0"/>
          </a:p>
        </p:txBody>
      </p:sp>
    </p:spTree>
    <p:extLst>
      <p:ext uri="{BB962C8B-B14F-4D97-AF65-F5344CB8AC3E}">
        <p14:creationId xmlns:p14="http://schemas.microsoft.com/office/powerpoint/2010/main" val="40263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82550" y="742950"/>
            <a:ext cx="6605588" cy="3714750"/>
          </a:xfrm>
          <a:noFill/>
        </p:spPr>
      </p:sp>
      <p:sp>
        <p:nvSpPr>
          <p:cNvPr id="177155" name="Rectangle 3"/>
          <p:cNvSpPr>
            <a:spLocks noGrp="1" noChangeArrowheads="1"/>
          </p:cNvSpPr>
          <p:nvPr>
            <p:ph type="body" idx="1"/>
          </p:nvPr>
        </p:nvSpPr>
        <p:spPr/>
        <p:txBody>
          <a:bodyPr/>
          <a:lstStyle/>
          <a:p>
            <a:endParaRPr lang="de-DE" dirty="0" smtClean="0"/>
          </a:p>
        </p:txBody>
      </p:sp>
    </p:spTree>
    <p:extLst>
      <p:ext uri="{BB962C8B-B14F-4D97-AF65-F5344CB8AC3E}">
        <p14:creationId xmlns:p14="http://schemas.microsoft.com/office/powerpoint/2010/main" val="32013750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35.xml"/><Relationship Id="rId7" Type="http://schemas.openxmlformats.org/officeDocument/2006/relationships/oleObject" Target="../embeddings/oleObject2.bin"/><Relationship Id="rId2" Type="http://schemas.openxmlformats.org/officeDocument/2006/relationships/tags" Target="../tags/tag34.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37.xml"/><Relationship Id="rId4" Type="http://schemas.openxmlformats.org/officeDocument/2006/relationships/tags" Target="../tags/tag36.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bin"/><Relationship Id="rId2" Type="http://schemas.openxmlformats.org/officeDocument/2006/relationships/tags" Target="../tags/tag73.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7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1.bin"/><Relationship Id="rId2" Type="http://schemas.openxmlformats.org/officeDocument/2006/relationships/tags" Target="../tags/tag76.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78.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bin"/><Relationship Id="rId2" Type="http://schemas.openxmlformats.org/officeDocument/2006/relationships/tags" Target="../tags/tag79.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82.xml"/><Relationship Id="rId7" Type="http://schemas.openxmlformats.org/officeDocument/2006/relationships/oleObject" Target="../embeddings/oleObject14.bin"/><Relationship Id="rId2" Type="http://schemas.openxmlformats.org/officeDocument/2006/relationships/customXml" Target="../../customXml/item6.xml"/><Relationship Id="rId1" Type="http://schemas.openxmlformats.org/officeDocument/2006/relationships/vmlDrawing" Target="../drawings/vmlDrawing14.vml"/><Relationship Id="rId6" Type="http://schemas.openxmlformats.org/officeDocument/2006/relationships/slideMaster" Target="../slideMasters/slideMaster1.xml"/><Relationship Id="rId5" Type="http://schemas.openxmlformats.org/officeDocument/2006/relationships/tags" Target="../tags/tag84.xml"/><Relationship Id="rId4" Type="http://schemas.openxmlformats.org/officeDocument/2006/relationships/tags" Target="../tags/tag8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85.xml"/><Relationship Id="rId7" Type="http://schemas.openxmlformats.org/officeDocument/2006/relationships/oleObject" Target="../embeddings/oleObject15.bin"/><Relationship Id="rId2" Type="http://schemas.openxmlformats.org/officeDocument/2006/relationships/customXml" Target="../../customXml/item11.xml"/><Relationship Id="rId1" Type="http://schemas.openxmlformats.org/officeDocument/2006/relationships/vmlDrawing" Target="../drawings/vmlDrawing15.vml"/><Relationship Id="rId6" Type="http://schemas.openxmlformats.org/officeDocument/2006/relationships/slideMaster" Target="../slideMasters/slideMaster1.xml"/><Relationship Id="rId5" Type="http://schemas.openxmlformats.org/officeDocument/2006/relationships/tags" Target="../tags/tag87.xml"/><Relationship Id="rId4" Type="http://schemas.openxmlformats.org/officeDocument/2006/relationships/tags" Target="../tags/tag86.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customXml" Target="../../customXml/item19.xml"/><Relationship Id="rId1" Type="http://schemas.openxmlformats.org/officeDocument/2006/relationships/vmlDrawing" Target="../drawings/vmlDrawing16.v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bin"/></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92.xml"/><Relationship Id="rId7" Type="http://schemas.openxmlformats.org/officeDocument/2006/relationships/slideMaster" Target="../slideMasters/slideMaster1.xml"/><Relationship Id="rId2" Type="http://schemas.openxmlformats.org/officeDocument/2006/relationships/customXml" Target="../../customXml/item30.xml"/><Relationship Id="rId1" Type="http://schemas.openxmlformats.org/officeDocument/2006/relationships/vmlDrawing" Target="../drawings/vmlDrawing17.v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1.bin"/></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customXml" Target="../../customXml/item16.xml"/><Relationship Id="rId1" Type="http://schemas.openxmlformats.org/officeDocument/2006/relationships/vmlDrawing" Target="../drawings/vmlDrawing18.v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image" Target="../media/image1.bin"/><Relationship Id="rId4" Type="http://schemas.openxmlformats.org/officeDocument/2006/relationships/tags" Target="../tags/tag97.xml"/><Relationship Id="rId9"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102.xml"/><Relationship Id="rId7" Type="http://schemas.openxmlformats.org/officeDocument/2006/relationships/oleObject" Target="../embeddings/oleObject19.bin"/><Relationship Id="rId2" Type="http://schemas.openxmlformats.org/officeDocument/2006/relationships/tags" Target="../tags/tag101.xml"/><Relationship Id="rId1" Type="http://schemas.openxmlformats.org/officeDocument/2006/relationships/vmlDrawing" Target="../drawings/vmlDrawing19.vml"/><Relationship Id="rId6" Type="http://schemas.openxmlformats.org/officeDocument/2006/relationships/slideMaster" Target="../slideMasters/slideMaster1.xml"/><Relationship Id="rId5" Type="http://schemas.openxmlformats.org/officeDocument/2006/relationships/tags" Target="../tags/tag104.xml"/><Relationship Id="rId4" Type="http://schemas.openxmlformats.org/officeDocument/2006/relationships/tags" Target="../tags/tag10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106.xml"/><Relationship Id="rId7" Type="http://schemas.openxmlformats.org/officeDocument/2006/relationships/oleObject" Target="../embeddings/oleObject20.bin"/><Relationship Id="rId2" Type="http://schemas.openxmlformats.org/officeDocument/2006/relationships/tags" Target="../tags/tag105.xml"/><Relationship Id="rId1" Type="http://schemas.openxmlformats.org/officeDocument/2006/relationships/vmlDrawing" Target="../drawings/vmlDrawing20.vml"/><Relationship Id="rId6" Type="http://schemas.openxmlformats.org/officeDocument/2006/relationships/slideMaster" Target="../slideMasters/slideMaster1.xml"/><Relationship Id="rId5" Type="http://schemas.openxmlformats.org/officeDocument/2006/relationships/tags" Target="../tags/tag108.xml"/><Relationship Id="rId4"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39.xml"/><Relationship Id="rId7" Type="http://schemas.openxmlformats.org/officeDocument/2006/relationships/oleObject" Target="../embeddings/oleObject3.bin"/><Relationship Id="rId2" Type="http://schemas.openxmlformats.org/officeDocument/2006/relationships/tags" Target="../tags/tag3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customXml" Target="../../customXml/item22.xml"/><Relationship Id="rId1" Type="http://schemas.openxmlformats.org/officeDocument/2006/relationships/vmlDrawing" Target="../drawings/vmlDrawing21.v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image" Target="../media/image1.bin"/><Relationship Id="rId4" Type="http://schemas.openxmlformats.org/officeDocument/2006/relationships/tags" Target="../tags/tag110.xml"/><Relationship Id="rId9"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customXml" Target="../../customXml/item1.xml"/><Relationship Id="rId1" Type="http://schemas.openxmlformats.org/officeDocument/2006/relationships/vmlDrawing" Target="../drawings/vmlDrawing22.vml"/><Relationship Id="rId6" Type="http://schemas.openxmlformats.org/officeDocument/2006/relationships/tags" Target="../tags/tag117.xml"/><Relationship Id="rId11" Type="http://schemas.openxmlformats.org/officeDocument/2006/relationships/image" Target="../media/image1.bin"/><Relationship Id="rId5" Type="http://schemas.openxmlformats.org/officeDocument/2006/relationships/tags" Target="../tags/tag116.xml"/><Relationship Id="rId10" Type="http://schemas.openxmlformats.org/officeDocument/2006/relationships/oleObject" Target="../embeddings/oleObject22.bin"/><Relationship Id="rId4" Type="http://schemas.openxmlformats.org/officeDocument/2006/relationships/tags" Target="../tags/tag115.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bin"/><Relationship Id="rId2" Type="http://schemas.openxmlformats.org/officeDocument/2006/relationships/customXml" Target="../../customXml/item27.xml"/><Relationship Id="rId1" Type="http://schemas.openxmlformats.org/officeDocument/2006/relationships/vmlDrawing" Target="../drawings/vmlDrawing23.vml"/><Relationship Id="rId6" Type="http://schemas.openxmlformats.org/officeDocument/2006/relationships/tags" Target="../tags/tag123.xml"/><Relationship Id="rId11" Type="http://schemas.openxmlformats.org/officeDocument/2006/relationships/oleObject" Target="../embeddings/oleObject23.bin"/><Relationship Id="rId5" Type="http://schemas.openxmlformats.org/officeDocument/2006/relationships/tags" Target="../tags/tag122.xml"/><Relationship Id="rId10" Type="http://schemas.openxmlformats.org/officeDocument/2006/relationships/slideMaster" Target="../slideMasters/slideMaster1.xml"/><Relationship Id="rId4" Type="http://schemas.openxmlformats.org/officeDocument/2006/relationships/tags" Target="../tags/tag121.xml"/><Relationship Id="rId9"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27.xml"/><Relationship Id="rId7" Type="http://schemas.openxmlformats.org/officeDocument/2006/relationships/slideMaster" Target="../slideMasters/slideMaster1.xml"/><Relationship Id="rId2" Type="http://schemas.openxmlformats.org/officeDocument/2006/relationships/customXml" Target="../../customXml/item28.xml"/><Relationship Id="rId1" Type="http://schemas.openxmlformats.org/officeDocument/2006/relationships/vmlDrawing" Target="../drawings/vmlDrawing24.v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image" Target="../media/image1.bin"/></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customXml" Target="../../customXml/item3.xml"/><Relationship Id="rId1" Type="http://schemas.openxmlformats.org/officeDocument/2006/relationships/vmlDrawing" Target="../drawings/vmlDrawing25.v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image" Target="../media/image1.bin"/><Relationship Id="rId4" Type="http://schemas.openxmlformats.org/officeDocument/2006/relationships/tags" Target="../tags/tag132.xml"/><Relationship Id="rId9"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customXml" Target="../../customXml/item29.xml"/><Relationship Id="rId1" Type="http://schemas.openxmlformats.org/officeDocument/2006/relationships/vmlDrawing" Target="../drawings/vmlDrawing26.v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image" Target="../media/image1.bin"/><Relationship Id="rId4" Type="http://schemas.openxmlformats.org/officeDocument/2006/relationships/tags" Target="../tags/tag137.xml"/><Relationship Id="rId9"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customXml" Target="../../customXml/item23.xml"/><Relationship Id="rId1" Type="http://schemas.openxmlformats.org/officeDocument/2006/relationships/vmlDrawing" Target="../drawings/vmlDrawing27.vml"/><Relationship Id="rId6" Type="http://schemas.openxmlformats.org/officeDocument/2006/relationships/tags" Target="../tags/tag144.xml"/><Relationship Id="rId11" Type="http://schemas.openxmlformats.org/officeDocument/2006/relationships/image" Target="../media/image1.bin"/><Relationship Id="rId5" Type="http://schemas.openxmlformats.org/officeDocument/2006/relationships/tags" Target="../tags/tag143.xml"/><Relationship Id="rId10" Type="http://schemas.openxmlformats.org/officeDocument/2006/relationships/oleObject" Target="../embeddings/oleObject27.bin"/><Relationship Id="rId4" Type="http://schemas.openxmlformats.org/officeDocument/2006/relationships/tags" Target="../tags/tag142.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1.bin"/><Relationship Id="rId2" Type="http://schemas.openxmlformats.org/officeDocument/2006/relationships/customXml" Target="../../customXml/item2.xml"/><Relationship Id="rId1" Type="http://schemas.openxmlformats.org/officeDocument/2006/relationships/vmlDrawing" Target="../drawings/vmlDrawing28.vml"/><Relationship Id="rId6" Type="http://schemas.openxmlformats.org/officeDocument/2006/relationships/tags" Target="../tags/tag150.xml"/><Relationship Id="rId11" Type="http://schemas.openxmlformats.org/officeDocument/2006/relationships/oleObject" Target="../embeddings/oleObject28.bin"/><Relationship Id="rId5" Type="http://schemas.openxmlformats.org/officeDocument/2006/relationships/tags" Target="../tags/tag149.xml"/><Relationship Id="rId10" Type="http://schemas.openxmlformats.org/officeDocument/2006/relationships/slideMaster" Target="../slideMasters/slideMaster1.xml"/><Relationship Id="rId4" Type="http://schemas.openxmlformats.org/officeDocument/2006/relationships/tags" Target="../tags/tag148.xml"/><Relationship Id="rId9" Type="http://schemas.openxmlformats.org/officeDocument/2006/relationships/tags" Target="../tags/tag15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customXml" Target="../../customXml/item7.xml"/><Relationship Id="rId1" Type="http://schemas.openxmlformats.org/officeDocument/2006/relationships/vmlDrawing" Target="../drawings/vmlDrawing29.vml"/><Relationship Id="rId6" Type="http://schemas.openxmlformats.org/officeDocument/2006/relationships/tags" Target="../tags/tag157.xml"/><Relationship Id="rId11" Type="http://schemas.openxmlformats.org/officeDocument/2006/relationships/image" Target="../media/image1.bin"/><Relationship Id="rId5" Type="http://schemas.openxmlformats.org/officeDocument/2006/relationships/tags" Target="../tags/tag156.xml"/><Relationship Id="rId10" Type="http://schemas.openxmlformats.org/officeDocument/2006/relationships/oleObject" Target="../embeddings/oleObject29.bin"/><Relationship Id="rId4" Type="http://schemas.openxmlformats.org/officeDocument/2006/relationships/tags" Target="../tags/tag155.xml"/><Relationship Id="rId9"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customXml" Target="../../customXml/item14.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43.xml"/><Relationship Id="rId7" Type="http://schemas.openxmlformats.org/officeDocument/2006/relationships/oleObject" Target="../embeddings/oleObject4.bin"/><Relationship Id="rId2" Type="http://schemas.openxmlformats.org/officeDocument/2006/relationships/tags" Target="../tags/tag42.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bin"/><Relationship Id="rId3" Type="http://schemas.openxmlformats.org/officeDocument/2006/relationships/tags" Target="../tags/tag168.xml"/><Relationship Id="rId7" Type="http://schemas.openxmlformats.org/officeDocument/2006/relationships/oleObject" Target="../embeddings/oleObject30.bin"/><Relationship Id="rId2" Type="http://schemas.openxmlformats.org/officeDocument/2006/relationships/tags" Target="../tags/tag167.xml"/><Relationship Id="rId1" Type="http://schemas.openxmlformats.org/officeDocument/2006/relationships/vmlDrawing" Target="../drawings/vmlDrawing30.vml"/><Relationship Id="rId6" Type="http://schemas.openxmlformats.org/officeDocument/2006/relationships/slideMaster" Target="../slideMasters/slideMaster1.xml"/><Relationship Id="rId5" Type="http://schemas.openxmlformats.org/officeDocument/2006/relationships/tags" Target="../tags/tag170.xml"/><Relationship Id="rId4" Type="http://schemas.openxmlformats.org/officeDocument/2006/relationships/tags" Target="../tags/tag16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1.bin"/><Relationship Id="rId2" Type="http://schemas.openxmlformats.org/officeDocument/2006/relationships/tags" Target="../tags/tag171.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slideMaster" Target="../slideMasters/slideMaster1.xml"/><Relationship Id="rId4" Type="http://schemas.openxmlformats.org/officeDocument/2006/relationships/tags" Target="../tags/tag173.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5.v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image" Target="../media/image1.bin"/><Relationship Id="rId4" Type="http://schemas.openxmlformats.org/officeDocument/2006/relationships/tags" Target="../tags/tag48.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53.xml"/><Relationship Id="rId7"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6.v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1.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vmlDrawing" Target="../drawings/vmlDrawing7.v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1.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8.vml"/><Relationship Id="rId6" Type="http://schemas.openxmlformats.org/officeDocument/2006/relationships/image" Target="../media/image1.bin"/><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customXml" Target="../../customXml/item25.xml"/><Relationship Id="rId1" Type="http://schemas.openxmlformats.org/officeDocument/2006/relationships/vmlDrawing" Target="../drawings/vmlDrawing9.v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image" Target="../media/image1.bin"/><Relationship Id="rId4" Type="http://schemas.openxmlformats.org/officeDocument/2006/relationships/tags" Target="../tags/tag65.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customXml" Target="../../customXml/item13.xml"/><Relationship Id="rId1" Type="http://schemas.openxmlformats.org/officeDocument/2006/relationships/vmlDrawing" Target="../drawings/vmlDrawing10.vml"/><Relationship Id="rId6" Type="http://schemas.openxmlformats.org/officeDocument/2006/relationships/tags" Target="../tags/tag72.xml"/><Relationship Id="rId11" Type="http://schemas.openxmlformats.org/officeDocument/2006/relationships/image" Target="../media/image2.png"/><Relationship Id="rId5" Type="http://schemas.openxmlformats.org/officeDocument/2006/relationships/tags" Target="../tags/tag71.xml"/><Relationship Id="rId10" Type="http://schemas.openxmlformats.org/officeDocument/2006/relationships/slide" Target="../slides/slide4.xml"/><Relationship Id="rId4" Type="http://schemas.openxmlformats.org/officeDocument/2006/relationships/tags" Target="../tags/tag70.xml"/><Relationship Id="rId9" Type="http://schemas.openxmlformats.org/officeDocument/2006/relationships/image" Target="../media/image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4" name="Rechteck 3"/>
          <p:cNvSpPr/>
          <p:nvPr userDrawn="1"/>
        </p:nvSpPr>
        <p:spPr bwMode="auto">
          <a:xfrm>
            <a:off x="122511" y="5877272"/>
            <a:ext cx="12025336" cy="828092"/>
          </a:xfrm>
          <a:prstGeom prst="rect">
            <a:avLst/>
          </a:prstGeom>
          <a:solidFill>
            <a:schemeClr val="bg1"/>
          </a:solidFill>
          <a:ln>
            <a:noFill/>
          </a:ln>
          <a:effectLs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endParaRPr lang="en-US" sz="1800" b="0" i="0" u="none" baseline="0" dirty="0" smtClean="0">
              <a:solidFill>
                <a:srgbClr val="000000"/>
              </a:solidFill>
              <a:latin typeface="Arial"/>
              <a:ea typeface="Arial Unicode MS" panose="020B0604020202020204" pitchFamily="34" charset="-128"/>
              <a:cs typeface="Arial Unicode MS" panose="020B0604020202020204" pitchFamily="34" charset="-128"/>
            </a:endParaRPr>
          </a:p>
        </p:txBody>
      </p:sp>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3522431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26"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3"/>
            </p:custDataLst>
          </p:nvPr>
        </p:nvSpPr>
        <p:spPr bwMode="gray">
          <a:xfrm>
            <a:off x="3175" y="-1"/>
            <a:ext cx="12196800" cy="6854825"/>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8" name="Picture Placeholder 37"/>
          <p:cNvSpPr>
            <a:spLocks noGrp="1"/>
          </p:cNvSpPr>
          <p:nvPr>
            <p:ph type="pic" sz="quarter" idx="10"/>
          </p:nvPr>
        </p:nvSpPr>
        <p:spPr bwMode="gray">
          <a:xfrm>
            <a:off x="0" y="0"/>
            <a:ext cx="12199214" cy="6854825"/>
          </a:xfrm>
          <a:custGeom>
            <a:avLst/>
            <a:gdLst>
              <a:gd name="connsiteX0" fmla="*/ 9555163 w 12199214"/>
              <a:gd name="connsiteY0" fmla="*/ 323850 h 6854825"/>
              <a:gd name="connsiteX1" fmla="*/ 9555163 w 12199214"/>
              <a:gd name="connsiteY1" fmla="*/ 1238250 h 6854825"/>
              <a:gd name="connsiteX2" fmla="*/ 11714163 w 12199214"/>
              <a:gd name="connsiteY2" fmla="*/ 1238250 h 6854825"/>
              <a:gd name="connsiteX3" fmla="*/ 11714163 w 12199214"/>
              <a:gd name="connsiteY3" fmla="*/ 323850 h 6854825"/>
              <a:gd name="connsiteX4" fmla="*/ 0 w 12199214"/>
              <a:gd name="connsiteY4" fmla="*/ 0 h 6854825"/>
              <a:gd name="connsiteX5" fmla="*/ 12199214 w 12199214"/>
              <a:gd name="connsiteY5" fmla="*/ 0 h 6854825"/>
              <a:gd name="connsiteX6" fmla="*/ 12199214 w 12199214"/>
              <a:gd name="connsiteY6" fmla="*/ 6854825 h 6854825"/>
              <a:gd name="connsiteX7" fmla="*/ 0 w 12199214"/>
              <a:gd name="connsiteY7" fmla="*/ 6854825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9214" h="6854825">
                <a:moveTo>
                  <a:pt x="9555163" y="323850"/>
                </a:moveTo>
                <a:lnTo>
                  <a:pt x="9555163" y="1238250"/>
                </a:lnTo>
                <a:lnTo>
                  <a:pt x="11714163" y="1238250"/>
                </a:lnTo>
                <a:lnTo>
                  <a:pt x="11714163" y="323850"/>
                </a:lnTo>
                <a:close/>
                <a:moveTo>
                  <a:pt x="0" y="0"/>
                </a:moveTo>
                <a:lnTo>
                  <a:pt x="12199214" y="0"/>
                </a:lnTo>
                <a:lnTo>
                  <a:pt x="12199214" y="6854825"/>
                </a:lnTo>
                <a:lnTo>
                  <a:pt x="0" y="6854825"/>
                </a:lnTo>
                <a:close/>
              </a:path>
            </a:pathLst>
          </a:custGeom>
          <a:noFill/>
          <a:ln w="9525">
            <a:noFill/>
            <a:miter lim="800000"/>
            <a:headEnd/>
            <a:tailEnd/>
          </a:ln>
        </p:spPr>
        <p:txBody>
          <a:bodyPr wrap="square" tIns="2952000">
            <a:noAutofit/>
          </a:bodyPr>
          <a:lstStyle>
            <a:lvl1pPr algn="ctr">
              <a:defRPr/>
            </a:lvl1pPr>
          </a:lstStyle>
          <a:p>
            <a:endParaRPr lang="de-DE" dirty="0"/>
          </a:p>
        </p:txBody>
      </p:sp>
      <p:sp>
        <p:nvSpPr>
          <p:cNvPr id="5" name="cdtText Box 101 Id11"/>
          <p:cNvSpPr txBox="1">
            <a:spLocks noChangeArrowheads="1"/>
          </p:cNvSpPr>
          <p:nvPr userDrawn="1">
            <p:custDataLst>
              <p:tags r:id="rId4"/>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sp>
        <p:nvSpPr>
          <p:cNvPr id="67" name="AutoShape 32"/>
          <p:cNvSpPr>
            <a:spLocks noChangeAspect="1" noChangeArrowheads="1" noTextEdit="1"/>
          </p:cNvSpPr>
          <p:nvPr userDrawn="1"/>
        </p:nvSpPr>
        <p:spPr bwMode="gray">
          <a:xfrm>
            <a:off x="9555163" y="323850"/>
            <a:ext cx="215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Textplatzhalter 57343"/>
          <p:cNvSpPr>
            <a:spLocks noGrp="1"/>
          </p:cNvSpPr>
          <p:nvPr>
            <p:ph type="body" sz="quarter" idx="12" hasCustomPrompt="1"/>
          </p:nvPr>
        </p:nvSpPr>
        <p:spPr bwMode="gray">
          <a:xfrm>
            <a:off x="627063" y="5877272"/>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en-US" dirty="0" smtClean="0"/>
              <a:t>Please insert URL</a:t>
            </a:r>
          </a:p>
        </p:txBody>
      </p:sp>
      <p:sp>
        <p:nvSpPr>
          <p:cNvPr id="7" name="Textplatzhalter 57343"/>
          <p:cNvSpPr>
            <a:spLocks noGrp="1"/>
          </p:cNvSpPr>
          <p:nvPr>
            <p:ph type="body" sz="quarter" idx="13" hasCustomPrompt="1"/>
          </p:nvPr>
        </p:nvSpPr>
        <p:spPr bwMode="gray">
          <a:xfrm>
            <a:off x="627063" y="5877272"/>
            <a:ext cx="2340000" cy="324000"/>
          </a:xfrm>
        </p:spPr>
        <p:txBody>
          <a:bodyPr lIns="216000" tIns="90000" rIns="0" bIns="46800"/>
          <a:lstStyle>
            <a:lvl1pPr algn="l">
              <a:lnSpc>
                <a:spcPct val="100000"/>
              </a:lnSpc>
              <a:defRPr sz="1000" b="1"/>
            </a:lvl1pPr>
            <a:lvl2pPr marL="1588" indent="0">
              <a:buNone/>
              <a:defRPr/>
            </a:lvl2pPr>
          </a:lstStyle>
          <a:p>
            <a:pPr lvl="0"/>
            <a:r>
              <a:rPr lang="en-US" smtClean="0"/>
              <a:t>Please insert Restrictedity note</a:t>
            </a:r>
            <a:endParaRPr lang="en-US" dirty="0" smtClean="0"/>
          </a:p>
        </p:txBody>
      </p:sp>
      <p:sp>
        <p:nvSpPr>
          <p:cNvPr id="3" name="Titel 2"/>
          <p:cNvSpPr>
            <a:spLocks noGrp="1"/>
          </p:cNvSpPr>
          <p:nvPr>
            <p:ph type="title" hasCustomPrompt="1"/>
            <p:custDataLst>
              <p:tags r:id="rId5"/>
            </p:custDataLst>
          </p:nvPr>
        </p:nvSpPr>
        <p:spPr bwMode="gray">
          <a:xfrm>
            <a:off x="626791" y="4142059"/>
            <a:ext cx="6480496" cy="166320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27642229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5415858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442"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3"/>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Bildplatzhalter 3"/>
          <p:cNvSpPr>
            <a:spLocks noGrp="1"/>
          </p:cNvSpPr>
          <p:nvPr>
            <p:ph type="pic" sz="quarter" idx="10"/>
          </p:nvPr>
        </p:nvSpPr>
        <p:spPr bwMode="gray">
          <a:xfrm>
            <a:off x="0" y="1449308"/>
            <a:ext cx="12196800" cy="4752000"/>
          </a:xfrm>
        </p:spPr>
        <p:txBody>
          <a:bodyPr tIns="1800000"/>
          <a:lstStyle>
            <a:lvl1pPr algn="ctr">
              <a:defRPr/>
            </a:lvl1pPr>
          </a:lstStyle>
          <a:p>
            <a:endParaRPr lang="fr-FR"/>
          </a:p>
        </p:txBody>
      </p:sp>
      <p:sp>
        <p:nvSpPr>
          <p:cNvPr id="3" name="Datumsplatzhalter 2"/>
          <p:cNvSpPr>
            <a:spLocks noGrp="1"/>
          </p:cNvSpPr>
          <p:nvPr>
            <p:ph type="dt" sz="half" idx="11"/>
          </p:nvPr>
        </p:nvSpPr>
        <p:spPr bwMode="gray"/>
        <p:txBody>
          <a:bodyPr/>
          <a:lstStyle/>
          <a:p>
            <a:r>
              <a:rPr lang="en-US" dirty="0" smtClean="0"/>
              <a:t>June 2018</a:t>
            </a:r>
            <a:endParaRPr lang="en-US" dirty="0"/>
          </a:p>
        </p:txBody>
      </p:sp>
      <p:sp>
        <p:nvSpPr>
          <p:cNvPr id="5" name="Fußzeilenplatzhalter 4"/>
          <p:cNvSpPr>
            <a:spLocks noGrp="1"/>
          </p:cNvSpPr>
          <p:nvPr>
            <p:ph type="ftr" sz="quarter" idx="12"/>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3"/>
          </p:nvPr>
        </p:nvSpPr>
        <p:spPr bwMode="gray"/>
        <p:txBody>
          <a:bodyPr/>
          <a:lstStyle/>
          <a:p>
            <a:r>
              <a:rPr lang="en-US" dirty="0" smtClean="0"/>
              <a:t>Page </a:t>
            </a:r>
            <a:fld id="{99E26495-FA13-4534-B451-FB78AC0E3177}" type="slidenum">
              <a:rPr lang="en-US" smtClean="0"/>
              <a:pPr/>
              <a:t>‹#›</a:t>
            </a:fld>
            <a:endParaRPr lang="en-US" dirty="0"/>
          </a:p>
        </p:txBody>
      </p:sp>
      <p:sp>
        <p:nvSpPr>
          <p:cNvPr id="8" name="Rechteck 7" hidden="1"/>
          <p:cNvSpPr/>
          <p:nvPr userDrawn="1">
            <p:custDataLst>
              <p:tags r:id="rId4"/>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7" name="Titel 6"/>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extLst>
      <p:ext uri="{BB962C8B-B14F-4D97-AF65-F5344CB8AC3E}">
        <p14:creationId xmlns:p14="http://schemas.microsoft.com/office/powerpoint/2010/main" val="204792633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arge image without footer">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9581105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466"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3"/>
            </p:custDataLst>
          </p:nvPr>
        </p:nvSpPr>
        <p:spPr bwMode="gray">
          <a:xfrm>
            <a:off x="0" y="1414800"/>
            <a:ext cx="12196800" cy="54504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Bildplatzhalter 3"/>
          <p:cNvSpPr>
            <a:spLocks noGrp="1"/>
          </p:cNvSpPr>
          <p:nvPr>
            <p:ph type="pic" sz="quarter" idx="10"/>
          </p:nvPr>
        </p:nvSpPr>
        <p:spPr bwMode="gray">
          <a:xfrm>
            <a:off x="0" y="1449388"/>
            <a:ext cx="12196800" cy="5408612"/>
          </a:xfrm>
        </p:spPr>
        <p:txBody>
          <a:bodyPr tIns="1800000"/>
          <a:lstStyle>
            <a:lvl1pPr algn="ctr">
              <a:defRPr/>
            </a:lvl1pPr>
          </a:lstStyle>
          <a:p>
            <a:endParaRPr lang="fr-FR"/>
          </a:p>
        </p:txBody>
      </p:sp>
      <p:sp>
        <p:nvSpPr>
          <p:cNvPr id="8" name="Rechteck 7" hidden="1"/>
          <p:cNvSpPr/>
          <p:nvPr userDrawn="1">
            <p:custDataLst>
              <p:tags r:id="rId4"/>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7" name="Datumsplatzhalter 6"/>
          <p:cNvSpPr>
            <a:spLocks noGrp="1"/>
          </p:cNvSpPr>
          <p:nvPr>
            <p:ph type="dt" sz="half" idx="11"/>
          </p:nvPr>
        </p:nvSpPr>
        <p:spPr bwMode="gray"/>
        <p:txBody>
          <a:bodyPr/>
          <a:lstStyle/>
          <a:p>
            <a:r>
              <a:rPr lang="en-US" dirty="0" smtClean="0"/>
              <a:t>June 2018</a:t>
            </a:r>
            <a:endParaRPr lang="en-US" dirty="0"/>
          </a:p>
        </p:txBody>
      </p:sp>
      <p:sp>
        <p:nvSpPr>
          <p:cNvPr id="11" name="Fußzeilenplatzhalter 10"/>
          <p:cNvSpPr>
            <a:spLocks noGrp="1"/>
          </p:cNvSpPr>
          <p:nvPr>
            <p:ph type="ftr" sz="quarter" idx="12"/>
          </p:nvPr>
        </p:nvSpPr>
        <p:spPr bwMode="gray">
          <a:xfrm>
            <a:off x="3787200" y="6598800"/>
            <a:ext cx="8409600" cy="259200"/>
          </a:xfrm>
          <a:prstGeom prst="rect">
            <a:avLst/>
          </a:prstGeom>
        </p:spPr>
        <p:txBody>
          <a:bodyPr/>
          <a:lstStyle/>
          <a:p>
            <a:r>
              <a:rPr lang="en-US" smtClean="0"/>
              <a:t>TIA Portal Market Launch Team</a:t>
            </a:r>
            <a:endParaRPr lang="en-US" dirty="0"/>
          </a:p>
        </p:txBody>
      </p:sp>
      <p:sp>
        <p:nvSpPr>
          <p:cNvPr id="12" name="Foliennummernplatzhalter 11"/>
          <p:cNvSpPr>
            <a:spLocks noGrp="1"/>
          </p:cNvSpPr>
          <p:nvPr>
            <p:ph type="sldNum" sz="quarter" idx="13"/>
          </p:nvPr>
        </p:nvSpPr>
        <p:spPr bwMode="gray"/>
        <p:txBody>
          <a:bodyPr/>
          <a:lstStyle/>
          <a:p>
            <a:r>
              <a:rPr lang="en-US" dirty="0" smtClean="0"/>
              <a:t>Page </a:t>
            </a:r>
            <a:fld id="{99E26495-FA13-4534-B451-FB78AC0E3177}" type="slidenum">
              <a:rPr lang="en-US" smtClean="0"/>
              <a:pPr/>
              <a:t>‹#›</a:t>
            </a:fld>
            <a:endParaRPr lang="en-US" dirty="0"/>
          </a:p>
        </p:txBody>
      </p:sp>
    </p:spTree>
    <p:extLst>
      <p:ext uri="{BB962C8B-B14F-4D97-AF65-F5344CB8AC3E}">
        <p14:creationId xmlns:p14="http://schemas.microsoft.com/office/powerpoint/2010/main" val="6288480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692795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490"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0"/>
          </p:nvPr>
        </p:nvSpPr>
        <p:spPr bwMode="gray">
          <a:xfrm>
            <a:off x="0" y="3175"/>
            <a:ext cx="12196800" cy="6854825"/>
          </a:xfrm>
        </p:spPr>
        <p:txBody>
          <a:bodyPr tIns="1800000"/>
          <a:lstStyle>
            <a:lvl1pPr algn="ctr">
              <a:defRPr/>
            </a:lvl1pPr>
          </a:lstStyle>
          <a:p>
            <a:endParaRPr lang="fr-FR"/>
          </a:p>
        </p:txBody>
      </p:sp>
      <p:sp>
        <p:nvSpPr>
          <p:cNvPr id="9" name="Rechteck 8" hidden="1"/>
          <p:cNvSpPr/>
          <p:nvPr userDrawn="1">
            <p:custDataLst>
              <p:tags r:id="rId3"/>
            </p:custDataLst>
          </p:nvPr>
        </p:nvSpPr>
        <p:spPr bwMode="gray">
          <a:xfrm>
            <a:off x="0" y="1414800"/>
            <a:ext cx="12196800" cy="54504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8" name="Rechteck 7" hidden="1"/>
          <p:cNvSpPr/>
          <p:nvPr userDrawn="1">
            <p:custDataLst>
              <p:tags r:id="rId4"/>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Datumsplatzhalter 2"/>
          <p:cNvSpPr>
            <a:spLocks noGrp="1"/>
          </p:cNvSpPr>
          <p:nvPr>
            <p:ph type="dt" sz="half" idx="11"/>
          </p:nvPr>
        </p:nvSpPr>
        <p:spPr bwMode="gray"/>
        <p:txBody>
          <a:bodyPr/>
          <a:lstStyle/>
          <a:p>
            <a:r>
              <a:rPr lang="en-US" dirty="0" smtClean="0"/>
              <a:t>June 2018</a:t>
            </a:r>
            <a:endParaRPr lang="en-US" dirty="0"/>
          </a:p>
        </p:txBody>
      </p:sp>
      <p:sp>
        <p:nvSpPr>
          <p:cNvPr id="5" name="Fußzeilenplatzhalter 4"/>
          <p:cNvSpPr>
            <a:spLocks noGrp="1"/>
          </p:cNvSpPr>
          <p:nvPr>
            <p:ph type="ftr" sz="quarter" idx="12"/>
          </p:nvPr>
        </p:nvSpPr>
        <p:spPr bwMode="gray">
          <a:xfrm>
            <a:off x="3787200" y="6598800"/>
            <a:ext cx="8409600" cy="259200"/>
          </a:xfrm>
          <a:prstGeom prst="rect">
            <a:avLst/>
          </a:prstGeom>
        </p:spPr>
        <p:txBody>
          <a:bodyPr/>
          <a:lstStyle/>
          <a:p>
            <a:r>
              <a:rPr lang="en-US" smtClean="0"/>
              <a:t>TIA Portal Market Launch Team</a:t>
            </a:r>
            <a:endParaRPr lang="en-US" dirty="0"/>
          </a:p>
        </p:txBody>
      </p:sp>
      <p:sp>
        <p:nvSpPr>
          <p:cNvPr id="6" name="Foliennummernplatzhalter 5"/>
          <p:cNvSpPr>
            <a:spLocks noGrp="1"/>
          </p:cNvSpPr>
          <p:nvPr>
            <p:ph type="sldNum" sz="quarter" idx="13"/>
          </p:nvPr>
        </p:nvSpPr>
        <p:spPr bwMode="gray"/>
        <p:txBody>
          <a:bodyPr/>
          <a:lstStyle/>
          <a:p>
            <a:r>
              <a:rPr lang="en-US" dirty="0" smtClean="0"/>
              <a:t>Page </a:t>
            </a:r>
            <a:fld id="{99E26495-FA13-4534-B451-FB78AC0E3177}" type="slidenum">
              <a:rPr lang="en-US" smtClean="0"/>
              <a:pPr/>
              <a:t>‹#›</a:t>
            </a:fld>
            <a:endParaRPr lang="en-US" dirty="0"/>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grpSp>
        <p:nvGrpSpPr>
          <p:cNvPr id="34" name="Gruppieren 33"/>
          <p:cNvGrpSpPr/>
          <p:nvPr userDrawn="1"/>
        </p:nvGrpSpPr>
        <p:grpSpPr bwMode="gray">
          <a:xfrm>
            <a:off x="-216000" y="-216000"/>
            <a:ext cx="12628800" cy="7290000"/>
            <a:chOff x="-216000" y="-216000"/>
            <a:chExt cx="12628800" cy="7290000"/>
          </a:xfrm>
        </p:grpSpPr>
        <p:cxnSp>
          <p:nvCxnSpPr>
            <p:cNvPr id="35" name="Gerade Verbindung 34"/>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39"/>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0"/>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Gerade Verbindung 41"/>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3" name="Gerade Verbindung 42"/>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4" name="Gerade Verbindung 43"/>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Gerade Verbindung 44"/>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Gerade Verbindung 45"/>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Gerade Verbindung 46"/>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Gerade Verbindung 47"/>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Gerade Verbindung 48"/>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Gerade Verbindung 49"/>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Gerade Verbindung 50"/>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350671017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ree Content" preserve="1" userDrawn="1">
  <p:cSld name="1_Free Content">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3240733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514"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bwMode="gray">
          <a:xfrm>
            <a:off x="0" y="3175"/>
            <a:ext cx="12198350" cy="6854825"/>
          </a:xfrm>
          <a:prstGeom prst="rect">
            <a:avLst/>
          </a:prstGeo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a:extLst/>
        </p:spPr>
        <p:txBody>
          <a:bodyPr vert="horz" wrap="square" lIns="216000" tIns="90000" rIns="216000" bIns="216000" numCol="1" anchor="b" anchorCtr="0" compatLnSpc="1">
            <a:prstTxWarp prst="textNoShape">
              <a:avLst/>
            </a:prstTxWarp>
            <a:noAutofit/>
          </a:bodyPr>
          <a:lstStyle/>
          <a:p>
            <a:pPr lvl="0">
              <a:spcBef>
                <a:spcPct val="0"/>
              </a:spcBef>
            </a:pPr>
            <a:endParaRPr lang="en-US" sz="4400" b="1" dirty="0" err="1" smtClean="0">
              <a:solidFill>
                <a:srgbClr val="FFFFFF"/>
              </a:solidFill>
              <a:ea typeface="+mj-ea"/>
              <a:cs typeface="Arial" pitchFamily="34" charset="0"/>
            </a:endParaRPr>
          </a:p>
        </p:txBody>
      </p:sp>
      <p:sp>
        <p:nvSpPr>
          <p:cNvPr id="8" name="Rechteck 7" hidden="1"/>
          <p:cNvSpPr/>
          <p:nvPr userDrawn="1">
            <p:custDataLst>
              <p:tags r:id="rId4"/>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7" name="Rechteck 6" hidden="1"/>
          <p:cNvSpPr/>
          <p:nvPr userDrawn="1">
            <p:custDataLst>
              <p:tags r:id="rId5"/>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lvl1pPr>
              <a:defRPr>
                <a:solidFill>
                  <a:schemeClr val="bg1"/>
                </a:solidFill>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grpSp>
        <p:nvGrpSpPr>
          <p:cNvPr id="34" name="Gruppieren 33"/>
          <p:cNvGrpSpPr/>
          <p:nvPr userDrawn="1"/>
        </p:nvGrpSpPr>
        <p:grpSpPr bwMode="gray">
          <a:xfrm>
            <a:off x="-216000" y="-216000"/>
            <a:ext cx="12628800" cy="7290000"/>
            <a:chOff x="-216000" y="-216000"/>
            <a:chExt cx="12628800" cy="7290000"/>
          </a:xfrm>
        </p:grpSpPr>
        <p:cxnSp>
          <p:nvCxnSpPr>
            <p:cNvPr id="35" name="Gerade Verbindung 34"/>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39"/>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0"/>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Gerade Verbindung 41"/>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3" name="Gerade Verbindung 42"/>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4" name="Gerade Verbindung 43"/>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Gerade Verbindung 44"/>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Gerade Verbindung 45"/>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Gerade Verbindung 46"/>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Gerade Verbindung 47"/>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Gerade Verbindung 48"/>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Gerade Verbindung 49"/>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Gerade Verbindung 50"/>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custDataLst>
      <p:custData r:id="rId2"/>
    </p:custDataLst>
    <p:extLst>
      <p:ext uri="{BB962C8B-B14F-4D97-AF65-F5344CB8AC3E}">
        <p14:creationId xmlns:p14="http://schemas.microsoft.com/office/powerpoint/2010/main" val="2068805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ree Content" preserve="1" userDrawn="1">
  <p:cSld name="1_Free Content">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29657345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38"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4" name="Rechteck 33"/>
          <p:cNvSpPr/>
          <p:nvPr userDrawn="1"/>
        </p:nvSpPr>
        <p:spPr bwMode="gray">
          <a:xfrm>
            <a:off x="0" y="3175"/>
            <a:ext cx="12198350" cy="6854825"/>
          </a:xfrm>
          <a:prstGeom prst="rect">
            <a:avLst/>
          </a:prstGeom>
          <a:solidFill>
            <a:srgbClr val="50BED7"/>
          </a:solidFill>
          <a:ln w="9525">
            <a:noFill/>
            <a:miter lim="800000"/>
            <a:headEnd/>
            <a:tailEnd/>
          </a:ln>
          <a:extLst/>
        </p:spPr>
        <p:txBody>
          <a:bodyPr vert="horz" wrap="square" lIns="216000" tIns="90000" rIns="216000" bIns="216000" numCol="1" anchor="b" anchorCtr="0" compatLnSpc="1">
            <a:prstTxWarp prst="textNoShape">
              <a:avLst/>
            </a:prstTxWarp>
            <a:noAutofit/>
          </a:bodyPr>
          <a:lstStyle/>
          <a:p>
            <a:pPr lvl="0">
              <a:spcBef>
                <a:spcPct val="0"/>
              </a:spcBef>
            </a:pPr>
            <a:endParaRPr lang="en-US" sz="4400" b="1" dirty="0" err="1" smtClean="0">
              <a:solidFill>
                <a:srgbClr val="FFFFFF"/>
              </a:solidFill>
              <a:ea typeface="+mj-ea"/>
              <a:cs typeface="Arial" pitchFamily="34" charset="0"/>
            </a:endParaRPr>
          </a:p>
        </p:txBody>
      </p:sp>
      <p:sp>
        <p:nvSpPr>
          <p:cNvPr id="8" name="Rechteck 7" hidden="1"/>
          <p:cNvSpPr/>
          <p:nvPr userDrawn="1">
            <p:custDataLst>
              <p:tags r:id="rId4"/>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7" name="Rechteck 6" hidden="1"/>
          <p:cNvSpPr/>
          <p:nvPr userDrawn="1">
            <p:custDataLst>
              <p:tags r:id="rId5"/>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lvl1pPr>
              <a:defRPr>
                <a:solidFill>
                  <a:schemeClr val="bg1"/>
                </a:solidFill>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grpSp>
        <p:nvGrpSpPr>
          <p:cNvPr id="35" name="Gruppieren 34"/>
          <p:cNvGrpSpPr/>
          <p:nvPr userDrawn="1"/>
        </p:nvGrpSpPr>
        <p:grpSpPr bwMode="gray">
          <a:xfrm>
            <a:off x="-216000" y="-216000"/>
            <a:ext cx="12628800" cy="7290000"/>
            <a:chOff x="-216000" y="-216000"/>
            <a:chExt cx="12628800" cy="7290000"/>
          </a:xfrm>
        </p:grpSpPr>
        <p:cxnSp>
          <p:nvCxnSpPr>
            <p:cNvPr id="36" name="Gerade Verbindung 35"/>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39"/>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0"/>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Gerade Verbindung 41"/>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3" name="Gerade Verbindung 42"/>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4" name="Gerade Verbindung 43"/>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Gerade Verbindung 44"/>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Gerade Verbindung 45"/>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Gerade Verbindung 46"/>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Gerade Verbindung 47"/>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Gerade Verbindung 48"/>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Gerade Verbindung 49"/>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Gerade Verbindung 50"/>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custDataLst>
      <p:custData r:id="rId2"/>
    </p:custDataLst>
    <p:extLst>
      <p:ext uri="{BB962C8B-B14F-4D97-AF65-F5344CB8AC3E}">
        <p14:creationId xmlns:p14="http://schemas.microsoft.com/office/powerpoint/2010/main" val="5788008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object (large)" preserve="1" userDrawn="1">
  <p:cSld name="One object (large)">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3"/>
            </p:custDataLst>
            <p:extLst>
              <p:ext uri="{D42A27DB-BD31-4B8C-83A1-F6EECF244321}">
                <p14:modId xmlns:p14="http://schemas.microsoft.com/office/powerpoint/2010/main" val="15903653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62"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4"/>
            </p:custDataLst>
          </p:nvPr>
        </p:nvSpPr>
        <p:spPr bwMode="gray">
          <a:xfrm>
            <a:off x="605133" y="1414800"/>
            <a:ext cx="11106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8208000" cy="4752000"/>
          </a:xfrm>
        </p:spPr>
        <p:txBody>
          <a:bodyPr/>
          <a:lstStyle>
            <a:lvl1pPr>
              <a:buFont typeface="Arial" pitchFamily="34" charset="0"/>
              <a:buNone/>
              <a:defRPr/>
            </a:lvl1p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hteck 7" hidden="1"/>
          <p:cNvSpPr/>
          <p:nvPr userDrawn="1">
            <p:custDataLst>
              <p:tags r:id="rId6"/>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1" name="Titel 10"/>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2" name="Datumsplatzhalter 11"/>
          <p:cNvSpPr>
            <a:spLocks noGrp="1"/>
          </p:cNvSpPr>
          <p:nvPr>
            <p:ph type="dt" sz="half" idx="10"/>
          </p:nvPr>
        </p:nvSpPr>
        <p:spPr bwMode="gray"/>
        <p:txBody>
          <a:bodyPr/>
          <a:lstStyle/>
          <a:p>
            <a:r>
              <a:rPr lang="en-US" dirty="0" smtClean="0"/>
              <a:t>June 2018</a:t>
            </a:r>
            <a:endParaRPr lang="en-US" dirty="0"/>
          </a:p>
        </p:txBody>
      </p:sp>
      <p:sp>
        <p:nvSpPr>
          <p:cNvPr id="13" name="Fußzeilenplatzhalter 12"/>
          <p:cNvSpPr>
            <a:spLocks noGrp="1"/>
          </p:cNvSpPr>
          <p:nvPr>
            <p:ph type="ftr" sz="quarter" idx="11"/>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14" name="Foliennummernplatzhalter 13"/>
          <p:cNvSpPr>
            <a:spLocks noGrp="1"/>
          </p:cNvSpPr>
          <p:nvPr>
            <p:ph type="sldNum" sz="quarter" idx="12"/>
          </p:nvPr>
        </p:nvSpPr>
        <p:spPr bwMode="gray"/>
        <p:txBody>
          <a:bodyPr/>
          <a:lstStyle/>
          <a:p>
            <a:r>
              <a:rPr lang="en-US" dirty="0" smtClean="0"/>
              <a:t>Page </a:t>
            </a:r>
            <a:fld id="{99E26495-FA13-4534-B451-FB78AC0E3177}" type="slidenum">
              <a:rPr lang="en-US" smtClean="0"/>
              <a:pPr/>
              <a:t>‹#›</a:t>
            </a:fld>
            <a:endParaRPr lang="en-US" dirty="0"/>
          </a:p>
        </p:txBody>
      </p:sp>
    </p:spTree>
    <p:custDataLst>
      <p:custData r:id="rId2"/>
    </p:custDataLst>
    <p:extLst>
      <p:ext uri="{BB962C8B-B14F-4D97-AF65-F5344CB8AC3E}">
        <p14:creationId xmlns:p14="http://schemas.microsoft.com/office/powerpoint/2010/main" val="4288498463"/>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object (small)" preserve="1" userDrawn="1">
  <p:cSld name="One object (small)">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3"/>
            </p:custDataLst>
            <p:extLst>
              <p:ext uri="{D42A27DB-BD31-4B8C-83A1-F6EECF244321}">
                <p14:modId xmlns:p14="http://schemas.microsoft.com/office/powerpoint/2010/main" val="34637784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86"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6768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0"/>
          </p:nvPr>
        </p:nvSpPr>
        <p:spPr bwMode="gray"/>
        <p:txBody>
          <a:bodyPr/>
          <a:lstStyle/>
          <a:p>
            <a:r>
              <a:rPr lang="en-US" dirty="0" smtClean="0"/>
              <a:t>June 2018</a:t>
            </a:r>
            <a:endParaRPr lang="en-US" dirty="0"/>
          </a:p>
        </p:txBody>
      </p:sp>
      <p:sp>
        <p:nvSpPr>
          <p:cNvPr id="5" name="Fußzeilenplatzhalter 4"/>
          <p:cNvSpPr>
            <a:spLocks noGrp="1"/>
          </p:cNvSpPr>
          <p:nvPr>
            <p:ph type="ftr" sz="quarter" idx="11"/>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2"/>
          </p:nvPr>
        </p:nvSpPr>
        <p:spPr bwMode="gray"/>
        <p:txBody>
          <a:bodyPr/>
          <a:lstStyle/>
          <a:p>
            <a:r>
              <a:rPr lang="en-US" dirty="0" smtClean="0"/>
              <a:t>Page </a:t>
            </a:r>
            <a:fld id="{99E26495-FA13-4534-B451-FB78AC0E3177}" type="slidenum">
              <a:rPr lang="en-US" smtClean="0"/>
              <a:pPr/>
              <a:t>‹#›</a:t>
            </a:fld>
            <a:endParaRPr lang="en-US" dirty="0"/>
          </a:p>
        </p:txBody>
      </p:sp>
      <p:sp>
        <p:nvSpPr>
          <p:cNvPr id="8" name="Rechteck 7" hidden="1"/>
          <p:cNvSpPr/>
          <p:nvPr userDrawn="1">
            <p:custDataLst>
              <p:tags r:id="rId6"/>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3146947882"/>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3"/>
            </p:custDataLst>
            <p:extLst>
              <p:ext uri="{D42A27DB-BD31-4B8C-83A1-F6EECF244321}">
                <p14:modId xmlns:p14="http://schemas.microsoft.com/office/powerpoint/2010/main" val="41059114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10"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0" name="Rechteck 9"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sz="half" idx="1"/>
            <p:custDataLst>
              <p:tags r:id="rId5"/>
            </p:custDataLst>
          </p:nvPr>
        </p:nvSpPr>
        <p:spPr bwMode="gray">
          <a:xfrm>
            <a:off x="626400" y="1449308"/>
            <a:ext cx="5472000" cy="4752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half" idx="2"/>
            <p:custDataLst>
              <p:tags r:id="rId6"/>
            </p:custDataLst>
          </p:nvPr>
        </p:nvSpPr>
        <p:spPr bwMode="gray">
          <a:xfrm>
            <a:off x="6242400" y="1449308"/>
            <a:ext cx="5472000" cy="4752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umsplatzhalter 4"/>
          <p:cNvSpPr>
            <a:spLocks noGrp="1"/>
          </p:cNvSpPr>
          <p:nvPr>
            <p:ph type="dt" sz="half" idx="10"/>
          </p:nvPr>
        </p:nvSpPr>
        <p:spPr bwMode="gray"/>
        <p:txBody>
          <a:bodyPr/>
          <a:lstStyle/>
          <a:p>
            <a:r>
              <a:rPr lang="en-US" dirty="0" smtClean="0"/>
              <a:t>June 2018</a:t>
            </a:r>
            <a:endParaRPr lang="en-US" dirty="0"/>
          </a:p>
        </p:txBody>
      </p:sp>
      <p:sp>
        <p:nvSpPr>
          <p:cNvPr id="6" name="Fußzeilenplatzhalter 5"/>
          <p:cNvSpPr>
            <a:spLocks noGrp="1"/>
          </p:cNvSpPr>
          <p:nvPr>
            <p:ph type="ftr" sz="quarter" idx="11"/>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7" name="Foliennummernplatzhalter 6"/>
          <p:cNvSpPr>
            <a:spLocks noGrp="1"/>
          </p:cNvSpPr>
          <p:nvPr>
            <p:ph type="sldNum" sz="quarter" idx="12"/>
          </p:nvPr>
        </p:nvSpPr>
        <p:spPr bwMode="gray"/>
        <p:txBody>
          <a:bodyPr/>
          <a:lstStyle/>
          <a:p>
            <a:r>
              <a:rPr lang="en-US" dirty="0" smtClean="0"/>
              <a:t>Page </a:t>
            </a:r>
            <a:fld id="{99E26495-FA13-4534-B451-FB78AC0E3177}" type="slidenum">
              <a:rPr lang="en-US" smtClean="0"/>
              <a:pPr/>
              <a:t>‹#›</a:t>
            </a:fld>
            <a:endParaRPr lang="en-US" dirty="0"/>
          </a:p>
        </p:txBody>
      </p:sp>
      <p:sp>
        <p:nvSpPr>
          <p:cNvPr id="9" name="Rechteck 8" hidden="1"/>
          <p:cNvSpPr/>
          <p:nvPr userDrawn="1">
            <p:custDataLst>
              <p:tags r:id="rId7"/>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2" name="Titel 1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1082957606"/>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two images">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484586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34"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Rechteck 10" hidden="1"/>
          <p:cNvSpPr/>
          <p:nvPr userDrawn="1">
            <p:custDataLst>
              <p:tags r:id="rId3"/>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sz="half" idx="1"/>
            <p:custDataLst>
              <p:tags r:id="rId4"/>
            </p:custDataLst>
          </p:nvPr>
        </p:nvSpPr>
        <p:spPr bwMode="gray">
          <a:xfrm>
            <a:off x="626400" y="1449308"/>
            <a:ext cx="5472000" cy="4752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Bildplatzhalter 4"/>
          <p:cNvSpPr>
            <a:spLocks noGrp="1"/>
          </p:cNvSpPr>
          <p:nvPr>
            <p:ph type="pic" sz="quarter" idx="10"/>
          </p:nvPr>
        </p:nvSpPr>
        <p:spPr bwMode="gray">
          <a:xfrm>
            <a:off x="6242400" y="1449036"/>
            <a:ext cx="5472000" cy="2304000"/>
          </a:xfrm>
        </p:spPr>
        <p:txBody>
          <a:bodyPr tIns="648000"/>
          <a:lstStyle>
            <a:lvl1pPr algn="ctr">
              <a:defRPr/>
            </a:lvl1pPr>
          </a:lstStyle>
          <a:p>
            <a:endParaRPr lang="fr-FR"/>
          </a:p>
        </p:txBody>
      </p:sp>
      <p:sp>
        <p:nvSpPr>
          <p:cNvPr id="6" name="Bildplatzhalter 4"/>
          <p:cNvSpPr>
            <a:spLocks noGrp="1"/>
          </p:cNvSpPr>
          <p:nvPr>
            <p:ph type="pic" sz="quarter" idx="11"/>
          </p:nvPr>
        </p:nvSpPr>
        <p:spPr bwMode="gray">
          <a:xfrm>
            <a:off x="6242400" y="3897308"/>
            <a:ext cx="5472000" cy="2304000"/>
          </a:xfrm>
        </p:spPr>
        <p:txBody>
          <a:bodyPr tIns="648000"/>
          <a:lstStyle>
            <a:lvl1pPr algn="ctr">
              <a:defRPr/>
            </a:lvl1pPr>
          </a:lstStyle>
          <a:p>
            <a:endParaRPr lang="fr-FR" dirty="0"/>
          </a:p>
        </p:txBody>
      </p:sp>
      <p:sp>
        <p:nvSpPr>
          <p:cNvPr id="4" name="Datumsplatzhalter 3"/>
          <p:cNvSpPr>
            <a:spLocks noGrp="1"/>
          </p:cNvSpPr>
          <p:nvPr>
            <p:ph type="dt" sz="half" idx="12"/>
          </p:nvPr>
        </p:nvSpPr>
        <p:spPr bwMode="gray"/>
        <p:txBody>
          <a:bodyPr/>
          <a:lstStyle/>
          <a:p>
            <a:r>
              <a:rPr lang="en-US" dirty="0" smtClean="0"/>
              <a:t>June 2018</a:t>
            </a:r>
            <a:endParaRPr lang="en-US" dirty="0"/>
          </a:p>
        </p:txBody>
      </p:sp>
      <p:sp>
        <p:nvSpPr>
          <p:cNvPr id="7" name="Fußzeilenplatzhalter 6"/>
          <p:cNvSpPr>
            <a:spLocks noGrp="1"/>
          </p:cNvSpPr>
          <p:nvPr>
            <p:ph type="ftr" sz="quarter" idx="13"/>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8" name="Foliennummernplatzhalter 7"/>
          <p:cNvSpPr>
            <a:spLocks noGrp="1"/>
          </p:cNvSpPr>
          <p:nvPr>
            <p:ph type="sldNum" sz="quarter" idx="14"/>
          </p:nvPr>
        </p:nvSpPr>
        <p:spPr bwMode="gray"/>
        <p:txBody>
          <a:bodyPr/>
          <a:lstStyle/>
          <a:p>
            <a:r>
              <a:rPr lang="en-US" dirty="0" smtClean="0"/>
              <a:t>Page </a:t>
            </a:r>
            <a:fld id="{99E26495-FA13-4534-B451-FB78AC0E3177}" type="slidenum">
              <a:rPr lang="en-US" smtClean="0"/>
              <a:pPr/>
              <a:t>‹#›</a:t>
            </a:fld>
            <a:endParaRPr lang="en-US" dirty="0"/>
          </a:p>
        </p:txBody>
      </p:sp>
      <p:sp>
        <p:nvSpPr>
          <p:cNvPr id="10" name="Rechteck 9" hidden="1"/>
          <p:cNvSpPr/>
          <p:nvPr userDrawn="1">
            <p:custDataLst>
              <p:tags r:id="rId5"/>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4" name="Titel 13"/>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extLst>
      <p:ext uri="{BB962C8B-B14F-4D97-AF65-F5344CB8AC3E}">
        <p14:creationId xmlns:p14="http://schemas.microsoft.com/office/powerpoint/2010/main" val="26011356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two images 2">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409315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658"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 name="cdtContent Placeholder 2 Id3"/>
          <p:cNvSpPr>
            <a:spLocks noGrp="1"/>
          </p:cNvSpPr>
          <p:nvPr>
            <p:ph sz="half" idx="1"/>
            <p:custDataLst>
              <p:tags r:id="rId3"/>
            </p:custDataLst>
          </p:nvPr>
        </p:nvSpPr>
        <p:spPr bwMode="gray">
          <a:xfrm>
            <a:off x="626400" y="1449308"/>
            <a:ext cx="5904000" cy="4752000"/>
          </a:xfrm>
          <a:solidFill>
            <a:schemeClr val="accent2"/>
          </a:solidFill>
          <a:ln w="9525">
            <a:noFill/>
            <a:miter lim="800000"/>
            <a:headEnd/>
            <a:tailEnd/>
          </a:ln>
        </p:spPr>
        <p:txBody>
          <a:bodyPr vert="horz" wrap="square" lIns="288000" tIns="252000" rIns="576000" bIns="25200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hteck 10"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 name="Bildplatzhalter 4"/>
          <p:cNvSpPr>
            <a:spLocks noGrp="1"/>
          </p:cNvSpPr>
          <p:nvPr>
            <p:ph type="pic" sz="quarter" idx="10"/>
          </p:nvPr>
        </p:nvSpPr>
        <p:spPr bwMode="gray">
          <a:xfrm>
            <a:off x="6242400" y="1737036"/>
            <a:ext cx="5472000" cy="2016000"/>
          </a:xfrm>
        </p:spPr>
        <p:txBody>
          <a:bodyPr tIns="648000"/>
          <a:lstStyle>
            <a:lvl1pPr algn="ctr">
              <a:defRPr/>
            </a:lvl1pPr>
          </a:lstStyle>
          <a:p>
            <a:endParaRPr lang="fr-FR"/>
          </a:p>
        </p:txBody>
      </p:sp>
      <p:sp>
        <p:nvSpPr>
          <p:cNvPr id="6" name="Bildplatzhalter 4"/>
          <p:cNvSpPr>
            <a:spLocks noGrp="1"/>
          </p:cNvSpPr>
          <p:nvPr>
            <p:ph type="pic" sz="quarter" idx="11"/>
          </p:nvPr>
        </p:nvSpPr>
        <p:spPr bwMode="gray">
          <a:xfrm>
            <a:off x="6242400" y="3897308"/>
            <a:ext cx="5472000" cy="2016000"/>
          </a:xfrm>
        </p:spPr>
        <p:txBody>
          <a:bodyPr tIns="648000"/>
          <a:lstStyle>
            <a:lvl1pPr algn="ctr">
              <a:defRPr/>
            </a:lvl1pPr>
          </a:lstStyle>
          <a:p>
            <a:endParaRPr lang="fr-FR" dirty="0"/>
          </a:p>
        </p:txBody>
      </p:sp>
      <p:sp>
        <p:nvSpPr>
          <p:cNvPr id="4" name="Datumsplatzhalter 3"/>
          <p:cNvSpPr>
            <a:spLocks noGrp="1"/>
          </p:cNvSpPr>
          <p:nvPr>
            <p:ph type="dt" sz="half" idx="12"/>
          </p:nvPr>
        </p:nvSpPr>
        <p:spPr bwMode="gray"/>
        <p:txBody>
          <a:bodyPr/>
          <a:lstStyle/>
          <a:p>
            <a:r>
              <a:rPr lang="en-US" dirty="0" smtClean="0"/>
              <a:t>June 2018</a:t>
            </a:r>
            <a:endParaRPr lang="en-US" dirty="0"/>
          </a:p>
        </p:txBody>
      </p:sp>
      <p:sp>
        <p:nvSpPr>
          <p:cNvPr id="7" name="Fußzeilenplatzhalter 6"/>
          <p:cNvSpPr>
            <a:spLocks noGrp="1"/>
          </p:cNvSpPr>
          <p:nvPr>
            <p:ph type="ftr" sz="quarter" idx="13"/>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8" name="Foliennummernplatzhalter 7"/>
          <p:cNvSpPr>
            <a:spLocks noGrp="1"/>
          </p:cNvSpPr>
          <p:nvPr>
            <p:ph type="sldNum" sz="quarter" idx="14"/>
          </p:nvPr>
        </p:nvSpPr>
        <p:spPr bwMode="gray"/>
        <p:txBody>
          <a:bodyPr/>
          <a:lstStyle/>
          <a:p>
            <a:r>
              <a:rPr lang="en-US" dirty="0" smtClean="0"/>
              <a:t>Page </a:t>
            </a:r>
            <a:fld id="{99E26495-FA13-4534-B451-FB78AC0E3177}" type="slidenum">
              <a:rPr lang="en-US" smtClean="0"/>
              <a:pPr/>
              <a:t>‹#›</a:t>
            </a:fld>
            <a:endParaRPr lang="en-US" dirty="0"/>
          </a:p>
        </p:txBody>
      </p:sp>
      <p:sp>
        <p:nvSpPr>
          <p:cNvPr id="10" name="Rechteck 9" hidden="1"/>
          <p:cNvSpPr/>
          <p:nvPr userDrawn="1">
            <p:custDataLst>
              <p:tags r:id="rId5"/>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4" name="Titel 13"/>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extLst>
      <p:ext uri="{BB962C8B-B14F-4D97-AF65-F5344CB8AC3E}">
        <p14:creationId xmlns:p14="http://schemas.microsoft.com/office/powerpoint/2010/main" val="2461127241"/>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lor fill">
    <p:spTree>
      <p:nvGrpSpPr>
        <p:cNvPr id="1" name=""/>
        <p:cNvGrpSpPr/>
        <p:nvPr/>
      </p:nvGrpSpPr>
      <p:grpSpPr>
        <a:xfrm>
          <a:off x="0" y="0"/>
          <a:ext cx="0" cy="0"/>
          <a:chOff x="0" y="0"/>
          <a:chExt cx="0" cy="0"/>
        </a:xfrm>
      </p:grpSpPr>
      <p:sp>
        <p:nvSpPr>
          <p:cNvPr id="38" name="Rechteck 37"/>
          <p:cNvSpPr/>
          <p:nvPr userDrawn="1"/>
        </p:nvSpPr>
        <p:spPr bwMode="auto">
          <a:xfrm>
            <a:off x="122511" y="5877272"/>
            <a:ext cx="12025336" cy="828092"/>
          </a:xfrm>
          <a:prstGeom prst="rect">
            <a:avLst/>
          </a:prstGeom>
          <a:solidFill>
            <a:schemeClr val="bg1"/>
          </a:solidFill>
          <a:ln>
            <a:noFill/>
          </a:ln>
          <a:effectLs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endParaRPr lang="en-US" sz="1800" b="0" i="0" u="none" baseline="0" dirty="0" smtClean="0">
              <a:solidFill>
                <a:srgbClr val="000000"/>
              </a:solidFill>
              <a:latin typeface="Arial"/>
              <a:ea typeface="Arial Unicode MS" panose="020B0604020202020204" pitchFamily="34" charset="-128"/>
              <a:cs typeface="Arial Unicode MS" panose="020B0604020202020204" pitchFamily="34" charset="-128"/>
            </a:endParaRPr>
          </a:p>
        </p:txBody>
      </p:sp>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30974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250"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6" name="Rechteck 35" hidden="1"/>
          <p:cNvSpPr/>
          <p:nvPr userDrawn="1">
            <p:custDataLst>
              <p:tags r:id="rId3"/>
            </p:custDataLst>
          </p:nvPr>
        </p:nvSpPr>
        <p:spPr bwMode="gray">
          <a:xfrm>
            <a:off x="3175" y="-1"/>
            <a:ext cx="12196800" cy="6854825"/>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7" name="Rechteck 56"/>
          <p:cNvSpPr/>
          <p:nvPr userDrawn="1"/>
        </p:nvSpPr>
        <p:spPr bwMode="gray">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5" name="cdtText Box 101 Id11"/>
          <p:cNvSpPr txBox="1">
            <a:spLocks noChangeArrowheads="1"/>
          </p:cNvSpPr>
          <p:nvPr userDrawn="1">
            <p:custDataLst>
              <p:tags r:id="rId4"/>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sp>
        <p:nvSpPr>
          <p:cNvPr id="9" name="Textplatzhalter 57343"/>
          <p:cNvSpPr>
            <a:spLocks noGrp="1"/>
          </p:cNvSpPr>
          <p:nvPr>
            <p:ph type="body" sz="quarter" idx="12" hasCustomPrompt="1"/>
          </p:nvPr>
        </p:nvSpPr>
        <p:spPr bwMode="gray">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en-US" dirty="0" smtClean="0"/>
              <a:t>Please insert URL</a:t>
            </a:r>
          </a:p>
        </p:txBody>
      </p:sp>
      <p:sp>
        <p:nvSpPr>
          <p:cNvPr id="10" name="Textplatzhalter 57343"/>
          <p:cNvSpPr>
            <a:spLocks noGrp="1"/>
          </p:cNvSpPr>
          <p:nvPr>
            <p:ph type="body" sz="quarter" idx="13" hasCustomPrompt="1"/>
          </p:nvPr>
        </p:nvSpPr>
        <p:spPr bwMode="gray">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en-US" smtClean="0"/>
              <a:t>Please insert Restrictedity note</a:t>
            </a:r>
            <a:endParaRPr lang="en-US" dirty="0" smtClean="0"/>
          </a:p>
        </p:txBody>
      </p:sp>
      <p:grpSp>
        <p:nvGrpSpPr>
          <p:cNvPr id="58" name="Group 33"/>
          <p:cNvGrpSpPr>
            <a:grpSpLocks noChangeAspect="1"/>
          </p:cNvGrpSpPr>
          <p:nvPr userDrawn="1"/>
        </p:nvGrpSpPr>
        <p:grpSpPr bwMode="gray">
          <a:xfrm>
            <a:off x="9555163" y="323850"/>
            <a:ext cx="2159000" cy="914400"/>
            <a:chOff x="6019" y="204"/>
            <a:chExt cx="1360" cy="576"/>
          </a:xfrm>
        </p:grpSpPr>
        <p:sp>
          <p:nvSpPr>
            <p:cNvPr id="67"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 name="Titel 2"/>
          <p:cNvSpPr>
            <a:spLocks noGrp="1"/>
          </p:cNvSpPr>
          <p:nvPr>
            <p:ph type="title" hasCustomPrompt="1"/>
            <p:custDataLst>
              <p:tags r:id="rId5"/>
            </p:custDataLst>
          </p:nvPr>
        </p:nvSpPr>
        <p:spPr bwMode="gray">
          <a:xfrm>
            <a:off x="626791" y="4142059"/>
            <a:ext cx="6480496" cy="166320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12824234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3"/>
            </p:custDataLst>
            <p:extLst>
              <p:ext uri="{D42A27DB-BD31-4B8C-83A1-F6EECF244321}">
                <p14:modId xmlns:p14="http://schemas.microsoft.com/office/powerpoint/2010/main" val="238600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682"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0" name="Rechteck 9"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036"/>
            <a:ext cx="8208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6"/>
            </p:custDataLst>
          </p:nvPr>
        </p:nvSpPr>
        <p:spPr bwMode="gray">
          <a:xfrm>
            <a:off x="626400" y="3897308"/>
            <a:ext cx="8208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4"/>
          </p:nvPr>
        </p:nvSpPr>
        <p:spPr bwMode="gray"/>
        <p:txBody>
          <a:bodyPr/>
          <a:lstStyle/>
          <a:p>
            <a:r>
              <a:rPr lang="en-US" dirty="0" smtClean="0"/>
              <a:t>June 2018</a:t>
            </a:r>
            <a:endParaRPr lang="en-US" dirty="0"/>
          </a:p>
        </p:txBody>
      </p:sp>
      <p:sp>
        <p:nvSpPr>
          <p:cNvPr id="5" name="Fußzeilenplatzhalter 4"/>
          <p:cNvSpPr>
            <a:spLocks noGrp="1"/>
          </p:cNvSpPr>
          <p:nvPr>
            <p:ph type="ftr" sz="quarter" idx="15"/>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6"/>
          </p:nvPr>
        </p:nvSpPr>
        <p:spPr bwMode="gray"/>
        <p:txBody>
          <a:bodyPr/>
          <a:lstStyle/>
          <a:p>
            <a:r>
              <a:rPr lang="en-US" dirty="0" smtClean="0"/>
              <a:t>Page </a:t>
            </a:r>
            <a:fld id="{99E26495-FA13-4534-B451-FB78AC0E3177}" type="slidenum">
              <a:rPr lang="en-US" smtClean="0"/>
              <a:pPr/>
              <a:t>‹#›</a:t>
            </a:fld>
            <a:endParaRPr lang="en-US" dirty="0"/>
          </a:p>
        </p:txBody>
      </p:sp>
      <p:sp>
        <p:nvSpPr>
          <p:cNvPr id="9" name="Rechteck 8" hidden="1"/>
          <p:cNvSpPr/>
          <p:nvPr userDrawn="1">
            <p:custDataLst>
              <p:tags r:id="rId7"/>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1" name="Titel 10"/>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241440268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3"/>
            </p:custDataLst>
            <p:extLst>
              <p:ext uri="{D42A27DB-BD31-4B8C-83A1-F6EECF244321}">
                <p14:modId xmlns:p14="http://schemas.microsoft.com/office/powerpoint/2010/main" val="1000720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706"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Rechteck 10"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3600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6"/>
            </p:custDataLst>
          </p:nvPr>
        </p:nvSpPr>
        <p:spPr bwMode="gray">
          <a:xfrm>
            <a:off x="4370400" y="1449308"/>
            <a:ext cx="3600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7"/>
            </p:custDataLst>
          </p:nvPr>
        </p:nvSpPr>
        <p:spPr bwMode="gray">
          <a:xfrm>
            <a:off x="8114400" y="1449308"/>
            <a:ext cx="3600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5"/>
          </p:nvPr>
        </p:nvSpPr>
        <p:spPr bwMode="gray"/>
        <p:txBody>
          <a:bodyPr/>
          <a:lstStyle/>
          <a:p>
            <a:r>
              <a:rPr lang="en-US" dirty="0" smtClean="0"/>
              <a:t>June 2018</a:t>
            </a:r>
            <a:endParaRPr lang="en-US" dirty="0"/>
          </a:p>
        </p:txBody>
      </p:sp>
      <p:sp>
        <p:nvSpPr>
          <p:cNvPr id="5" name="Fußzeilenplatzhalter 4"/>
          <p:cNvSpPr>
            <a:spLocks noGrp="1"/>
          </p:cNvSpPr>
          <p:nvPr>
            <p:ph type="ftr" sz="quarter" idx="16"/>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7"/>
          </p:nvPr>
        </p:nvSpPr>
        <p:spPr bwMode="gray"/>
        <p:txBody>
          <a:bodyPr/>
          <a:lstStyle/>
          <a:p>
            <a:r>
              <a:rPr lang="en-US" dirty="0" smtClean="0"/>
              <a:t>Page </a:t>
            </a:r>
            <a:fld id="{99E26495-FA13-4534-B451-FB78AC0E3177}" type="slidenum">
              <a:rPr lang="en-US" smtClean="0"/>
              <a:pPr/>
              <a:t>‹#›</a:t>
            </a:fld>
            <a:endParaRPr lang="en-US" dirty="0"/>
          </a:p>
        </p:txBody>
      </p:sp>
      <p:sp>
        <p:nvSpPr>
          <p:cNvPr id="10" name="Rechteck 9" hidden="1"/>
          <p:cNvSpPr/>
          <p:nvPr userDrawn="1">
            <p:custDataLst>
              <p:tags r:id="rId8"/>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4" name="Titel 13"/>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197366168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objects" preserve="1" userDrawn="1">
  <p:cSld name="Four objects">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26105636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730" name="think-cell Folie" r:id="rId11" imgW="270" imgH="270" progId="TCLayout.ActiveDocument.1">
                  <p:embed/>
                </p:oleObj>
              </mc:Choice>
              <mc:Fallback>
                <p:oleObj name="think-cell Foli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12" name="Rechteck 11" hidden="1"/>
          <p:cNvSpPr/>
          <p:nvPr userDrawn="1">
            <p:custDataLst>
              <p:tags r:id="rId4"/>
            </p:custDataLst>
          </p:nvPr>
        </p:nvSpPr>
        <p:spPr bwMode="gray">
          <a:xfrm>
            <a:off x="605134" y="1414800"/>
            <a:ext cx="11124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sz="quarter" idx="1"/>
            <p:custDataLst>
              <p:tags r:id="rId5"/>
            </p:custDataLst>
          </p:nvPr>
        </p:nvSpPr>
        <p:spPr bwMode="gray">
          <a:xfrm>
            <a:off x="626400" y="1452908"/>
            <a:ext cx="5472000" cy="2304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quarter" idx="2"/>
            <p:custDataLst>
              <p:tags r:id="rId6"/>
            </p:custDataLst>
          </p:nvPr>
        </p:nvSpPr>
        <p:spPr bwMode="gray">
          <a:xfrm>
            <a:off x="6242400" y="1452908"/>
            <a:ext cx="5472000" cy="2304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Content Placeholder 4 Id5"/>
          <p:cNvSpPr>
            <a:spLocks noGrp="1"/>
          </p:cNvSpPr>
          <p:nvPr>
            <p:ph sz="quarter" idx="3"/>
            <p:custDataLst>
              <p:tags r:id="rId7"/>
            </p:custDataLst>
          </p:nvPr>
        </p:nvSpPr>
        <p:spPr bwMode="gray">
          <a:xfrm>
            <a:off x="626400" y="3897308"/>
            <a:ext cx="5472000" cy="2304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Content Placeholder 5 Id6"/>
          <p:cNvSpPr>
            <a:spLocks noGrp="1"/>
          </p:cNvSpPr>
          <p:nvPr>
            <p:ph sz="quarter" idx="4"/>
            <p:custDataLst>
              <p:tags r:id="rId8"/>
            </p:custDataLst>
          </p:nvPr>
        </p:nvSpPr>
        <p:spPr bwMode="gray">
          <a:xfrm>
            <a:off x="6242400" y="3897308"/>
            <a:ext cx="5472000" cy="230400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Datumsplatzhalter 6"/>
          <p:cNvSpPr>
            <a:spLocks noGrp="1"/>
          </p:cNvSpPr>
          <p:nvPr>
            <p:ph type="dt" sz="half" idx="10"/>
          </p:nvPr>
        </p:nvSpPr>
        <p:spPr bwMode="gray"/>
        <p:txBody>
          <a:bodyPr/>
          <a:lstStyle/>
          <a:p>
            <a:r>
              <a:rPr lang="en-US" dirty="0" smtClean="0"/>
              <a:t>June 2018</a:t>
            </a:r>
            <a:endParaRPr lang="en-US" dirty="0"/>
          </a:p>
        </p:txBody>
      </p:sp>
      <p:sp>
        <p:nvSpPr>
          <p:cNvPr id="8" name="Fußzeilenplatzhalter 7"/>
          <p:cNvSpPr>
            <a:spLocks noGrp="1"/>
          </p:cNvSpPr>
          <p:nvPr>
            <p:ph type="ftr" sz="quarter" idx="11"/>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9" name="Foliennummernplatzhalter 8"/>
          <p:cNvSpPr>
            <a:spLocks noGrp="1"/>
          </p:cNvSpPr>
          <p:nvPr>
            <p:ph type="sldNum" sz="quarter" idx="12"/>
          </p:nvPr>
        </p:nvSpPr>
        <p:spPr bwMode="gray"/>
        <p:txBody>
          <a:bodyPr/>
          <a:lstStyle/>
          <a:p>
            <a:r>
              <a:rPr lang="en-US" dirty="0" smtClean="0"/>
              <a:t>Page </a:t>
            </a:r>
            <a:fld id="{99E26495-FA13-4534-B451-FB78AC0E3177}" type="slidenum">
              <a:rPr lang="en-US" smtClean="0"/>
              <a:pPr/>
              <a:t>‹#›</a:t>
            </a:fld>
            <a:endParaRPr lang="en-US" dirty="0"/>
          </a:p>
        </p:txBody>
      </p:sp>
      <p:sp>
        <p:nvSpPr>
          <p:cNvPr id="11" name="Rechteck 10" hidden="1"/>
          <p:cNvSpPr/>
          <p:nvPr userDrawn="1">
            <p:custDataLst>
              <p:tags r:id="rId9"/>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562400955"/>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userDrawn="1">
            <p:custDataLst>
              <p:tags r:id="rId3"/>
            </p:custDataLst>
            <p:extLst>
              <p:ext uri="{D42A27DB-BD31-4B8C-83A1-F6EECF244321}">
                <p14:modId xmlns:p14="http://schemas.microsoft.com/office/powerpoint/2010/main" val="17947249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754"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9" name="Rechteck 8" hidden="1"/>
          <p:cNvSpPr/>
          <p:nvPr userDrawn="1">
            <p:custDataLst>
              <p:tags r:id="rId4"/>
            </p:custDataLst>
          </p:nvPr>
        </p:nvSpPr>
        <p:spPr bwMode="gray">
          <a:xfrm>
            <a:off x="0" y="1414800"/>
            <a:ext cx="102744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 name="cdtTextplatzhalter 13 Id5"/>
          <p:cNvSpPr>
            <a:spLocks noGrp="1"/>
          </p:cNvSpPr>
          <p:nvPr>
            <p:ph type="body" sz="quarter" idx="13" hasCustomPrompt="1"/>
            <p:custDataLst>
              <p:tags r:id="rId5"/>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
        <p:nvSpPr>
          <p:cNvPr id="3" name="Datumsplatzhalter 2"/>
          <p:cNvSpPr>
            <a:spLocks noGrp="1"/>
          </p:cNvSpPr>
          <p:nvPr>
            <p:ph type="dt" sz="half" idx="14"/>
          </p:nvPr>
        </p:nvSpPr>
        <p:spPr bwMode="gray"/>
        <p:txBody>
          <a:bodyPr/>
          <a:lstStyle/>
          <a:p>
            <a:r>
              <a:rPr lang="en-US" dirty="0" smtClean="0"/>
              <a:t>June 2018</a:t>
            </a:r>
            <a:endParaRPr lang="en-US" dirty="0"/>
          </a:p>
        </p:txBody>
      </p:sp>
      <p:sp>
        <p:nvSpPr>
          <p:cNvPr id="4" name="Fußzeilenplatzhalter 3"/>
          <p:cNvSpPr>
            <a:spLocks noGrp="1"/>
          </p:cNvSpPr>
          <p:nvPr>
            <p:ph type="ftr" sz="quarter" idx="15"/>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6"/>
          </p:nvPr>
        </p:nvSpPr>
        <p:spPr bwMode="gray"/>
        <p:txBody>
          <a:bodyPr/>
          <a:lstStyle/>
          <a:p>
            <a:r>
              <a:rPr lang="en-US" dirty="0" smtClean="0"/>
              <a:t>Page </a:t>
            </a:r>
            <a:fld id="{99E26495-FA13-4534-B451-FB78AC0E3177}" type="slidenum">
              <a:rPr lang="en-US" smtClean="0"/>
              <a:pPr/>
              <a:t>‹#›</a:t>
            </a:fld>
            <a:endParaRPr lang="en-US" dirty="0"/>
          </a:p>
        </p:txBody>
      </p:sp>
      <p:sp>
        <p:nvSpPr>
          <p:cNvPr id="8" name="Rechteck 7" hidden="1"/>
          <p:cNvSpPr/>
          <p:nvPr userDrawn="1">
            <p:custDataLst>
              <p:tags r:id="rId6"/>
            </p:custDataLst>
          </p:nvPr>
        </p:nvSpPr>
        <p:spPr bwMode="gray">
          <a:xfrm>
            <a:off x="8978900" y="-1"/>
            <a:ext cx="3219450" cy="1412874"/>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custDataLst>
      <p:custData r:id="rId2"/>
    </p:custDataLst>
    <p:extLst>
      <p:ext uri="{BB962C8B-B14F-4D97-AF65-F5344CB8AC3E}">
        <p14:creationId xmlns:p14="http://schemas.microsoft.com/office/powerpoint/2010/main" val="1388806965"/>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object (large) + Navigation" preserve="1" userDrawn="1">
  <p:cSld name="One object (large) + Navigation">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3"/>
            </p:custDataLst>
            <p:extLst>
              <p:ext uri="{D42A27DB-BD31-4B8C-83A1-F6EECF244321}">
                <p14:modId xmlns:p14="http://schemas.microsoft.com/office/powerpoint/2010/main" val="72678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778"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0" name="Rechteck 9" hidden="1"/>
          <p:cNvSpPr/>
          <p:nvPr userDrawn="1">
            <p:custDataLst>
              <p:tags r:id="rId4"/>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8208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4"/>
          </p:nvPr>
        </p:nvSpPr>
        <p:spPr bwMode="gray"/>
        <p:txBody>
          <a:bodyPr/>
          <a:lstStyle/>
          <a:p>
            <a:r>
              <a:rPr lang="en-US" dirty="0" smtClean="0"/>
              <a:t>June 2018</a:t>
            </a:r>
            <a:endParaRPr lang="en-US" dirty="0"/>
          </a:p>
        </p:txBody>
      </p:sp>
      <p:sp>
        <p:nvSpPr>
          <p:cNvPr id="6" name="Fußzeilenplatzhalter 5"/>
          <p:cNvSpPr>
            <a:spLocks noGrp="1"/>
          </p:cNvSpPr>
          <p:nvPr>
            <p:ph type="ftr" sz="quarter" idx="15"/>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7" name="Foliennummernplatzhalter 6"/>
          <p:cNvSpPr>
            <a:spLocks noGrp="1"/>
          </p:cNvSpPr>
          <p:nvPr>
            <p:ph type="sldNum" sz="quarter" idx="16"/>
          </p:nvPr>
        </p:nvSpPr>
        <p:spPr bwMode="gray"/>
        <p:txBody>
          <a:bodyPr/>
          <a:lstStyle/>
          <a:p>
            <a:r>
              <a:rPr lang="en-US" dirty="0" smtClean="0"/>
              <a:t>Page </a:t>
            </a:r>
            <a:fld id="{99E26495-FA13-4534-B451-FB78AC0E3177}" type="slidenum">
              <a:rPr lang="en-US" smtClean="0"/>
              <a:pPr/>
              <a:t>‹#›</a:t>
            </a:fld>
            <a:endParaRPr lang="en-US" dirty="0"/>
          </a:p>
        </p:txBody>
      </p:sp>
      <p:sp>
        <p:nvSpPr>
          <p:cNvPr id="8" name="Titel 7"/>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9" name="Rechteck 8" hidden="1"/>
          <p:cNvSpPr/>
          <p:nvPr userDrawn="1">
            <p:custDataLst>
              <p:tags r:id="rId6"/>
            </p:custDataLst>
          </p:nvPr>
        </p:nvSpPr>
        <p:spPr bwMode="gray">
          <a:xfrm>
            <a:off x="8978900" y="-1"/>
            <a:ext cx="3219450" cy="1412874"/>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2" name="cdtTextplatzhalter 13 Id5"/>
          <p:cNvSpPr>
            <a:spLocks noGrp="1"/>
          </p:cNvSpPr>
          <p:nvPr>
            <p:ph type="body" sz="quarter" idx="13" hasCustomPrompt="1"/>
            <p:custDataLst>
              <p:tags r:id="rId7"/>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2"/>
    </p:custDataLst>
    <p:extLst>
      <p:ext uri="{BB962C8B-B14F-4D97-AF65-F5344CB8AC3E}">
        <p14:creationId xmlns:p14="http://schemas.microsoft.com/office/powerpoint/2010/main" val="2859549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3"/>
            </p:custDataLst>
            <p:extLst>
              <p:ext uri="{D42A27DB-BD31-4B8C-83A1-F6EECF244321}">
                <p14:modId xmlns:p14="http://schemas.microsoft.com/office/powerpoint/2010/main" val="11398406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802"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0" name="Rechteck 9" hidden="1"/>
          <p:cNvSpPr/>
          <p:nvPr userDrawn="1">
            <p:custDataLst>
              <p:tags r:id="rId4"/>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6768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4"/>
          </p:nvPr>
        </p:nvSpPr>
        <p:spPr bwMode="gray"/>
        <p:txBody>
          <a:bodyPr/>
          <a:lstStyle/>
          <a:p>
            <a:r>
              <a:rPr lang="en-US" dirty="0" smtClean="0"/>
              <a:t>June 2018</a:t>
            </a:r>
            <a:endParaRPr lang="en-US" dirty="0"/>
          </a:p>
        </p:txBody>
      </p:sp>
      <p:sp>
        <p:nvSpPr>
          <p:cNvPr id="5" name="Fußzeilenplatzhalter 4"/>
          <p:cNvSpPr>
            <a:spLocks noGrp="1"/>
          </p:cNvSpPr>
          <p:nvPr>
            <p:ph type="ftr" sz="quarter" idx="15"/>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7" name="Foliennummernplatzhalter 6"/>
          <p:cNvSpPr>
            <a:spLocks noGrp="1"/>
          </p:cNvSpPr>
          <p:nvPr>
            <p:ph type="sldNum" sz="quarter" idx="16"/>
          </p:nvPr>
        </p:nvSpPr>
        <p:spPr bwMode="gray"/>
        <p:txBody>
          <a:bodyPr/>
          <a:lstStyle/>
          <a:p>
            <a:r>
              <a:rPr lang="en-US" dirty="0" smtClean="0"/>
              <a:t>Page </a:t>
            </a:r>
            <a:fld id="{99E26495-FA13-4534-B451-FB78AC0E3177}" type="slidenum">
              <a:rPr lang="en-US" smtClean="0"/>
              <a:pPr/>
              <a:t>‹#›</a:t>
            </a:fld>
            <a:endParaRPr lang="en-US" dirty="0"/>
          </a:p>
        </p:txBody>
      </p:sp>
      <p:sp>
        <p:nvSpPr>
          <p:cNvPr id="9" name="Rechteck 8" hidden="1"/>
          <p:cNvSpPr/>
          <p:nvPr userDrawn="1">
            <p:custDataLst>
              <p:tags r:id="rId6"/>
            </p:custDataLst>
          </p:nvPr>
        </p:nvSpPr>
        <p:spPr bwMode="gray">
          <a:xfrm>
            <a:off x="8978900" y="-1"/>
            <a:ext cx="3219450" cy="1412875"/>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3" name="cdtTextplatzhalter 13 Id5"/>
          <p:cNvSpPr>
            <a:spLocks noGrp="1"/>
          </p:cNvSpPr>
          <p:nvPr>
            <p:ph type="body" sz="quarter" idx="13" hasCustomPrompt="1"/>
            <p:custDataLst>
              <p:tags r:id="rId7"/>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2"/>
    </p:custDataLst>
    <p:extLst>
      <p:ext uri="{BB962C8B-B14F-4D97-AF65-F5344CB8AC3E}">
        <p14:creationId xmlns:p14="http://schemas.microsoft.com/office/powerpoint/2010/main" val="3939674277"/>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1548487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826"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Rechteck 10" hidden="1"/>
          <p:cNvSpPr/>
          <p:nvPr userDrawn="1">
            <p:custDataLst>
              <p:tags r:id="rId4"/>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4032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6"/>
            </p:custDataLst>
          </p:nvPr>
        </p:nvSpPr>
        <p:spPr bwMode="gray">
          <a:xfrm>
            <a:off x="4806000" y="1449308"/>
            <a:ext cx="4032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5"/>
          </p:nvPr>
        </p:nvSpPr>
        <p:spPr bwMode="gray"/>
        <p:txBody>
          <a:bodyPr/>
          <a:lstStyle/>
          <a:p>
            <a:r>
              <a:rPr lang="en-US" dirty="0" smtClean="0"/>
              <a:t>June 2018</a:t>
            </a:r>
            <a:endParaRPr lang="en-US" dirty="0"/>
          </a:p>
        </p:txBody>
      </p:sp>
      <p:sp>
        <p:nvSpPr>
          <p:cNvPr id="5" name="Fußzeilenplatzhalter 4"/>
          <p:cNvSpPr>
            <a:spLocks noGrp="1"/>
          </p:cNvSpPr>
          <p:nvPr>
            <p:ph type="ftr" sz="quarter" idx="16"/>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7" name="Foliennummernplatzhalter 6"/>
          <p:cNvSpPr>
            <a:spLocks noGrp="1"/>
          </p:cNvSpPr>
          <p:nvPr>
            <p:ph type="sldNum" sz="quarter" idx="17"/>
          </p:nvPr>
        </p:nvSpPr>
        <p:spPr bwMode="gray"/>
        <p:txBody>
          <a:bodyPr/>
          <a:lstStyle/>
          <a:p>
            <a:r>
              <a:rPr lang="en-US" dirty="0" smtClean="0"/>
              <a:t>Page </a:t>
            </a:r>
            <a:fld id="{99E26495-FA13-4534-B451-FB78AC0E3177}" type="slidenum">
              <a:rPr lang="en-US" smtClean="0"/>
              <a:pPr/>
              <a:t>‹#›</a:t>
            </a:fld>
            <a:endParaRPr lang="en-US" dirty="0"/>
          </a:p>
        </p:txBody>
      </p:sp>
      <p:sp>
        <p:nvSpPr>
          <p:cNvPr id="10" name="Rechteck 9" hidden="1"/>
          <p:cNvSpPr/>
          <p:nvPr userDrawn="1">
            <p:custDataLst>
              <p:tags r:id="rId7"/>
            </p:custDataLst>
          </p:nvPr>
        </p:nvSpPr>
        <p:spPr bwMode="gray">
          <a:xfrm>
            <a:off x="8978900" y="-1"/>
            <a:ext cx="3219450" cy="1412874"/>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2" name="Titel 1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4" name="cdtTextplatzhalter 13 Id5"/>
          <p:cNvSpPr>
            <a:spLocks noGrp="1"/>
          </p:cNvSpPr>
          <p:nvPr>
            <p:ph type="body" sz="quarter" idx="18" hasCustomPrompt="1"/>
            <p:custDataLst>
              <p:tags r:id="rId8"/>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2"/>
    </p:custDataLst>
    <p:extLst>
      <p:ext uri="{BB962C8B-B14F-4D97-AF65-F5344CB8AC3E}">
        <p14:creationId xmlns:p14="http://schemas.microsoft.com/office/powerpoint/2010/main" val="3718469384"/>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 Navigation" preserve="1" userDrawn="1">
  <p:cSld name="Three columns + Navigation">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30177523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850" name="think-cell Folie" r:id="rId11" imgW="270" imgH="270" progId="TCLayout.ActiveDocument.1">
                  <p:embed/>
                </p:oleObj>
              </mc:Choice>
              <mc:Fallback>
                <p:oleObj name="think-cell Foli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14" name="Rechteck 13" hidden="1"/>
          <p:cNvSpPr/>
          <p:nvPr userDrawn="1">
            <p:custDataLst>
              <p:tags r:id="rId4"/>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49308"/>
            <a:ext cx="2592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6"/>
            </p:custDataLst>
          </p:nvPr>
        </p:nvSpPr>
        <p:spPr bwMode="gray">
          <a:xfrm>
            <a:off x="3362400" y="1449308"/>
            <a:ext cx="2736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7"/>
            </p:custDataLst>
          </p:nvPr>
        </p:nvSpPr>
        <p:spPr bwMode="gray">
          <a:xfrm>
            <a:off x="6242400" y="1449308"/>
            <a:ext cx="2592000"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6"/>
          </p:nvPr>
        </p:nvSpPr>
        <p:spPr bwMode="gray"/>
        <p:txBody>
          <a:bodyPr/>
          <a:lstStyle/>
          <a:p>
            <a:r>
              <a:rPr lang="en-US" dirty="0" smtClean="0"/>
              <a:t>June 2018</a:t>
            </a:r>
            <a:endParaRPr lang="en-US" dirty="0"/>
          </a:p>
        </p:txBody>
      </p:sp>
      <p:sp>
        <p:nvSpPr>
          <p:cNvPr id="5" name="Fußzeilenplatzhalter 4"/>
          <p:cNvSpPr>
            <a:spLocks noGrp="1"/>
          </p:cNvSpPr>
          <p:nvPr>
            <p:ph type="ftr" sz="quarter" idx="17"/>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8"/>
          </p:nvPr>
        </p:nvSpPr>
        <p:spPr bwMode="gray"/>
        <p:txBody>
          <a:bodyPr/>
          <a:lstStyle/>
          <a:p>
            <a:r>
              <a:rPr lang="en-US" dirty="0" smtClean="0"/>
              <a:t>Page </a:t>
            </a:r>
            <a:fld id="{99E26495-FA13-4534-B451-FB78AC0E3177}" type="slidenum">
              <a:rPr lang="en-US" smtClean="0"/>
              <a:pPr/>
              <a:t>‹#›</a:t>
            </a:fld>
            <a:endParaRPr lang="en-US" dirty="0"/>
          </a:p>
        </p:txBody>
      </p:sp>
      <p:sp>
        <p:nvSpPr>
          <p:cNvPr id="11" name="Rechteck 10" hidden="1"/>
          <p:cNvSpPr/>
          <p:nvPr userDrawn="1">
            <p:custDataLst>
              <p:tags r:id="rId8"/>
            </p:custDataLst>
          </p:nvPr>
        </p:nvSpPr>
        <p:spPr bwMode="gray">
          <a:xfrm>
            <a:off x="8978900" y="-1"/>
            <a:ext cx="3219450" cy="1412874"/>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5" name="cdtTextplatzhalter 13 Id5"/>
          <p:cNvSpPr>
            <a:spLocks noGrp="1"/>
          </p:cNvSpPr>
          <p:nvPr>
            <p:ph type="body" sz="quarter" idx="19" hasCustomPrompt="1"/>
            <p:custDataLst>
              <p:tags r:id="rId9"/>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2"/>
    </p:custDataLst>
    <p:extLst>
      <p:ext uri="{BB962C8B-B14F-4D97-AF65-F5344CB8AC3E}">
        <p14:creationId xmlns:p14="http://schemas.microsoft.com/office/powerpoint/2010/main" val="2875556903"/>
      </p:ext>
    </p:extLst>
  </p:cSld>
  <p:clrMapOvr>
    <a:masterClrMapping/>
  </p:clrMapOvr>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13490996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874"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Rechteck 10" hidden="1"/>
          <p:cNvSpPr/>
          <p:nvPr userDrawn="1">
            <p:custDataLst>
              <p:tags r:id="rId4"/>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5"/>
            </p:custDataLst>
          </p:nvPr>
        </p:nvSpPr>
        <p:spPr bwMode="gray">
          <a:xfrm>
            <a:off x="626400" y="1450256"/>
            <a:ext cx="8208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6"/>
            </p:custDataLst>
          </p:nvPr>
        </p:nvSpPr>
        <p:spPr bwMode="gray">
          <a:xfrm>
            <a:off x="626400" y="3894656"/>
            <a:ext cx="8208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hteck 9" hidden="1"/>
          <p:cNvSpPr/>
          <p:nvPr userDrawn="1">
            <p:custDataLst>
              <p:tags r:id="rId7"/>
            </p:custDataLst>
          </p:nvPr>
        </p:nvSpPr>
        <p:spPr bwMode="gray">
          <a:xfrm>
            <a:off x="8978900" y="-1"/>
            <a:ext cx="3219450" cy="1412875"/>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5" name="Titel 14"/>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6" name="Datumsplatzhalter 15"/>
          <p:cNvSpPr>
            <a:spLocks noGrp="1"/>
          </p:cNvSpPr>
          <p:nvPr>
            <p:ph type="dt" sz="half" idx="15"/>
          </p:nvPr>
        </p:nvSpPr>
        <p:spPr bwMode="gray"/>
        <p:txBody>
          <a:bodyPr/>
          <a:lstStyle/>
          <a:p>
            <a:r>
              <a:rPr lang="en-US" dirty="0" smtClean="0"/>
              <a:t>June 2018</a:t>
            </a:r>
            <a:endParaRPr lang="en-US" dirty="0"/>
          </a:p>
        </p:txBody>
      </p:sp>
      <p:sp>
        <p:nvSpPr>
          <p:cNvPr id="17" name="Fußzeilenplatzhalter 16"/>
          <p:cNvSpPr>
            <a:spLocks noGrp="1"/>
          </p:cNvSpPr>
          <p:nvPr>
            <p:ph type="ftr" sz="quarter" idx="16"/>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18" name="Foliennummernplatzhalter 17"/>
          <p:cNvSpPr>
            <a:spLocks noGrp="1"/>
          </p:cNvSpPr>
          <p:nvPr>
            <p:ph type="sldNum" sz="quarter" idx="17"/>
          </p:nvPr>
        </p:nvSpPr>
        <p:spPr bwMode="gray"/>
        <p:txBody>
          <a:bodyPr/>
          <a:lstStyle/>
          <a:p>
            <a:r>
              <a:rPr lang="en-US" dirty="0" smtClean="0"/>
              <a:t>Page </a:t>
            </a:r>
            <a:fld id="{99E26495-FA13-4534-B451-FB78AC0E3177}" type="slidenum">
              <a:rPr lang="en-US" smtClean="0"/>
              <a:pPr/>
              <a:t>‹#›</a:t>
            </a:fld>
            <a:endParaRPr lang="en-US" dirty="0"/>
          </a:p>
        </p:txBody>
      </p:sp>
      <p:sp>
        <p:nvSpPr>
          <p:cNvPr id="12" name="cdtTextplatzhalter 13 Id5"/>
          <p:cNvSpPr>
            <a:spLocks noGrp="1"/>
          </p:cNvSpPr>
          <p:nvPr>
            <p:ph type="body" sz="quarter" idx="18" hasCustomPrompt="1"/>
            <p:custDataLst>
              <p:tags r:id="rId8"/>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2"/>
    </p:custDataLst>
    <p:extLst>
      <p:ext uri="{BB962C8B-B14F-4D97-AF65-F5344CB8AC3E}">
        <p14:creationId xmlns:p14="http://schemas.microsoft.com/office/powerpoint/2010/main" val="3642575520"/>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16" name="Rechteck 15" hidden="1"/>
          <p:cNvSpPr/>
          <p:nvPr userDrawn="1">
            <p:custDataLst>
              <p:tags r:id="rId2"/>
            </p:custDataLst>
          </p:nvPr>
        </p:nvSpPr>
        <p:spPr bwMode="gray">
          <a:xfrm>
            <a:off x="605134" y="1414800"/>
            <a:ext cx="96480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cdtContent Placeholder 2 Id3"/>
          <p:cNvSpPr>
            <a:spLocks noGrp="1"/>
          </p:cNvSpPr>
          <p:nvPr>
            <p:ph idx="1"/>
            <p:custDataLst>
              <p:tags r:id="rId3"/>
            </p:custDataLst>
          </p:nvPr>
        </p:nvSpPr>
        <p:spPr bwMode="gray">
          <a:xfrm>
            <a:off x="626400" y="1450258"/>
            <a:ext cx="4032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bwMode="gray">
          <a:xfrm>
            <a:off x="4806000" y="1450258"/>
            <a:ext cx="4032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bwMode="gray">
          <a:xfrm>
            <a:off x="626400" y="3894658"/>
            <a:ext cx="4032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dtContent Placeholder 14 Id15"/>
          <p:cNvSpPr>
            <a:spLocks noGrp="1"/>
          </p:cNvSpPr>
          <p:nvPr>
            <p:ph sz="quarter" idx="15"/>
            <p:custDataLst>
              <p:tags r:id="rId6"/>
            </p:custDataLst>
          </p:nvPr>
        </p:nvSpPr>
        <p:spPr bwMode="gray">
          <a:xfrm>
            <a:off x="4806000" y="3894658"/>
            <a:ext cx="4032000" cy="2304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umsplatzhalter 3"/>
          <p:cNvSpPr>
            <a:spLocks noGrp="1"/>
          </p:cNvSpPr>
          <p:nvPr>
            <p:ph type="dt" sz="half" idx="17"/>
          </p:nvPr>
        </p:nvSpPr>
        <p:spPr bwMode="gray"/>
        <p:txBody>
          <a:bodyPr/>
          <a:lstStyle/>
          <a:p>
            <a:r>
              <a:rPr lang="en-US" dirty="0" smtClean="0"/>
              <a:t>June 2018</a:t>
            </a:r>
            <a:endParaRPr lang="en-US" dirty="0"/>
          </a:p>
        </p:txBody>
      </p:sp>
      <p:sp>
        <p:nvSpPr>
          <p:cNvPr id="5" name="Fußzeilenplatzhalter 4"/>
          <p:cNvSpPr>
            <a:spLocks noGrp="1"/>
          </p:cNvSpPr>
          <p:nvPr>
            <p:ph type="ftr" sz="quarter" idx="18"/>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9"/>
          </p:nvPr>
        </p:nvSpPr>
        <p:spPr bwMode="gray"/>
        <p:txBody>
          <a:bodyPr/>
          <a:lstStyle/>
          <a:p>
            <a:r>
              <a:rPr lang="en-US" dirty="0" smtClean="0"/>
              <a:t>Page </a:t>
            </a:r>
            <a:fld id="{99E26495-FA13-4534-B451-FB78AC0E3177}" type="slidenum">
              <a:rPr lang="en-US" smtClean="0"/>
              <a:pPr/>
              <a:t>‹#›</a:t>
            </a:fld>
            <a:endParaRPr lang="en-US" dirty="0"/>
          </a:p>
        </p:txBody>
      </p:sp>
      <p:sp>
        <p:nvSpPr>
          <p:cNvPr id="7" name="Titel 6"/>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14" name="Rechteck 13" hidden="1"/>
          <p:cNvSpPr/>
          <p:nvPr userDrawn="1">
            <p:custDataLst>
              <p:tags r:id="rId7"/>
            </p:custDataLst>
          </p:nvPr>
        </p:nvSpPr>
        <p:spPr bwMode="gray">
          <a:xfrm>
            <a:off x="8978900" y="-1"/>
            <a:ext cx="3219450" cy="1412874"/>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7" name="cdtTextplatzhalter 13 Id5"/>
          <p:cNvSpPr>
            <a:spLocks noGrp="1"/>
          </p:cNvSpPr>
          <p:nvPr>
            <p:ph type="body" sz="quarter" idx="20" hasCustomPrompt="1"/>
            <p:custDataLst>
              <p:tags r:id="rId8"/>
            </p:custDataLst>
          </p:nvPr>
        </p:nvSpPr>
        <p:spPr bwMode="gray">
          <a:xfrm>
            <a:off x="10419751" y="1448331"/>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vl7pPr marL="432000" indent="-144000">
              <a:buSzPct val="70000"/>
              <a:buFont typeface="Arial" panose="020B0604020202020204" pitchFamily="34" charset="0"/>
              <a:buChar char="►"/>
              <a:defRPr sz="1000">
                <a:solidFill>
                  <a:schemeClr val="accent1"/>
                </a:solidFill>
              </a:defRPr>
            </a:lvl7pPr>
            <a:lvl8pPr marL="432000" indent="-144000">
              <a:buSzPct val="70000"/>
              <a:buFont typeface="Arial" panose="020B0604020202020204" pitchFamily="34" charset="0"/>
              <a:buChar char="►"/>
              <a:defRPr sz="1000">
                <a:solidFill>
                  <a:schemeClr val="accent1"/>
                </a:solidFill>
              </a:defRPr>
            </a:lvl8pPr>
            <a:lvl9pPr marL="432000" indent="-144000">
              <a:buSzPct val="70000"/>
              <a:buFont typeface="Arial" panose="020B0604020202020204" pitchFamily="34" charset="0"/>
              <a:buChar char="►"/>
              <a:defRPr sz="1000">
                <a:solidFill>
                  <a:schemeClr val="accent1"/>
                </a:solidFill>
              </a:defRPr>
            </a:lvl9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p>
        </p:txBody>
      </p:sp>
    </p:spTree>
    <p:custDataLst>
      <p:custData r:id="rId1"/>
    </p:custDataLst>
    <p:extLst>
      <p:ext uri="{BB962C8B-B14F-4D97-AF65-F5344CB8AC3E}">
        <p14:creationId xmlns:p14="http://schemas.microsoft.com/office/powerpoint/2010/main" val="1308195270"/>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title picture">
    <p:spTree>
      <p:nvGrpSpPr>
        <p:cNvPr id="1" name=""/>
        <p:cNvGrpSpPr/>
        <p:nvPr/>
      </p:nvGrpSpPr>
      <p:grpSpPr>
        <a:xfrm>
          <a:off x="0" y="0"/>
          <a:ext cx="0" cy="0"/>
          <a:chOff x="0" y="0"/>
          <a:chExt cx="0" cy="0"/>
        </a:xfrm>
      </p:grpSpPr>
      <p:sp>
        <p:nvSpPr>
          <p:cNvPr id="37" name="Rechteck 36"/>
          <p:cNvSpPr/>
          <p:nvPr userDrawn="1"/>
        </p:nvSpPr>
        <p:spPr bwMode="auto">
          <a:xfrm>
            <a:off x="122511" y="5877272"/>
            <a:ext cx="12025336" cy="828092"/>
          </a:xfrm>
          <a:prstGeom prst="rect">
            <a:avLst/>
          </a:prstGeom>
          <a:solidFill>
            <a:schemeClr val="bg1"/>
          </a:solidFill>
          <a:ln>
            <a:noFill/>
          </a:ln>
          <a:effectLs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endParaRPr lang="en-US" sz="1800" b="0" i="0" u="none" baseline="0" dirty="0" smtClean="0">
              <a:solidFill>
                <a:srgbClr val="000000"/>
              </a:solidFill>
              <a:latin typeface="Arial"/>
              <a:ea typeface="Arial Unicode MS" panose="020B0604020202020204" pitchFamily="34" charset="-128"/>
              <a:cs typeface="Arial Unicode MS" panose="020B0604020202020204" pitchFamily="34" charset="-128"/>
            </a:endParaRPr>
          </a:p>
        </p:txBody>
      </p:sp>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148464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274"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4" name="Rechteck 33" hidden="1"/>
          <p:cNvSpPr/>
          <p:nvPr userDrawn="1">
            <p:custDataLst>
              <p:tags r:id="rId3"/>
            </p:custDataLst>
          </p:nvPr>
        </p:nvSpPr>
        <p:spPr bwMode="gray">
          <a:xfrm>
            <a:off x="3175" y="-1"/>
            <a:ext cx="12196800" cy="6854825"/>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5" name="Freeform 37"/>
          <p:cNvSpPr>
            <a:spLocks noGrp="1"/>
          </p:cNvSpPr>
          <p:nvPr>
            <p:ph type="pic" sz="quarter" idx="10"/>
          </p:nvPr>
        </p:nvSpPr>
        <p:spPr bwMode="gray">
          <a:xfrm>
            <a:off x="0" y="0"/>
            <a:ext cx="12199214" cy="6854825"/>
          </a:xfrm>
          <a:custGeom>
            <a:avLst/>
            <a:gdLst>
              <a:gd name="connsiteX0" fmla="*/ 9555163 w 12199214"/>
              <a:gd name="connsiteY0" fmla="*/ 323850 h 6854825"/>
              <a:gd name="connsiteX1" fmla="*/ 9555163 w 12199214"/>
              <a:gd name="connsiteY1" fmla="*/ 1238250 h 6854825"/>
              <a:gd name="connsiteX2" fmla="*/ 11714163 w 12199214"/>
              <a:gd name="connsiteY2" fmla="*/ 1238250 h 6854825"/>
              <a:gd name="connsiteX3" fmla="*/ 11714163 w 12199214"/>
              <a:gd name="connsiteY3" fmla="*/ 323850 h 6854825"/>
              <a:gd name="connsiteX4" fmla="*/ 0 w 12199214"/>
              <a:gd name="connsiteY4" fmla="*/ 0 h 6854825"/>
              <a:gd name="connsiteX5" fmla="*/ 12199214 w 12199214"/>
              <a:gd name="connsiteY5" fmla="*/ 0 h 6854825"/>
              <a:gd name="connsiteX6" fmla="*/ 12199214 w 12199214"/>
              <a:gd name="connsiteY6" fmla="*/ 6854825 h 6854825"/>
              <a:gd name="connsiteX7" fmla="*/ 0 w 12199214"/>
              <a:gd name="connsiteY7" fmla="*/ 6854825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9214" h="6854825">
                <a:moveTo>
                  <a:pt x="9555163" y="323850"/>
                </a:moveTo>
                <a:lnTo>
                  <a:pt x="9555163" y="1238250"/>
                </a:lnTo>
                <a:lnTo>
                  <a:pt x="11714163" y="1238250"/>
                </a:lnTo>
                <a:lnTo>
                  <a:pt x="11714163" y="323850"/>
                </a:lnTo>
                <a:close/>
                <a:moveTo>
                  <a:pt x="0" y="0"/>
                </a:moveTo>
                <a:lnTo>
                  <a:pt x="12199214" y="0"/>
                </a:lnTo>
                <a:lnTo>
                  <a:pt x="12199214" y="6854825"/>
                </a:lnTo>
                <a:lnTo>
                  <a:pt x="0" y="6854825"/>
                </a:lnTo>
                <a:close/>
              </a:path>
            </a:pathLst>
          </a:custGeom>
          <a:noFill/>
          <a:ln w="9525">
            <a:noFill/>
            <a:miter lim="800000"/>
            <a:headEnd/>
            <a:tailEnd/>
          </a:ln>
        </p:spPr>
        <p:txBody>
          <a:bodyPr wrap="square" tIns="2952000">
            <a:noAutofit/>
          </a:bodyPr>
          <a:lstStyle>
            <a:lvl1pPr algn="ctr">
              <a:defRPr/>
            </a:lvl1pPr>
          </a:lstStyle>
          <a:p>
            <a:endParaRPr lang="de-DE" dirty="0"/>
          </a:p>
        </p:txBody>
      </p:sp>
      <p:sp>
        <p:nvSpPr>
          <p:cNvPr id="5" name="cdtText Box 101 Id11"/>
          <p:cNvSpPr txBox="1">
            <a:spLocks noChangeArrowheads="1"/>
          </p:cNvSpPr>
          <p:nvPr userDrawn="1">
            <p:custDataLst>
              <p:tags r:id="rId4"/>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grpSp>
        <p:nvGrpSpPr>
          <p:cNvPr id="58" name="Group 33"/>
          <p:cNvGrpSpPr>
            <a:grpSpLocks noChangeAspect="1"/>
          </p:cNvGrpSpPr>
          <p:nvPr userDrawn="1"/>
        </p:nvGrpSpPr>
        <p:grpSpPr bwMode="gray">
          <a:xfrm>
            <a:off x="9555163" y="323850"/>
            <a:ext cx="2159000" cy="914400"/>
            <a:chOff x="6019" y="204"/>
            <a:chExt cx="1360" cy="576"/>
          </a:xfrm>
        </p:grpSpPr>
        <p:sp>
          <p:nvSpPr>
            <p:cNvPr id="67"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itel 2"/>
          <p:cNvSpPr>
            <a:spLocks noGrp="1"/>
          </p:cNvSpPr>
          <p:nvPr>
            <p:ph type="title" hasCustomPrompt="1"/>
            <p:custDataLst>
              <p:tags r:id="rId5"/>
            </p:custDataLst>
          </p:nvPr>
        </p:nvSpPr>
        <p:spPr bwMode="gray">
          <a:xfrm>
            <a:off x="626567" y="4538103"/>
            <a:ext cx="6480496" cy="166320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85662449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 Contact">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52192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898"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4" name="Rechteck 13" hidden="1"/>
          <p:cNvSpPr/>
          <p:nvPr userDrawn="1">
            <p:custDataLst>
              <p:tags r:id="rId3"/>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cdtText Placeholder 12 Id13"/>
          <p:cNvSpPr>
            <a:spLocks noGrp="1"/>
          </p:cNvSpPr>
          <p:nvPr>
            <p:ph type="body" sz="quarter" idx="14" hasCustomPrompt="1"/>
            <p:custDataLst>
              <p:tags r:id="rId4"/>
            </p:custDataLst>
          </p:nvPr>
        </p:nvSpPr>
        <p:spPr bwMode="gray">
          <a:xfrm>
            <a:off x="4658996" y="1449308"/>
            <a:ext cx="7539354" cy="4752000"/>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toc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
        <p:nvSpPr>
          <p:cNvPr id="8" name="Bildplatzhalter 7"/>
          <p:cNvSpPr>
            <a:spLocks noGrp="1"/>
          </p:cNvSpPr>
          <p:nvPr>
            <p:ph type="pic" sz="quarter" idx="15" hasCustomPrompt="1"/>
          </p:nvPr>
        </p:nvSpPr>
        <p:spPr bwMode="gray">
          <a:xfrm>
            <a:off x="0" y="1449308"/>
            <a:ext cx="4514400" cy="4752000"/>
          </a:xfrm>
          <a:noFill/>
        </p:spPr>
        <p:txBody>
          <a:bodyPr tIns="1800000"/>
          <a:lstStyle>
            <a:lvl1pPr algn="ctr">
              <a:defRPr/>
            </a:lvl1pPr>
          </a:lstStyle>
          <a:p>
            <a:r>
              <a:rPr lang="fr-FR" dirty="0" smtClean="0"/>
              <a:t>Insert key </a:t>
            </a:r>
            <a:r>
              <a:rPr lang="fr-FR" dirty="0" err="1" smtClean="0"/>
              <a:t>visual</a:t>
            </a:r>
            <a:endParaRPr lang="fr-FR" dirty="0"/>
          </a:p>
        </p:txBody>
      </p:sp>
      <p:sp>
        <p:nvSpPr>
          <p:cNvPr id="6" name="Datumsplatzhalter 5"/>
          <p:cNvSpPr>
            <a:spLocks noGrp="1"/>
          </p:cNvSpPr>
          <p:nvPr>
            <p:ph type="dt" sz="half" idx="16"/>
          </p:nvPr>
        </p:nvSpPr>
        <p:spPr bwMode="gray"/>
        <p:txBody>
          <a:bodyPr/>
          <a:lstStyle/>
          <a:p>
            <a:r>
              <a:rPr lang="en-US" dirty="0" smtClean="0"/>
              <a:t>June 2018</a:t>
            </a:r>
            <a:endParaRPr lang="en-US" dirty="0"/>
          </a:p>
        </p:txBody>
      </p:sp>
      <p:sp>
        <p:nvSpPr>
          <p:cNvPr id="10" name="Fußzeilenplatzhalter 9"/>
          <p:cNvSpPr>
            <a:spLocks noGrp="1"/>
          </p:cNvSpPr>
          <p:nvPr>
            <p:ph type="ftr" sz="quarter" idx="17"/>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11" name="Foliennummernplatzhalter 10"/>
          <p:cNvSpPr>
            <a:spLocks noGrp="1"/>
          </p:cNvSpPr>
          <p:nvPr>
            <p:ph type="sldNum" sz="quarter" idx="18"/>
          </p:nvPr>
        </p:nvSpPr>
        <p:spPr bwMode="gray"/>
        <p:txBody>
          <a:bodyPr/>
          <a:lstStyle/>
          <a:p>
            <a:r>
              <a:rPr lang="en-US" dirty="0" smtClean="0"/>
              <a:t>Page </a:t>
            </a:r>
            <a:fld id="{99E26495-FA13-4534-B451-FB78AC0E3177}" type="slidenum">
              <a:rPr lang="en-US" smtClean="0"/>
              <a:pPr/>
              <a:t>‹#›</a:t>
            </a:fld>
            <a:endParaRPr lang="en-US" dirty="0"/>
          </a:p>
        </p:txBody>
      </p:sp>
      <p:sp>
        <p:nvSpPr>
          <p:cNvPr id="13" name="Rechteck 12" hidden="1"/>
          <p:cNvSpPr/>
          <p:nvPr userDrawn="1">
            <p:custDataLst>
              <p:tags r:id="rId5"/>
            </p:custDataLst>
          </p:nvPr>
        </p:nvSpPr>
        <p:spPr bwMode="gray">
          <a:xfrm>
            <a:off x="8978900" y="-2"/>
            <a:ext cx="3219450" cy="1404000"/>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Tree>
    <p:extLst>
      <p:ext uri="{BB962C8B-B14F-4D97-AF65-F5344CB8AC3E}">
        <p14:creationId xmlns:p14="http://schemas.microsoft.com/office/powerpoint/2010/main" val="1066367310"/>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4101432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22"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4" name="Rechteck 13" hidden="1"/>
          <p:cNvSpPr/>
          <p:nvPr userDrawn="1">
            <p:custDataLst>
              <p:tags r:id="rId3"/>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6" name="Datumsplatzhalter 5"/>
          <p:cNvSpPr>
            <a:spLocks noGrp="1"/>
          </p:cNvSpPr>
          <p:nvPr>
            <p:ph type="dt" sz="half" idx="16"/>
          </p:nvPr>
        </p:nvSpPr>
        <p:spPr bwMode="gray"/>
        <p:txBody>
          <a:bodyPr/>
          <a:lstStyle/>
          <a:p>
            <a:r>
              <a:rPr lang="en-US" dirty="0" smtClean="0"/>
              <a:t>June 2018</a:t>
            </a:r>
            <a:endParaRPr lang="en-US" dirty="0"/>
          </a:p>
        </p:txBody>
      </p:sp>
      <p:sp>
        <p:nvSpPr>
          <p:cNvPr id="10" name="Fußzeilenplatzhalter 9"/>
          <p:cNvSpPr>
            <a:spLocks noGrp="1"/>
          </p:cNvSpPr>
          <p:nvPr>
            <p:ph type="ftr" sz="quarter" idx="17"/>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11" name="Foliennummernplatzhalter 10"/>
          <p:cNvSpPr>
            <a:spLocks noGrp="1"/>
          </p:cNvSpPr>
          <p:nvPr>
            <p:ph type="sldNum" sz="quarter" idx="18"/>
          </p:nvPr>
        </p:nvSpPr>
        <p:spPr bwMode="gray"/>
        <p:txBody>
          <a:bodyPr/>
          <a:lstStyle/>
          <a:p>
            <a:r>
              <a:rPr lang="en-US" dirty="0" smtClean="0"/>
              <a:t>Page </a:t>
            </a:r>
            <a:fld id="{99E26495-FA13-4534-B451-FB78AC0E3177}" type="slidenum">
              <a:rPr lang="en-US" smtClean="0"/>
              <a:pPr/>
              <a:t>‹#›</a:t>
            </a:fld>
            <a:endParaRPr lang="en-US" dirty="0"/>
          </a:p>
        </p:txBody>
      </p:sp>
      <p:sp>
        <p:nvSpPr>
          <p:cNvPr id="13" name="Rechteck 12" hidden="1"/>
          <p:cNvSpPr/>
          <p:nvPr userDrawn="1">
            <p:custDataLst>
              <p:tags r:id="rId4"/>
            </p:custDataLst>
          </p:nvPr>
        </p:nvSpPr>
        <p:spPr bwMode="gray">
          <a:xfrm>
            <a:off x="8978900" y="-2"/>
            <a:ext cx="3219450" cy="1404000"/>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034982852"/>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title color fill">
    <p:spTree>
      <p:nvGrpSpPr>
        <p:cNvPr id="1" name=""/>
        <p:cNvGrpSpPr/>
        <p:nvPr/>
      </p:nvGrpSpPr>
      <p:grpSpPr>
        <a:xfrm>
          <a:off x="0" y="0"/>
          <a:ext cx="0" cy="0"/>
          <a:chOff x="0" y="0"/>
          <a:chExt cx="0" cy="0"/>
        </a:xfrm>
      </p:grpSpPr>
      <p:sp>
        <p:nvSpPr>
          <p:cNvPr id="38" name="Rechteck 37"/>
          <p:cNvSpPr/>
          <p:nvPr userDrawn="1"/>
        </p:nvSpPr>
        <p:spPr bwMode="auto">
          <a:xfrm>
            <a:off x="122511" y="5877272"/>
            <a:ext cx="12025336" cy="828092"/>
          </a:xfrm>
          <a:prstGeom prst="rect">
            <a:avLst/>
          </a:prstGeom>
          <a:solidFill>
            <a:schemeClr val="bg1"/>
          </a:solidFill>
          <a:ln>
            <a:noFill/>
          </a:ln>
          <a:effectLs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endParaRPr lang="en-US" sz="1800" b="0" i="0" u="none" baseline="0" dirty="0" smtClean="0">
              <a:solidFill>
                <a:srgbClr val="000000"/>
              </a:solidFill>
              <a:latin typeface="Arial"/>
              <a:ea typeface="Arial Unicode MS" panose="020B0604020202020204" pitchFamily="34" charset="-128"/>
              <a:cs typeface="Arial Unicode MS" panose="020B0604020202020204" pitchFamily="34" charset="-128"/>
            </a:endParaRPr>
          </a:p>
        </p:txBody>
      </p:sp>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5319677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298"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36" name="Rechteck 35" hidden="1"/>
          <p:cNvSpPr/>
          <p:nvPr userDrawn="1">
            <p:custDataLst>
              <p:tags r:id="rId3"/>
            </p:custDataLst>
          </p:nvPr>
        </p:nvSpPr>
        <p:spPr bwMode="gray">
          <a:xfrm>
            <a:off x="3175" y="-1"/>
            <a:ext cx="12196800" cy="6854825"/>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Rechteck 1"/>
          <p:cNvSpPr/>
          <p:nvPr userDrawn="1"/>
        </p:nvSpPr>
        <p:spPr bwMode="gray">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32" name="Rechteck 31" hidden="1"/>
          <p:cNvSpPr/>
          <p:nvPr userDrawn="1">
            <p:custDataLst>
              <p:tags r:id="rId4"/>
            </p:custDataLst>
          </p:nvPr>
        </p:nvSpPr>
        <p:spPr bwMode="gray">
          <a:xfrm>
            <a:off x="627062" y="1557338"/>
            <a:ext cx="11087338" cy="4674262"/>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6" name="Rechteck 55" hidden="1"/>
          <p:cNvSpPr/>
          <p:nvPr userDrawn="1">
            <p:custDataLst>
              <p:tags r:id="rId5"/>
            </p:custDataLst>
          </p:nvPr>
        </p:nvSpPr>
        <p:spPr bwMode="gray">
          <a:xfrm>
            <a:off x="627062" y="333375"/>
            <a:ext cx="8762501" cy="1223963"/>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cdtText Box 101 Id11"/>
          <p:cNvSpPr txBox="1">
            <a:spLocks noChangeArrowheads="1"/>
          </p:cNvSpPr>
          <p:nvPr userDrawn="1">
            <p:custDataLst>
              <p:tags r:id="rId6"/>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grpSp>
        <p:nvGrpSpPr>
          <p:cNvPr id="67" name="Group 33"/>
          <p:cNvGrpSpPr>
            <a:grpSpLocks noChangeAspect="1"/>
          </p:cNvGrpSpPr>
          <p:nvPr userDrawn="1"/>
        </p:nvGrpSpPr>
        <p:grpSpPr bwMode="gray">
          <a:xfrm>
            <a:off x="9555163" y="323850"/>
            <a:ext cx="2159000" cy="914400"/>
            <a:chOff x="6019" y="204"/>
            <a:chExt cx="1360" cy="576"/>
          </a:xfrm>
        </p:grpSpPr>
        <p:sp>
          <p:nvSpPr>
            <p:cNvPr id="68"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 name="Titel 2"/>
          <p:cNvSpPr>
            <a:spLocks noGrp="1"/>
          </p:cNvSpPr>
          <p:nvPr>
            <p:ph type="title" hasCustomPrompt="1"/>
            <p:custDataLst>
              <p:tags r:id="rId7"/>
            </p:custDataLst>
          </p:nvPr>
        </p:nvSpPr>
        <p:spPr bwMode="gray">
          <a:xfrm>
            <a:off x="626567" y="4538103"/>
            <a:ext cx="6480496" cy="166320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32547237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title Dynamic Petro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34427603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322"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8" name="Rechteck 7"/>
          <p:cNvSpPr/>
          <p:nvPr userDrawn="1"/>
        </p:nvSpPr>
        <p:spPr bwMode="gray">
          <a:xfrm>
            <a:off x="0" y="3175"/>
            <a:ext cx="12198350" cy="6854825"/>
          </a:xfrm>
          <a:prstGeom prst="rect">
            <a:avLst/>
          </a:prstGeo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a:ln w="9525">
            <a:noFill/>
            <a:miter lim="800000"/>
            <a:headEnd/>
            <a:tailEnd/>
          </a:ln>
          <a:extLst/>
        </p:spPr>
        <p:txBody>
          <a:bodyPr vert="horz" wrap="square" lIns="216000" tIns="90000" rIns="216000" bIns="216000" numCol="1" anchor="b" anchorCtr="0" compatLnSpc="1">
            <a:prstTxWarp prst="textNoShape">
              <a:avLst/>
            </a:prstTxWarp>
            <a:noAutofit/>
          </a:bodyPr>
          <a:lstStyle/>
          <a:p>
            <a:pPr lvl="0">
              <a:spcBef>
                <a:spcPct val="0"/>
              </a:spcBef>
            </a:pPr>
            <a:endParaRPr lang="en-US" sz="4400" b="1" dirty="0" err="1" smtClean="0">
              <a:solidFill>
                <a:srgbClr val="FFFFFF"/>
              </a:solidFill>
              <a:ea typeface="+mj-ea"/>
              <a:cs typeface="Arial" pitchFamily="34" charset="0"/>
            </a:endParaRPr>
          </a:p>
        </p:txBody>
      </p:sp>
      <p:sp>
        <p:nvSpPr>
          <p:cNvPr id="32" name="Rechteck 31" hidden="1"/>
          <p:cNvSpPr/>
          <p:nvPr userDrawn="1">
            <p:custDataLst>
              <p:tags r:id="rId3"/>
            </p:custDataLst>
          </p:nvPr>
        </p:nvSpPr>
        <p:spPr bwMode="gray">
          <a:xfrm>
            <a:off x="627062" y="1557338"/>
            <a:ext cx="11087338" cy="4674262"/>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6" name="Rechteck 55" hidden="1"/>
          <p:cNvSpPr/>
          <p:nvPr userDrawn="1">
            <p:custDataLst>
              <p:tags r:id="rId4"/>
            </p:custDataLst>
          </p:nvPr>
        </p:nvSpPr>
        <p:spPr bwMode="gray">
          <a:xfrm>
            <a:off x="627062" y="333375"/>
            <a:ext cx="8762501" cy="1223963"/>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cdtText Box 101 Id11"/>
          <p:cNvSpPr txBox="1">
            <a:spLocks noChangeArrowheads="1"/>
          </p:cNvSpPr>
          <p:nvPr userDrawn="1">
            <p:custDataLst>
              <p:tags r:id="rId5"/>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grpSp>
        <p:nvGrpSpPr>
          <p:cNvPr id="9" name="Group 33"/>
          <p:cNvGrpSpPr>
            <a:grpSpLocks noChangeAspect="1"/>
          </p:cNvGrpSpPr>
          <p:nvPr userDrawn="1"/>
        </p:nvGrpSpPr>
        <p:grpSpPr bwMode="gray">
          <a:xfrm>
            <a:off x="9555163" y="323850"/>
            <a:ext cx="2159000" cy="914400"/>
            <a:chOff x="6019" y="204"/>
            <a:chExt cx="1360" cy="576"/>
          </a:xfrm>
        </p:grpSpPr>
        <p:sp>
          <p:nvSpPr>
            <p:cNvPr id="10"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3" name="Gruppieren 62"/>
          <p:cNvGrpSpPr/>
          <p:nvPr userDrawn="1"/>
        </p:nvGrpSpPr>
        <p:grpSpPr bwMode="gray">
          <a:xfrm>
            <a:off x="-216000" y="-216000"/>
            <a:ext cx="12628800" cy="7290000"/>
            <a:chOff x="-216000" y="-216000"/>
            <a:chExt cx="12628800" cy="7290000"/>
          </a:xfrm>
        </p:grpSpPr>
        <p:cxnSp>
          <p:nvCxnSpPr>
            <p:cNvPr id="64" name="Gerade Verbindung 63"/>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Gerade Verbindung 80"/>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Gerade Verbindung 81"/>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3" name="Gerade Verbindung 82"/>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4" name="Gerade Verbindung 83"/>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5" name="Gerade Verbindung 84"/>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
        <p:nvSpPr>
          <p:cNvPr id="86" name="Titel 2"/>
          <p:cNvSpPr>
            <a:spLocks noGrp="1"/>
          </p:cNvSpPr>
          <p:nvPr>
            <p:ph type="title" hasCustomPrompt="1"/>
            <p:custDataLst>
              <p:tags r:id="rId6"/>
            </p:custDataLst>
          </p:nvPr>
        </p:nvSpPr>
        <p:spPr bwMode="gray">
          <a:xfrm>
            <a:off x="626567" y="4538103"/>
            <a:ext cx="6480496" cy="1663205"/>
          </a:xfrm>
          <a:no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21642540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title Blue light">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40164493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46"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62" name="Rechteck 61"/>
          <p:cNvSpPr/>
          <p:nvPr userDrawn="1"/>
        </p:nvSpPr>
        <p:spPr bwMode="gray">
          <a:xfrm>
            <a:off x="0" y="3175"/>
            <a:ext cx="12198350" cy="6854825"/>
          </a:xfrm>
          <a:prstGeom prst="rect">
            <a:avLst/>
          </a:prstGeom>
          <a:solidFill>
            <a:srgbClr val="50BED7"/>
          </a:solidFill>
          <a:ln w="9525">
            <a:noFill/>
            <a:miter lim="800000"/>
            <a:headEnd/>
            <a:tailEnd/>
          </a:ln>
          <a:extLst/>
        </p:spPr>
        <p:txBody>
          <a:bodyPr vert="horz" wrap="square" lIns="216000" tIns="90000" rIns="216000" bIns="216000" numCol="1" anchor="b" anchorCtr="0" compatLnSpc="1">
            <a:prstTxWarp prst="textNoShape">
              <a:avLst/>
            </a:prstTxWarp>
            <a:noAutofit/>
          </a:bodyPr>
          <a:lstStyle/>
          <a:p>
            <a:pPr lvl="0">
              <a:spcBef>
                <a:spcPct val="0"/>
              </a:spcBef>
            </a:pPr>
            <a:endParaRPr lang="en-US" sz="4400" b="1" dirty="0" err="1" smtClean="0">
              <a:solidFill>
                <a:srgbClr val="FFFFFF"/>
              </a:solidFill>
              <a:ea typeface="+mj-ea"/>
              <a:cs typeface="Arial" pitchFamily="34" charset="0"/>
            </a:endParaRPr>
          </a:p>
        </p:txBody>
      </p:sp>
      <p:sp>
        <p:nvSpPr>
          <p:cNvPr id="32" name="Rechteck 31" hidden="1"/>
          <p:cNvSpPr/>
          <p:nvPr userDrawn="1">
            <p:custDataLst>
              <p:tags r:id="rId3"/>
            </p:custDataLst>
          </p:nvPr>
        </p:nvSpPr>
        <p:spPr bwMode="gray">
          <a:xfrm>
            <a:off x="627062" y="1557338"/>
            <a:ext cx="11087338" cy="4674262"/>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6" name="Rechteck 55" hidden="1"/>
          <p:cNvSpPr/>
          <p:nvPr userDrawn="1">
            <p:custDataLst>
              <p:tags r:id="rId4"/>
            </p:custDataLst>
          </p:nvPr>
        </p:nvSpPr>
        <p:spPr bwMode="gray">
          <a:xfrm>
            <a:off x="627062" y="333375"/>
            <a:ext cx="8762501" cy="1223963"/>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4" name="cdtText Box 101 Id11"/>
          <p:cNvSpPr txBox="1">
            <a:spLocks noChangeArrowheads="1"/>
          </p:cNvSpPr>
          <p:nvPr userDrawn="1">
            <p:custDataLst>
              <p:tags r:id="rId5"/>
            </p:custDataLst>
          </p:nvPr>
        </p:nvSpPr>
        <p:spPr bwMode="gray">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grpSp>
        <p:nvGrpSpPr>
          <p:cNvPr id="9" name="Group 33"/>
          <p:cNvGrpSpPr>
            <a:grpSpLocks noChangeAspect="1"/>
          </p:cNvGrpSpPr>
          <p:nvPr userDrawn="1"/>
        </p:nvGrpSpPr>
        <p:grpSpPr bwMode="gray">
          <a:xfrm>
            <a:off x="9555163" y="323850"/>
            <a:ext cx="2159000" cy="914400"/>
            <a:chOff x="6019" y="204"/>
            <a:chExt cx="1360" cy="576"/>
          </a:xfrm>
        </p:grpSpPr>
        <p:sp>
          <p:nvSpPr>
            <p:cNvPr id="10"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uppieren 63"/>
          <p:cNvGrpSpPr/>
          <p:nvPr userDrawn="1"/>
        </p:nvGrpSpPr>
        <p:grpSpPr bwMode="gray">
          <a:xfrm>
            <a:off x="-216000" y="-216000"/>
            <a:ext cx="12628800" cy="7290000"/>
            <a:chOff x="-216000" y="-216000"/>
            <a:chExt cx="12628800" cy="7290000"/>
          </a:xfrm>
        </p:grpSpPr>
        <p:cxnSp>
          <p:nvCxnSpPr>
            <p:cNvPr id="65" name="Gerade Verbindung 64"/>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Gerade Verbindung 80"/>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Gerade Verbindung 81"/>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3" name="Gerade Verbindung 82"/>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4" name="Gerade Verbindung 83"/>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5" name="Gerade Verbindung 84"/>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6" name="Gerade Verbindung 85"/>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
        <p:nvSpPr>
          <p:cNvPr id="87" name="Titel 2"/>
          <p:cNvSpPr>
            <a:spLocks noGrp="1"/>
          </p:cNvSpPr>
          <p:nvPr>
            <p:ph type="title" hasCustomPrompt="1"/>
            <p:custDataLst>
              <p:tags r:id="rId6"/>
            </p:custDataLst>
          </p:nvPr>
        </p:nvSpPr>
        <p:spPr bwMode="gray">
          <a:xfrm>
            <a:off x="626567" y="4538103"/>
            <a:ext cx="6480496" cy="1663205"/>
          </a:xfrm>
          <a:noFill/>
          <a:ln w="9525">
            <a:noFill/>
            <a:miter lim="800000"/>
            <a:headEnd/>
            <a:tailEnd/>
          </a:ln>
        </p:spPr>
        <p:txBody>
          <a:bodyPr vert="horz" wrap="square" lIns="216000" tIns="90000" rIns="216000" bIns="216000" numCol="1" anchor="b" anchorCtr="0" compatLnSpc="1">
            <a:prstTxWarp prst="textNoShape">
              <a:avLst/>
            </a:prstTxWarp>
            <a:spAutoFit/>
          </a:bodyPr>
          <a:lstStyle>
            <a:lvl1pPr>
              <a:defRPr lang="de-DE" sz="4400" baseline="0">
                <a:solidFill>
                  <a:srgbClr val="FFFFFF"/>
                </a:solidFill>
                <a:latin typeface="+mn-lt"/>
              </a:defRPr>
            </a:lvl1pPr>
          </a:lstStyle>
          <a:p>
            <a:pPr marL="0" lvl="0" indent="0">
              <a:lnSpc>
                <a:spcPct val="100000"/>
              </a:lnSpc>
              <a:buClr>
                <a:schemeClr val="accent1"/>
              </a:buClr>
              <a:buFont typeface="Arial" pitchFamily="34" charset="0"/>
              <a:buNone/>
              <a:tabLst/>
            </a:pPr>
            <a:r>
              <a:rPr lang="en-US" dirty="0" smtClean="0"/>
              <a:t>Click here</a:t>
            </a:r>
            <a:br>
              <a:rPr lang="en-US" dirty="0" smtClean="0"/>
            </a:br>
            <a:r>
              <a:rPr lang="en-US" dirty="0" smtClean="0"/>
              <a:t>to enter title</a:t>
            </a:r>
            <a:endParaRPr lang="en-US" dirty="0"/>
          </a:p>
        </p:txBody>
      </p:sp>
    </p:spTree>
    <p:extLst>
      <p:ext uri="{BB962C8B-B14F-4D97-AF65-F5344CB8AC3E}">
        <p14:creationId xmlns:p14="http://schemas.microsoft.com/office/powerpoint/2010/main" val="27723035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 Index">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708475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370"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Rechteck 10" hidden="1"/>
          <p:cNvSpPr/>
          <p:nvPr userDrawn="1">
            <p:custDataLst>
              <p:tags r:id="rId3"/>
            </p:custDataLst>
          </p:nvPr>
        </p:nvSpPr>
        <p:spPr bwMode="gray">
          <a:xfrm>
            <a:off x="0" y="0"/>
            <a:ext cx="12196800" cy="62208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8" name="Bildplatzhalter 7"/>
          <p:cNvSpPr>
            <a:spLocks noGrp="1"/>
          </p:cNvSpPr>
          <p:nvPr>
            <p:ph type="pic" sz="quarter" idx="15" hasCustomPrompt="1"/>
          </p:nvPr>
        </p:nvSpPr>
        <p:spPr bwMode="gray">
          <a:xfrm>
            <a:off x="0" y="1449308"/>
            <a:ext cx="4514400" cy="4752000"/>
          </a:xfrm>
          <a:noFill/>
        </p:spPr>
        <p:txBody>
          <a:bodyPr tIns="1800000"/>
          <a:lstStyle>
            <a:lvl1pPr algn="ctr">
              <a:defRPr/>
            </a:lvl1pPr>
          </a:lstStyle>
          <a:p>
            <a:r>
              <a:rPr lang="fr-FR" dirty="0" smtClean="0"/>
              <a:t>Insert key </a:t>
            </a:r>
            <a:r>
              <a:rPr lang="fr-FR" dirty="0" err="1" smtClean="0"/>
              <a:t>visual</a:t>
            </a:r>
            <a:endParaRPr lang="fr-FR" dirty="0"/>
          </a:p>
        </p:txBody>
      </p:sp>
      <p:sp>
        <p:nvSpPr>
          <p:cNvPr id="5" name="Datumsplatzhalter 4"/>
          <p:cNvSpPr>
            <a:spLocks noGrp="1"/>
          </p:cNvSpPr>
          <p:nvPr>
            <p:ph type="dt" sz="half" idx="16"/>
          </p:nvPr>
        </p:nvSpPr>
        <p:spPr bwMode="gray"/>
        <p:txBody>
          <a:bodyPr/>
          <a:lstStyle/>
          <a:p>
            <a:r>
              <a:rPr lang="en-US" dirty="0" smtClean="0"/>
              <a:t>June 2018</a:t>
            </a:r>
            <a:endParaRPr lang="en-US" dirty="0"/>
          </a:p>
        </p:txBody>
      </p:sp>
      <p:sp>
        <p:nvSpPr>
          <p:cNvPr id="6" name="Fußzeilenplatzhalter 5"/>
          <p:cNvSpPr>
            <a:spLocks noGrp="1"/>
          </p:cNvSpPr>
          <p:nvPr>
            <p:ph type="ftr" sz="quarter" idx="17"/>
          </p:nvPr>
        </p:nvSpPr>
        <p:spPr bwMode="gray">
          <a:xfrm>
            <a:off x="3787200" y="6598800"/>
            <a:ext cx="8409600" cy="259200"/>
          </a:xfrm>
          <a:prstGeom prst="rect">
            <a:avLst/>
          </a:prstGeom>
        </p:spPr>
        <p:txBody>
          <a:bodyPr/>
          <a:lstStyle/>
          <a:p>
            <a:pPr algn="r"/>
            <a:r>
              <a:rPr lang="en-US" dirty="0" smtClean="0"/>
              <a:t>TIA Portal Market Launch Team</a:t>
            </a:r>
            <a:endParaRPr lang="en-US" dirty="0"/>
          </a:p>
        </p:txBody>
      </p:sp>
      <p:sp>
        <p:nvSpPr>
          <p:cNvPr id="7" name="Foliennummernplatzhalter 6"/>
          <p:cNvSpPr>
            <a:spLocks noGrp="1"/>
          </p:cNvSpPr>
          <p:nvPr>
            <p:ph type="sldNum" sz="quarter" idx="18"/>
          </p:nvPr>
        </p:nvSpPr>
        <p:spPr bwMode="gray"/>
        <p:txBody>
          <a:bodyPr/>
          <a:lstStyle/>
          <a:p>
            <a:r>
              <a:rPr lang="en-US" dirty="0" smtClean="0"/>
              <a:t>Page </a:t>
            </a:r>
            <a:fld id="{99E26495-FA13-4534-B451-FB78AC0E3177}" type="slidenum">
              <a:rPr lang="en-US" smtClean="0"/>
              <a:pPr/>
              <a:t>‹#›</a:t>
            </a:fld>
            <a:endParaRPr lang="en-US" dirty="0"/>
          </a:p>
        </p:txBody>
      </p:sp>
      <p:sp>
        <p:nvSpPr>
          <p:cNvPr id="2" name="Rechteck 1"/>
          <p:cNvSpPr/>
          <p:nvPr userDrawn="1"/>
        </p:nvSpPr>
        <p:spPr bwMode="auto">
          <a:xfrm>
            <a:off x="4659015" y="1448780"/>
            <a:ext cx="7539335" cy="4752528"/>
          </a:xfrm>
          <a:prstGeom prst="rect">
            <a:avLst/>
          </a:prstGeom>
          <a:solidFill>
            <a:srgbClr val="D7D7CD"/>
          </a:solidFill>
          <a:ln>
            <a:noFill/>
          </a:ln>
          <a:effectLs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endParaRPr lang="en-US" sz="1800" b="0" i="0" u="none" baseline="0" dirty="0" smtClean="0">
              <a:solidFill>
                <a:srgbClr val="000000"/>
              </a:solidFill>
              <a:latin typeface="Aria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7090612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3"/>
            </p:custDataLst>
            <p:extLst>
              <p:ext uri="{D42A27DB-BD31-4B8C-83A1-F6EECF244321}">
                <p14:modId xmlns:p14="http://schemas.microsoft.com/office/powerpoint/2010/main" val="29499562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394"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0" name="Rechteck 9" hidden="1"/>
          <p:cNvSpPr/>
          <p:nvPr userDrawn="1">
            <p:custDataLst>
              <p:tags r:id="rId4"/>
            </p:custDataLst>
          </p:nvPr>
        </p:nvSpPr>
        <p:spPr bwMode="gray">
          <a:xfrm>
            <a:off x="605134" y="1414800"/>
            <a:ext cx="11569736"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13" name="cdtText Placeholder 12 Id13"/>
          <p:cNvSpPr>
            <a:spLocks noGrp="1"/>
          </p:cNvSpPr>
          <p:nvPr>
            <p:ph type="body" sz="quarter" idx="13"/>
            <p:custDataLst>
              <p:tags r:id="rId5"/>
            </p:custDataLst>
          </p:nvPr>
        </p:nvSpPr>
        <p:spPr bwMode="gray">
          <a:xfrm>
            <a:off x="626400" y="1449308"/>
            <a:ext cx="3887914" cy="475200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Textplatzhalter 12 Id5"/>
          <p:cNvSpPr>
            <a:spLocks noGrp="1"/>
          </p:cNvSpPr>
          <p:nvPr>
            <p:ph type="body" sz="quarter" idx="14" hasCustomPrompt="1"/>
            <p:custDataLst>
              <p:tags r:id="rId6"/>
            </p:custDataLst>
          </p:nvPr>
        </p:nvSpPr>
        <p:spPr bwMode="gray">
          <a:xfrm>
            <a:off x="4658995" y="1449308"/>
            <a:ext cx="7539355" cy="4752000"/>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toc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
        <p:nvSpPr>
          <p:cNvPr id="3" name="Datumsplatzhalter 2"/>
          <p:cNvSpPr>
            <a:spLocks noGrp="1"/>
          </p:cNvSpPr>
          <p:nvPr>
            <p:ph type="dt" sz="half" idx="15"/>
          </p:nvPr>
        </p:nvSpPr>
        <p:spPr bwMode="gray"/>
        <p:txBody>
          <a:bodyPr/>
          <a:lstStyle/>
          <a:p>
            <a:r>
              <a:rPr lang="en-US" dirty="0" smtClean="0"/>
              <a:t>June 2018</a:t>
            </a:r>
            <a:endParaRPr lang="en-US" dirty="0"/>
          </a:p>
        </p:txBody>
      </p:sp>
      <p:sp>
        <p:nvSpPr>
          <p:cNvPr id="4" name="Fußzeilenplatzhalter 3"/>
          <p:cNvSpPr>
            <a:spLocks noGrp="1"/>
          </p:cNvSpPr>
          <p:nvPr>
            <p:ph type="ftr" sz="quarter" idx="16"/>
          </p:nvPr>
        </p:nvSpPr>
        <p:spPr bwMode="gray">
          <a:xfrm>
            <a:off x="3787200" y="6598800"/>
            <a:ext cx="8409600" cy="259200"/>
          </a:xfrm>
          <a:prstGeom prst="rect">
            <a:avLst/>
          </a:prstGeom>
        </p:spPr>
        <p:txBody>
          <a:bodyPr/>
          <a:lstStyle/>
          <a:p>
            <a:pPr algn="r"/>
            <a:r>
              <a:rPr lang="en-US" smtClean="0"/>
              <a:t>TIA Portal Market Launch Team</a:t>
            </a:r>
            <a:endParaRPr lang="en-US" dirty="0"/>
          </a:p>
        </p:txBody>
      </p:sp>
      <p:sp>
        <p:nvSpPr>
          <p:cNvPr id="6" name="Foliennummernplatzhalter 5"/>
          <p:cNvSpPr>
            <a:spLocks noGrp="1"/>
          </p:cNvSpPr>
          <p:nvPr>
            <p:ph type="sldNum" sz="quarter" idx="17"/>
          </p:nvPr>
        </p:nvSpPr>
        <p:spPr bwMode="gray"/>
        <p:txBody>
          <a:bodyPr/>
          <a:lstStyle/>
          <a:p>
            <a:r>
              <a:rPr lang="en-US" dirty="0" smtClean="0"/>
              <a:t>Page </a:t>
            </a:r>
            <a:fld id="{99E26495-FA13-4534-B451-FB78AC0E3177}" type="slidenum">
              <a:rPr lang="en-US" smtClean="0"/>
              <a:pPr/>
              <a:t>‹#›</a:t>
            </a:fld>
            <a:endParaRPr lang="en-US" dirty="0"/>
          </a:p>
        </p:txBody>
      </p:sp>
      <p:sp>
        <p:nvSpPr>
          <p:cNvPr id="7" name="Titel 6"/>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9" name="Rechteck 8" hidden="1"/>
          <p:cNvSpPr/>
          <p:nvPr userDrawn="1">
            <p:custDataLst>
              <p:tags r:id="rId7"/>
            </p:custDataLst>
          </p:nvPr>
        </p:nvSpPr>
        <p:spPr bwMode="gray">
          <a:xfrm>
            <a:off x="8978900" y="-2"/>
            <a:ext cx="3219450" cy="1404000"/>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Tree>
    <p:custDataLst>
      <p:custData r:id="rId2"/>
    </p:custDataLst>
    <p:extLst>
      <p:ext uri="{BB962C8B-B14F-4D97-AF65-F5344CB8AC3E}">
        <p14:creationId xmlns:p14="http://schemas.microsoft.com/office/powerpoint/2010/main" val="394878332"/>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preserve="1" userDrawn="1">
  <p:cSld name="Free Content">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3"/>
            </p:custDataLst>
            <p:extLst>
              <p:ext uri="{D42A27DB-BD31-4B8C-83A1-F6EECF244321}">
                <p14:modId xmlns:p14="http://schemas.microsoft.com/office/powerpoint/2010/main" val="40790428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18" name="think-cell Folie" r:id="rId8" imgW="270" imgH="270" progId="TCLayout.ActiveDocument.1">
                  <p:embed/>
                </p:oleObj>
              </mc:Choice>
              <mc:Fallback>
                <p:oleObj name="think-cell Foli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8" name="Rechteck 7" hidden="1"/>
          <p:cNvSpPr/>
          <p:nvPr userDrawn="1">
            <p:custDataLst>
              <p:tags r:id="rId4"/>
            </p:custDataLst>
          </p:nvPr>
        </p:nvSpPr>
        <p:spPr bwMode="gray">
          <a:xfrm>
            <a:off x="0" y="1414800"/>
            <a:ext cx="12196800" cy="4806000"/>
          </a:xfrm>
          <a:prstGeom prst="rect">
            <a:avLst/>
          </a:prstGeom>
          <a:solidFill>
            <a:srgbClr val="C0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3" name="Datumsplatzhalter 2"/>
          <p:cNvSpPr>
            <a:spLocks noGrp="1"/>
          </p:cNvSpPr>
          <p:nvPr>
            <p:ph type="dt" sz="half" idx="10"/>
          </p:nvPr>
        </p:nvSpPr>
        <p:spPr bwMode="gray"/>
        <p:txBody>
          <a:bodyPr/>
          <a:lstStyle/>
          <a:p>
            <a:r>
              <a:rPr lang="en-US" dirty="0" smtClean="0"/>
              <a:t>June 2018</a:t>
            </a:r>
            <a:endParaRPr lang="en-US" dirty="0"/>
          </a:p>
        </p:txBody>
      </p:sp>
      <p:sp>
        <p:nvSpPr>
          <p:cNvPr id="5" name="Foliennummernplatzhalter 4"/>
          <p:cNvSpPr>
            <a:spLocks noGrp="1"/>
          </p:cNvSpPr>
          <p:nvPr>
            <p:ph type="sldNum" sz="quarter" idx="12"/>
          </p:nvPr>
        </p:nvSpPr>
        <p:spPr bwMode="gray"/>
        <p:txBody>
          <a:bodyPr/>
          <a:lstStyle/>
          <a:p>
            <a:r>
              <a:rPr lang="en-US" dirty="0" smtClean="0"/>
              <a:t>Page </a:t>
            </a:r>
            <a:fld id="{99E26495-FA13-4534-B451-FB78AC0E3177}" type="slidenum">
              <a:rPr lang="en-US" smtClean="0"/>
              <a:pPr/>
              <a:t>‹#›</a:t>
            </a:fld>
            <a:endParaRPr lang="en-US" dirty="0"/>
          </a:p>
        </p:txBody>
      </p:sp>
      <p:sp>
        <p:nvSpPr>
          <p:cNvPr id="7" name="Rechteck 6" hidden="1"/>
          <p:cNvSpPr/>
          <p:nvPr userDrawn="1">
            <p:custDataLst>
              <p:tags r:id="rId5"/>
            </p:custDataLst>
          </p:nvPr>
        </p:nvSpPr>
        <p:spPr bwMode="gray">
          <a:xfrm>
            <a:off x="8978900" y="-1"/>
            <a:ext cx="3219450" cy="1412876"/>
          </a:xfrm>
          <a:prstGeom prst="rect">
            <a:avLst/>
          </a:prstGeom>
          <a:solidFill>
            <a:schemeClr val="accent4"/>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2" name="Titel 1"/>
          <p:cNvSpPr>
            <a:spLocks noGrp="1"/>
          </p:cNvSpPr>
          <p:nvPr>
            <p:ph type="title"/>
          </p:nvPr>
        </p:nvSpPr>
        <p:spPr bwMode="gray"/>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pic>
        <p:nvPicPr>
          <p:cNvPr id="10" name="general_building.png">
            <a:hlinkClick r:id="rId10" action="ppaction://hlinksldjump"/>
          </p:cNvPr>
          <p:cNvPicPr>
            <a:picLocks noChangeAspect="1"/>
          </p:cNvPicPr>
          <p:nvPr userDrawn="1">
            <p:custDataLst>
              <p:tags r:id="rId6"/>
            </p:custDataLst>
          </p:nvPr>
        </p:nvPicPr>
        <p:blipFill>
          <a:blip r:embed="rId11">
            <a:extLst>
              <a:ext uri="{28A0092B-C50C-407E-A947-70E740481C1C}">
                <a14:useLocalDpi xmlns:a14="http://schemas.microsoft.com/office/drawing/2010/main" val="0"/>
              </a:ext>
            </a:extLst>
          </a:blip>
          <a:stretch>
            <a:fillRect/>
          </a:stretch>
        </p:blipFill>
        <p:spPr>
          <a:xfrm>
            <a:off x="11629126" y="6377316"/>
            <a:ext cx="440668" cy="440668"/>
          </a:xfrm>
          <a:prstGeom prst="rect">
            <a:avLst/>
          </a:prstGeom>
        </p:spPr>
      </p:pic>
    </p:spTree>
    <p:custDataLst>
      <p:custData r:id="rId2"/>
    </p:custDataLst>
    <p:extLst>
      <p:ext uri="{BB962C8B-B14F-4D97-AF65-F5344CB8AC3E}">
        <p14:creationId xmlns:p14="http://schemas.microsoft.com/office/powerpoint/2010/main" val="279809815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7.xml"/><Relationship Id="rId21" Type="http://schemas.openxmlformats.org/officeDocument/2006/relationships/slideLayout" Target="../slideLayouts/slideLayout21.xml"/><Relationship Id="rId34" Type="http://schemas.openxmlformats.org/officeDocument/2006/relationships/tags" Target="../tags/tag2.xml"/><Relationship Id="rId42" Type="http://schemas.openxmlformats.org/officeDocument/2006/relationships/tags" Target="../tags/tag10.xml"/><Relationship Id="rId47" Type="http://schemas.openxmlformats.org/officeDocument/2006/relationships/tags" Target="../tags/tag15.xml"/><Relationship Id="rId50" Type="http://schemas.openxmlformats.org/officeDocument/2006/relationships/tags" Target="../tags/tag18.xml"/><Relationship Id="rId55" Type="http://schemas.openxmlformats.org/officeDocument/2006/relationships/tags" Target="../tags/tag23.xml"/><Relationship Id="rId63" Type="http://schemas.openxmlformats.org/officeDocument/2006/relationships/tags" Target="../tags/tag31.xml"/><Relationship Id="rId68" Type="http://schemas.openxmlformats.org/officeDocument/2006/relationships/slide" Target="../slides/slide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tags" Target="../tags/tag5.xml"/><Relationship Id="rId40" Type="http://schemas.openxmlformats.org/officeDocument/2006/relationships/tags" Target="../tags/tag8.xml"/><Relationship Id="rId45" Type="http://schemas.openxmlformats.org/officeDocument/2006/relationships/tags" Target="../tags/tag13.xml"/><Relationship Id="rId53" Type="http://schemas.openxmlformats.org/officeDocument/2006/relationships/tags" Target="../tags/tag21.xml"/><Relationship Id="rId58" Type="http://schemas.openxmlformats.org/officeDocument/2006/relationships/tags" Target="../tags/tag26.xml"/><Relationship Id="rId66"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4.xml"/><Relationship Id="rId49" Type="http://schemas.openxmlformats.org/officeDocument/2006/relationships/tags" Target="../tags/tag17.xml"/><Relationship Id="rId57" Type="http://schemas.openxmlformats.org/officeDocument/2006/relationships/tags" Target="../tags/tag25.xml"/><Relationship Id="rId61" Type="http://schemas.openxmlformats.org/officeDocument/2006/relationships/tags" Target="../tags/tag2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12.xml"/><Relationship Id="rId52" Type="http://schemas.openxmlformats.org/officeDocument/2006/relationships/tags" Target="../tags/tag20.xml"/><Relationship Id="rId60" Type="http://schemas.openxmlformats.org/officeDocument/2006/relationships/tags" Target="../tags/tag28.xml"/><Relationship Id="rId65" Type="http://schemas.openxmlformats.org/officeDocument/2006/relationships/tags" Target="../tags/tag3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43" Type="http://schemas.openxmlformats.org/officeDocument/2006/relationships/tags" Target="../tags/tag11.xml"/><Relationship Id="rId48" Type="http://schemas.openxmlformats.org/officeDocument/2006/relationships/tags" Target="../tags/tag16.xml"/><Relationship Id="rId56" Type="http://schemas.openxmlformats.org/officeDocument/2006/relationships/tags" Target="../tags/tag24.xml"/><Relationship Id="rId64" Type="http://schemas.openxmlformats.org/officeDocument/2006/relationships/tags" Target="../tags/tag32.xml"/><Relationship Id="rId69"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tags" Target="../tags/tag19.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tags" Target="../tags/tag6.xml"/><Relationship Id="rId46" Type="http://schemas.openxmlformats.org/officeDocument/2006/relationships/tags" Target="../tags/tag14.xml"/><Relationship Id="rId59" Type="http://schemas.openxmlformats.org/officeDocument/2006/relationships/tags" Target="../tags/tag27.xml"/><Relationship Id="rId67" Type="http://schemas.openxmlformats.org/officeDocument/2006/relationships/image" Target="../media/image1.bin"/><Relationship Id="rId20" Type="http://schemas.openxmlformats.org/officeDocument/2006/relationships/slideLayout" Target="../slideLayouts/slideLayout20.xml"/><Relationship Id="rId41" Type="http://schemas.openxmlformats.org/officeDocument/2006/relationships/tags" Target="../tags/tag9.xml"/><Relationship Id="rId54" Type="http://schemas.openxmlformats.org/officeDocument/2006/relationships/tags" Target="../tags/tag22.xml"/><Relationship Id="rId62" Type="http://schemas.openxmlformats.org/officeDocument/2006/relationships/tags" Target="../tags/tag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34"/>
            </p:custDataLst>
            <p:extLst>
              <p:ext uri="{D42A27DB-BD31-4B8C-83A1-F6EECF244321}">
                <p14:modId xmlns:p14="http://schemas.microsoft.com/office/powerpoint/2010/main" val="4040687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202" name="think-cell Folie" r:id="rId66" imgW="270" imgH="270" progId="TCLayout.ActiveDocument.1">
                  <p:embed/>
                </p:oleObj>
              </mc:Choice>
              <mc:Fallback>
                <p:oleObj name="think-cell Folie" r:id="rId66" imgW="270" imgH="270" progId="TCLayout.ActiveDocument.1">
                  <p:embed/>
                  <p:pic>
                    <p:nvPicPr>
                      <p:cNvPr id="0" name=""/>
                      <p:cNvPicPr/>
                      <p:nvPr/>
                    </p:nvPicPr>
                    <p:blipFill>
                      <a:blip r:embed="rId67"/>
                      <a:stretch>
                        <a:fillRect/>
                      </a:stretch>
                    </p:blipFill>
                    <p:spPr>
                      <a:xfrm>
                        <a:off x="1588" y="1588"/>
                        <a:ext cx="1587" cy="1587"/>
                      </a:xfrm>
                      <a:prstGeom prst="rect">
                        <a:avLst/>
                      </a:prstGeom>
                    </p:spPr>
                  </p:pic>
                </p:oleObj>
              </mc:Fallback>
            </mc:AlternateContent>
          </a:graphicData>
        </a:graphic>
      </p:graphicFrame>
      <p:sp>
        <p:nvSpPr>
          <p:cNvPr id="3078" name="cdtRectangle 115 Id3078"/>
          <p:cNvSpPr>
            <a:spLocks noGrp="1" noChangeArrowheads="1"/>
          </p:cNvSpPr>
          <p:nvPr>
            <p:ph type="title"/>
            <p:custDataLst>
              <p:tags r:id="rId35"/>
            </p:custDataLst>
          </p:nvPr>
        </p:nvSpPr>
        <p:spPr bwMode="gray">
          <a:xfrm>
            <a:off x="626567" y="440748"/>
            <a:ext cx="8207337" cy="6480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de-DE" dirty="0" smtClean="0"/>
              <a:t>Titelmasterformat durch Klicken bearbeiten</a:t>
            </a:r>
          </a:p>
        </p:txBody>
      </p:sp>
      <p:sp>
        <p:nvSpPr>
          <p:cNvPr id="3079" name="cdtRectangle 116 Id3079"/>
          <p:cNvSpPr>
            <a:spLocks noGrp="1" noChangeArrowheads="1"/>
          </p:cNvSpPr>
          <p:nvPr>
            <p:ph type="body" idx="1"/>
            <p:custDataLst>
              <p:tags r:id="rId36"/>
            </p:custDataLst>
          </p:nvPr>
        </p:nvSpPr>
        <p:spPr bwMode="gray">
          <a:xfrm>
            <a:off x="626399" y="1449308"/>
            <a:ext cx="11087763" cy="475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Textmasterformat bearbeiten</a:t>
            </a:r>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smtClean="0"/>
          </a:p>
          <a:p>
            <a:pPr lvl="5"/>
            <a:r>
              <a:rPr lang="de-DE" dirty="0" smtClean="0"/>
              <a:t>6</a:t>
            </a:r>
          </a:p>
          <a:p>
            <a:pPr lvl="6"/>
            <a:r>
              <a:rPr lang="de-DE" dirty="0" smtClean="0"/>
              <a:t>7</a:t>
            </a:r>
          </a:p>
          <a:p>
            <a:pPr lvl="7"/>
            <a:r>
              <a:rPr lang="de-DE" dirty="0" smtClean="0"/>
              <a:t>8</a:t>
            </a:r>
          </a:p>
          <a:p>
            <a:pPr lvl="8"/>
            <a:r>
              <a:rPr lang="de-DE" dirty="0" smtClean="0"/>
              <a:t>9</a:t>
            </a:r>
          </a:p>
        </p:txBody>
      </p:sp>
      <p:cxnSp>
        <p:nvCxnSpPr>
          <p:cNvPr id="3072" name="cdtMasterTags_CL1 Id3072"/>
          <p:cNvCxnSpPr/>
          <p:nvPr>
            <p:custDataLst>
              <p:tags r:id="rId37"/>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p:custDataLst>
              <p:tags r:id="rId38"/>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p:custDataLst>
              <p:tags r:id="rId39"/>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p:custDataLst>
              <p:tags r:id="rId40"/>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p:custDataLst>
              <p:tags r:id="rId41"/>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p:custDataLst>
              <p:tags r:id="rId42"/>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p:custDataLst>
              <p:tags r:id="rId43"/>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p:custDataLst>
              <p:tags r:id="rId44"/>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p:custDataLst>
              <p:tags r:id="rId45"/>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p:custDataLst>
              <p:tags r:id="rId46"/>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p:custDataLst>
              <p:tags r:id="rId47"/>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p:custDataLst>
              <p:tags r:id="rId48"/>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p:custDataLst>
              <p:tags r:id="rId49"/>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p:custDataLst>
              <p:tags r:id="rId50"/>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p:custDataLst>
              <p:tags r:id="rId51"/>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p:custDataLst>
              <p:tags r:id="rId52"/>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p:custDataLst>
              <p:tags r:id="rId53"/>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p:custDataLst>
              <p:tags r:id="rId54"/>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p:custDataLst>
              <p:tags r:id="rId55"/>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p:custDataLst>
              <p:tags r:id="rId56"/>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p:custDataLst>
              <p:tags r:id="rId57"/>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p:custDataLst>
              <p:tags r:id="rId58"/>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p:custDataLst>
              <p:tags r:id="rId59"/>
            </p:custDataLst>
          </p:nvPr>
        </p:nvCxnSpPr>
        <p:spPr bwMode="gray">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3" name="cdtText Box 133 Id16"/>
          <p:cNvSpPr txBox="1">
            <a:spLocks noChangeArrowheads="1"/>
          </p:cNvSpPr>
          <p:nvPr>
            <p:custDataLst>
              <p:tags r:id="rId60"/>
            </p:custDataLst>
          </p:nvPr>
        </p:nvSpPr>
        <p:spPr bwMode="gray">
          <a:xfrm>
            <a:off x="0" y="6165850"/>
            <a:ext cx="12198350" cy="431800"/>
          </a:xfrm>
          <a:prstGeom prst="rect">
            <a:avLst/>
          </a:prstGeom>
          <a:noFill/>
          <a:ln w="9525">
            <a:noFill/>
            <a:miter lim="800000"/>
            <a:headEnd/>
            <a:tailEnd/>
          </a:ln>
          <a:effectLst/>
        </p:spPr>
        <p:txBody>
          <a:bodyPr lIns="626400" tIns="144000" rIns="3211200" bIns="0" anchor="ctr"/>
          <a:lstStyle/>
          <a:p>
            <a:r>
              <a:rPr lang="en-US" sz="1000" b="1" noProof="0" dirty="0" smtClean="0">
                <a:solidFill>
                  <a:srgbClr val="879BAA"/>
                </a:solidFill>
              </a:rPr>
              <a:t>Restricted</a:t>
            </a:r>
            <a:r>
              <a:rPr lang="de-DE" sz="1000" b="1" dirty="0" smtClean="0">
                <a:solidFill>
                  <a:srgbClr val="879BAA"/>
                </a:solidFill>
              </a:rPr>
              <a:t> © Siemens Ltd., China 2018</a:t>
            </a:r>
            <a:endParaRPr lang="de-DE" sz="1000" b="1" dirty="0">
              <a:solidFill>
                <a:srgbClr val="879BAA"/>
              </a:solidFill>
            </a:endParaRPr>
          </a:p>
        </p:txBody>
      </p:sp>
      <p:sp>
        <p:nvSpPr>
          <p:cNvPr id="66" name="p4pp footer - cdtTextBox 13 Id19" hidden="1"/>
          <p:cNvSpPr txBox="1"/>
          <p:nvPr>
            <p:custDataLst>
              <p:tags r:id="rId61"/>
            </p:custDataLst>
          </p:nvPr>
        </p:nvSpPr>
        <p:spPr bwMode="gray">
          <a:xfrm>
            <a:off x="3787765" y="6597650"/>
            <a:ext cx="8410584" cy="260350"/>
          </a:xfrm>
          <a:prstGeom prst="rect">
            <a:avLst/>
          </a:prstGeom>
          <a:noFill/>
        </p:spPr>
        <p:txBody>
          <a:bodyPr wrap="square" lIns="0" tIns="0" rIns="482400" bIns="115200" rtlCol="0">
            <a:noAutofit/>
          </a:bodyPr>
          <a:lstStyle/>
          <a:p>
            <a:pPr algn="r">
              <a:lnSpc>
                <a:spcPct val="110000"/>
              </a:lnSpc>
              <a:spcBef>
                <a:spcPts val="0"/>
              </a:spcBef>
            </a:pPr>
            <a:r>
              <a:rPr lang="de-DE" sz="1000" noProof="0" dirty="0" err="1" smtClean="0">
                <a:solidFill>
                  <a:srgbClr val="000000"/>
                </a:solidFill>
              </a:rPr>
              <a:t>Author</a:t>
            </a:r>
            <a:r>
              <a:rPr lang="de-DE" sz="1000" noProof="0" dirty="0" smtClean="0">
                <a:solidFill>
                  <a:srgbClr val="000000"/>
                </a:solidFill>
              </a:rPr>
              <a:t> / Department</a:t>
            </a:r>
          </a:p>
        </p:txBody>
      </p:sp>
      <p:sp>
        <p:nvSpPr>
          <p:cNvPr id="64" name="p4pp date - cdtTextBox 12 Id17" hidden="1"/>
          <p:cNvSpPr txBox="1"/>
          <p:nvPr>
            <p:custDataLst>
              <p:tags r:id="rId62"/>
            </p:custDataLst>
          </p:nvPr>
        </p:nvSpPr>
        <p:spPr bwMode="gray">
          <a:xfrm>
            <a:off x="0" y="6597650"/>
            <a:ext cx="3932230" cy="260350"/>
          </a:xfrm>
          <a:prstGeom prst="rect">
            <a:avLst/>
          </a:prstGeom>
          <a:noFill/>
        </p:spPr>
        <p:txBody>
          <a:bodyPr wrap="square" lIns="1908000" tIns="0" rIns="0" bIns="115200" rtlCol="0">
            <a:noAutofit/>
          </a:bodyPr>
          <a:lstStyle/>
          <a:p>
            <a:pPr>
              <a:lnSpc>
                <a:spcPct val="110000"/>
              </a:lnSpc>
              <a:spcBef>
                <a:spcPts val="0"/>
              </a:spcBef>
            </a:pPr>
            <a:r>
              <a:rPr lang="de-DE" sz="1000" noProof="0" dirty="0" smtClean="0">
                <a:solidFill>
                  <a:srgbClr val="000000"/>
                </a:solidFill>
              </a:rPr>
              <a:t>XX.XX.20XX</a:t>
            </a:r>
          </a:p>
        </p:txBody>
      </p:sp>
      <p:sp>
        <p:nvSpPr>
          <p:cNvPr id="65" name="p4pp page - cdtTextBox 11 Id18" hidden="1"/>
          <p:cNvSpPr txBox="1"/>
          <p:nvPr>
            <p:custDataLst>
              <p:tags r:id="rId63"/>
            </p:custDataLst>
          </p:nvPr>
        </p:nvSpPr>
        <p:spPr bwMode="gray">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r>
              <a:rPr lang="de-DE" sz="1000" noProof="0" dirty="0" smtClean="0">
                <a:solidFill>
                  <a:srgbClr val="000000"/>
                </a:solidFill>
              </a:rPr>
              <a:t>Page </a:t>
            </a:r>
            <a:fld id="{91E7552C-A157-4A4F-8E99-698C0325FC94}" type="slidenum">
              <a:rPr lang="de-DE" sz="1000" noProof="0" smtClean="0">
                <a:solidFill>
                  <a:srgbClr val="000000"/>
                </a:solidFill>
              </a:rPr>
              <a:pPr>
                <a:lnSpc>
                  <a:spcPct val="110000"/>
                </a:lnSpc>
                <a:spcBef>
                  <a:spcPts val="0"/>
                </a:spcBef>
              </a:pPr>
              <a:t>‹#›</a:t>
            </a:fld>
            <a:endParaRPr lang="de-DE" sz="1000" noProof="0" dirty="0" smtClean="0">
              <a:solidFill>
                <a:srgbClr val="000000"/>
              </a:solidFill>
            </a:endParaRPr>
          </a:p>
        </p:txBody>
      </p:sp>
      <p:sp>
        <p:nvSpPr>
          <p:cNvPr id="74" name="date"/>
          <p:cNvSpPr>
            <a:spLocks noGrp="1"/>
          </p:cNvSpPr>
          <p:nvPr>
            <p:ph type="dt" sz="half" idx="2"/>
          </p:nvPr>
        </p:nvSpPr>
        <p:spPr bwMode="gray">
          <a:xfrm>
            <a:off x="0" y="6598800"/>
            <a:ext cx="3931200" cy="259200"/>
          </a:xfrm>
          <a:prstGeom prst="rect">
            <a:avLst/>
          </a:prstGeom>
        </p:spPr>
        <p:txBody>
          <a:bodyPr vert="horz" lIns="1908000" tIns="0" rIns="0" bIns="115200" rtlCol="0" anchor="t" anchorCtr="0"/>
          <a:lstStyle>
            <a:lvl1pPr>
              <a:defRPr lang="de-DE" sz="1000" smtClean="0">
                <a:solidFill>
                  <a:schemeClr val="tx1"/>
                </a:solidFill>
              </a:defRPr>
            </a:lvl1pPr>
          </a:lstStyle>
          <a:p>
            <a:r>
              <a:rPr lang="en-US" dirty="0" smtClean="0"/>
              <a:t>June 2018</a:t>
            </a:r>
            <a:endParaRPr lang="en-US" dirty="0"/>
          </a:p>
        </p:txBody>
      </p:sp>
      <p:sp>
        <p:nvSpPr>
          <p:cNvPr id="73" name="page"/>
          <p:cNvSpPr>
            <a:spLocks noGrp="1"/>
          </p:cNvSpPr>
          <p:nvPr>
            <p:ph type="sldNum" sz="quarter" idx="12"/>
          </p:nvPr>
        </p:nvSpPr>
        <p:spPr bwMode="gray">
          <a:xfrm>
            <a:off x="0" y="6598800"/>
            <a:ext cx="1764000" cy="259200"/>
          </a:xfrm>
          <a:prstGeom prst="rect">
            <a:avLst/>
          </a:prstGeom>
        </p:spPr>
        <p:txBody>
          <a:bodyPr vert="horz" lIns="626400" tIns="0" rIns="0" bIns="115200" rtlCol="0" anchor="t" anchorCtr="0"/>
          <a:lstStyle>
            <a:lvl1pPr>
              <a:defRPr lang="en-US" sz="1000" b="0" smtClean="0">
                <a:solidFill>
                  <a:schemeClr val="tx1"/>
                </a:solidFill>
              </a:defRPr>
            </a:lvl1pPr>
          </a:lstStyle>
          <a:p>
            <a:r>
              <a:rPr lang="de-DE" dirty="0" smtClean="0"/>
              <a:t>Page </a:t>
            </a:r>
            <a:fld id="{99E26495-FA13-4534-B451-FB78AC0E3177}" type="slidenum">
              <a:rPr lang="de-DE" smtClean="0"/>
              <a:pPr/>
              <a:t>‹#›</a:t>
            </a:fld>
            <a:endParaRPr lang="de-DE" dirty="0"/>
          </a:p>
        </p:txBody>
      </p:sp>
      <p:sp>
        <p:nvSpPr>
          <p:cNvPr id="5" name="empower - DO NOT DELETE!!!" hidden="1"/>
          <p:cNvSpPr/>
          <p:nvPr>
            <p:custDataLst>
              <p:tags r:id="rId64"/>
            </p:custDataLst>
          </p:nvPr>
        </p:nvSpPr>
        <p:spPr bwMode="gray">
          <a:xfrm>
            <a:off x="0" y="0"/>
            <a:ext cx="0" cy="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lvl="0" algn="ctr">
              <a:lnSpc>
                <a:spcPct val="110000"/>
              </a:lnSpc>
              <a:spcBef>
                <a:spcPct val="0"/>
              </a:spcBef>
              <a:buFont typeface="Wingdings" charset="0"/>
              <a:buNone/>
            </a:pPr>
            <a:endParaRPr lang="de-DE" sz="1800" dirty="0" smtClean="0">
              <a:solidFill>
                <a:schemeClr val="tx1"/>
              </a:solidFill>
              <a:latin typeface="+mn-lt"/>
              <a:ea typeface="Arial Unicode MS" panose="020B0604020202020204" pitchFamily="34" charset="-128"/>
              <a:cs typeface="Arial Unicode MS" panose="020B0604020202020204" pitchFamily="34" charset="-128"/>
            </a:endParaRPr>
          </a:p>
        </p:txBody>
      </p:sp>
      <p:grpSp>
        <p:nvGrpSpPr>
          <p:cNvPr id="79" name="Group 33"/>
          <p:cNvGrpSpPr>
            <a:grpSpLocks noChangeAspect="1"/>
          </p:cNvGrpSpPr>
          <p:nvPr/>
        </p:nvGrpSpPr>
        <p:grpSpPr bwMode="gray">
          <a:xfrm>
            <a:off x="9555163" y="323850"/>
            <a:ext cx="2159000" cy="914400"/>
            <a:chOff x="6019" y="204"/>
            <a:chExt cx="1360" cy="576"/>
          </a:xfrm>
        </p:grpSpPr>
        <p:sp>
          <p:nvSpPr>
            <p:cNvPr id="80" name="AutoShape 32"/>
            <p:cNvSpPr>
              <a:spLocks noChangeAspect="1" noChangeArrowheads="1" noTextEdit="1"/>
            </p:cNvSpPr>
            <p:nvPr userDrawn="1"/>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1" name="Rectangle 34"/>
            <p:cNvSpPr>
              <a:spLocks noChangeArrowheads="1"/>
            </p:cNvSpPr>
            <p:nvPr userDrawn="1"/>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2" name="Freeform 35"/>
            <p:cNvSpPr>
              <a:spLocks/>
            </p:cNvSpPr>
            <p:nvPr userDrawn="1"/>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3" name="Freeform 36"/>
            <p:cNvSpPr>
              <a:spLocks/>
            </p:cNvSpPr>
            <p:nvPr userDrawn="1"/>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4" name="Freeform 37"/>
            <p:cNvSpPr>
              <a:spLocks/>
            </p:cNvSpPr>
            <p:nvPr userDrawn="1"/>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5" name="Freeform 38"/>
            <p:cNvSpPr>
              <a:spLocks/>
            </p:cNvSpPr>
            <p:nvPr userDrawn="1"/>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6" name="Freeform 39"/>
            <p:cNvSpPr>
              <a:spLocks/>
            </p:cNvSpPr>
            <p:nvPr userDrawn="1"/>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7" name="Freeform 40"/>
            <p:cNvSpPr>
              <a:spLocks/>
            </p:cNvSpPr>
            <p:nvPr userDrawn="1"/>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8" name="Freeform 41"/>
            <p:cNvSpPr>
              <a:spLocks/>
            </p:cNvSpPr>
            <p:nvPr userDrawn="1"/>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9" name="Freeform 42"/>
            <p:cNvSpPr>
              <a:spLocks/>
            </p:cNvSpPr>
            <p:nvPr userDrawn="1"/>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0" name="Freeform 43"/>
            <p:cNvSpPr>
              <a:spLocks/>
            </p:cNvSpPr>
            <p:nvPr userDrawn="1"/>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1" name="Freeform 44"/>
            <p:cNvSpPr>
              <a:spLocks/>
            </p:cNvSpPr>
            <p:nvPr userDrawn="1"/>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2" name="Freeform 45"/>
            <p:cNvSpPr>
              <a:spLocks/>
            </p:cNvSpPr>
            <p:nvPr userDrawn="1"/>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3" name="Freeform 46"/>
            <p:cNvSpPr>
              <a:spLocks/>
            </p:cNvSpPr>
            <p:nvPr userDrawn="1"/>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4" name="Freeform 47"/>
            <p:cNvSpPr>
              <a:spLocks/>
            </p:cNvSpPr>
            <p:nvPr userDrawn="1"/>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5" name="Freeform 48"/>
            <p:cNvSpPr>
              <a:spLocks/>
            </p:cNvSpPr>
            <p:nvPr userDrawn="1"/>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6" name="Freeform 49"/>
            <p:cNvSpPr>
              <a:spLocks/>
            </p:cNvSpPr>
            <p:nvPr userDrawn="1"/>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7" name="Freeform 50"/>
            <p:cNvSpPr>
              <a:spLocks/>
            </p:cNvSpPr>
            <p:nvPr userDrawn="1"/>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8" name="Freeform 51"/>
            <p:cNvSpPr>
              <a:spLocks/>
            </p:cNvSpPr>
            <p:nvPr userDrawn="1"/>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9" name="Freeform 52"/>
            <p:cNvSpPr>
              <a:spLocks/>
            </p:cNvSpPr>
            <p:nvPr userDrawn="1"/>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0" name="Freeform 53"/>
            <p:cNvSpPr>
              <a:spLocks/>
            </p:cNvSpPr>
            <p:nvPr userDrawn="1"/>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1" name="Freeform 54"/>
            <p:cNvSpPr>
              <a:spLocks/>
            </p:cNvSpPr>
            <p:nvPr userDrawn="1"/>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2" name="Freeform 55"/>
            <p:cNvSpPr>
              <a:spLocks/>
            </p:cNvSpPr>
            <p:nvPr userDrawn="1"/>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3" name="Freeform 56"/>
            <p:cNvSpPr>
              <a:spLocks/>
            </p:cNvSpPr>
            <p:nvPr userDrawn="1"/>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4" name="Freeform 57"/>
            <p:cNvSpPr>
              <a:spLocks/>
            </p:cNvSpPr>
            <p:nvPr userDrawn="1"/>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5" name="Freeform 58"/>
            <p:cNvSpPr>
              <a:spLocks/>
            </p:cNvSpPr>
            <p:nvPr userDrawn="1"/>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6" name="Freeform 59"/>
            <p:cNvSpPr>
              <a:spLocks/>
            </p:cNvSpPr>
            <p:nvPr userDrawn="1"/>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130" name="Gruppieren 129"/>
          <p:cNvGrpSpPr/>
          <p:nvPr/>
        </p:nvGrpSpPr>
        <p:grpSpPr bwMode="gray">
          <a:xfrm>
            <a:off x="-216000" y="-216000"/>
            <a:ext cx="12628800" cy="7290000"/>
            <a:chOff x="-216000" y="-216000"/>
            <a:chExt cx="12628800" cy="7290000"/>
          </a:xfrm>
        </p:grpSpPr>
        <p:cxnSp>
          <p:nvCxnSpPr>
            <p:cNvPr id="131" name="Gerade Verbindung 130"/>
            <p:cNvCxnSpPr/>
            <p:nvPr userDrawn="1"/>
          </p:nvCxnSpPr>
          <p:spPr bwMode="gray">
            <a:xfrm>
              <a:off x="626567"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2" name="Gerade Verbindung 131"/>
            <p:cNvCxnSpPr/>
            <p:nvPr userDrawn="1"/>
          </p:nvCxnSpPr>
          <p:spPr bwMode="gray">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3" name="Gerade Verbindung 132"/>
            <p:cNvCxnSpPr/>
            <p:nvPr userDrawn="1"/>
          </p:nvCxnSpPr>
          <p:spPr bwMode="gray">
            <a:xfrm>
              <a:off x="6243191"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4" name="Gerade Verbindung 133"/>
            <p:cNvCxnSpPr/>
            <p:nvPr userDrawn="1"/>
          </p:nvCxnSpPr>
          <p:spPr bwMode="gray">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5" name="Gerade Verbindung 134"/>
            <p:cNvCxnSpPr/>
            <p:nvPr userDrawn="1"/>
          </p:nvCxnSpPr>
          <p:spPr bwMode="gray">
            <a:xfrm>
              <a:off x="1171579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6" name="Gerade Verbindung 135"/>
            <p:cNvCxnSpPr/>
            <p:nvPr userDrawn="1"/>
          </p:nvCxnSpPr>
          <p:spPr bwMode="gray">
            <a:xfrm rot="5400000">
              <a:off x="123228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7" name="Gerade Verbindung 136"/>
            <p:cNvCxnSpPr/>
            <p:nvPr userDrawn="1"/>
          </p:nvCxnSpPr>
          <p:spPr bwMode="gray">
            <a:xfrm rot="5400000">
              <a:off x="123228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8" name="Gerade Verbindung 137"/>
            <p:cNvCxnSpPr/>
            <p:nvPr userDrawn="1"/>
          </p:nvCxnSpPr>
          <p:spPr bwMode="gray">
            <a:xfrm rot="5400000">
              <a:off x="12322800" y="135145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9" name="Gerade Verbindung 138"/>
            <p:cNvCxnSpPr/>
            <p:nvPr userDrawn="1"/>
          </p:nvCxnSpPr>
          <p:spPr bwMode="gray">
            <a:xfrm rot="5400000">
              <a:off x="12322800" y="366303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0" name="Gerade Verbindung 139"/>
            <p:cNvCxnSpPr/>
            <p:nvPr userDrawn="1"/>
          </p:nvCxnSpPr>
          <p:spPr bwMode="gray">
            <a:xfrm rot="5400000">
              <a:off x="123228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1" name="Gerade Verbindung 140"/>
            <p:cNvCxnSpPr/>
            <p:nvPr userDrawn="1"/>
          </p:nvCxnSpPr>
          <p:spPr bwMode="gray">
            <a:xfrm rot="5400000">
              <a:off x="123228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2" name="Gerade Verbindung 141"/>
            <p:cNvCxnSpPr/>
            <p:nvPr userDrawn="1"/>
          </p:nvCxnSpPr>
          <p:spPr bwMode="gray">
            <a:xfrm>
              <a:off x="626567"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3" name="Gerade Verbindung 142"/>
            <p:cNvCxnSpPr/>
            <p:nvPr userDrawn="1"/>
          </p:nvCxnSpPr>
          <p:spPr bwMode="gray">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4" name="Gerade Verbindung 143"/>
            <p:cNvCxnSpPr/>
            <p:nvPr userDrawn="1"/>
          </p:nvCxnSpPr>
          <p:spPr bwMode="gray">
            <a:xfrm>
              <a:off x="6243191"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5" name="Gerade Verbindung 144"/>
            <p:cNvCxnSpPr/>
            <p:nvPr userDrawn="1"/>
          </p:nvCxnSpPr>
          <p:spPr bwMode="gray">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6" name="Gerade Verbindung 145"/>
            <p:cNvCxnSpPr/>
            <p:nvPr userDrawn="1"/>
          </p:nvCxnSpPr>
          <p:spPr bwMode="gray">
            <a:xfrm>
              <a:off x="1171579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7" name="Gerade Verbindung 146"/>
            <p:cNvCxnSpPr/>
            <p:nvPr userDrawn="1"/>
          </p:nvCxnSpPr>
          <p:spPr bwMode="gray">
            <a:xfrm rot="5400000">
              <a:off x="-126000" y="24265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8" name="Gerade Verbindung 147"/>
            <p:cNvCxnSpPr/>
            <p:nvPr userDrawn="1"/>
          </p:nvCxnSpPr>
          <p:spPr bwMode="gray">
            <a:xfrm rot="5400000">
              <a:off x="-126000" y="9627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49" name="Gerade Verbindung 148"/>
            <p:cNvCxnSpPr/>
            <p:nvPr userDrawn="1"/>
          </p:nvCxnSpPr>
          <p:spPr bwMode="gray">
            <a:xfrm rot="5400000">
              <a:off x="-126000" y="135878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0" name="Gerade Verbindung 149"/>
            <p:cNvCxnSpPr/>
            <p:nvPr userDrawn="1"/>
          </p:nvCxnSpPr>
          <p:spPr bwMode="gray">
            <a:xfrm rot="5400000">
              <a:off x="-126000" y="366303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1" name="Gerade Verbindung 150"/>
            <p:cNvCxnSpPr/>
            <p:nvPr userDrawn="1"/>
          </p:nvCxnSpPr>
          <p:spPr bwMode="gray">
            <a:xfrm rot="5400000">
              <a:off x="-126000" y="3807052"/>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52" name="Gerade Verbindung 151"/>
            <p:cNvCxnSpPr/>
            <p:nvPr userDrawn="1"/>
          </p:nvCxnSpPr>
          <p:spPr bwMode="gray">
            <a:xfrm rot="5400000">
              <a:off x="-126000" y="611130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107" name="general_building.png">
            <a:hlinkClick r:id="rId68" action="ppaction://hlinksldjump"/>
          </p:cNvPr>
          <p:cNvPicPr>
            <a:picLocks noChangeAspect="1"/>
          </p:cNvPicPr>
          <p:nvPr userDrawn="1">
            <p:custDataLst>
              <p:tags r:id="rId65"/>
            </p:custDataLst>
          </p:nvPr>
        </p:nvPicPr>
        <p:blipFill>
          <a:blip r:embed="rId69">
            <a:extLst>
              <a:ext uri="{28A0092B-C50C-407E-A947-70E740481C1C}">
                <a14:useLocalDpi xmlns:a14="http://schemas.microsoft.com/office/drawing/2010/main" val="0"/>
              </a:ext>
            </a:extLst>
          </a:blip>
          <a:stretch>
            <a:fillRect/>
          </a:stretch>
        </p:blipFill>
        <p:spPr>
          <a:xfrm>
            <a:off x="11629126" y="6377316"/>
            <a:ext cx="440668" cy="440668"/>
          </a:xfrm>
          <a:prstGeom prst="rect">
            <a:avLst/>
          </a:prstGeom>
        </p:spPr>
      </p:pic>
    </p:spTree>
    <p:extLst>
      <p:ext uri="{BB962C8B-B14F-4D97-AF65-F5344CB8AC3E}">
        <p14:creationId xmlns:p14="http://schemas.microsoft.com/office/powerpoint/2010/main" val="32401050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Lst>
  <p:timing>
    <p:tnLst>
      <p:par>
        <p:cTn id="1" dur="indefinite" restart="never" nodeType="tmRoot"/>
      </p:par>
    </p:tnLst>
  </p:timing>
  <p:hf hdr="0" ftr="0" dt="0"/>
  <p:txStyles>
    <p:titleStyle>
      <a:lvl1pPr algn="l" rtl="0" fontAlgn="base">
        <a:spcBef>
          <a:spcPct val="0"/>
        </a:spcBef>
        <a:spcAft>
          <a:spcPct val="0"/>
        </a:spcAft>
        <a:defRPr sz="2200" b="1" baseline="0">
          <a:solidFill>
            <a:srgbClr val="00646E"/>
          </a:solidFill>
          <a:latin typeface="+mj-lt"/>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10000"/>
        </a:lnSpc>
        <a:spcBef>
          <a:spcPct val="0"/>
        </a:spcBef>
        <a:spcAft>
          <a:spcPct val="0"/>
        </a:spcAft>
        <a:buClr>
          <a:schemeClr val="accent1"/>
        </a:buClr>
        <a:buFont typeface="Arial" pitchFamily="34" charset="0"/>
        <a:buNone/>
        <a:tabLst/>
        <a:defRPr>
          <a:solidFill>
            <a:schemeClr val="tx1"/>
          </a:solidFill>
          <a:latin typeface="+mn-lt"/>
          <a:ea typeface="+mn-ea"/>
          <a:cs typeface="Arial" pitchFamily="34" charset="0"/>
        </a:defRPr>
      </a:lvl1pPr>
      <a:lvl2pPr marL="179388" indent="-177800" algn="l" rtl="0" fontAlgn="base">
        <a:lnSpc>
          <a:spcPct val="110000"/>
        </a:lnSpc>
        <a:spcBef>
          <a:spcPct val="0"/>
        </a:spcBef>
        <a:spcAft>
          <a:spcPct val="0"/>
        </a:spcAft>
        <a:buClr>
          <a:schemeClr val="accent1"/>
        </a:buClr>
        <a:buChar char="•"/>
        <a:tabLst/>
        <a:defRPr>
          <a:solidFill>
            <a:schemeClr val="tx1"/>
          </a:solidFill>
          <a:latin typeface="+mn-lt"/>
          <a:ea typeface="+mn-ea"/>
          <a:cs typeface="Arial" pitchFamily="34" charset="0"/>
        </a:defRPr>
      </a:lvl2pPr>
      <a:lvl3pPr marL="358775" indent="-177800" algn="l" rtl="0" fontAlgn="base">
        <a:lnSpc>
          <a:spcPct val="110000"/>
        </a:lnSpc>
        <a:spcBef>
          <a:spcPct val="0"/>
        </a:spcBef>
        <a:spcAft>
          <a:spcPct val="0"/>
        </a:spcAft>
        <a:buClr>
          <a:schemeClr val="accent1"/>
        </a:buClr>
        <a:buChar char="•"/>
        <a:tabLst/>
        <a:defRPr>
          <a:solidFill>
            <a:schemeClr val="tx1"/>
          </a:solidFill>
          <a:latin typeface="+mn-lt"/>
          <a:ea typeface="+mn-ea"/>
          <a:cs typeface="Arial" pitchFamily="34" charset="0"/>
        </a:defRPr>
      </a:lvl3pPr>
      <a:lvl4pPr marL="538163" indent="-177800" algn="l" rtl="0" fontAlgn="base">
        <a:lnSpc>
          <a:spcPct val="110000"/>
        </a:lnSpc>
        <a:spcBef>
          <a:spcPct val="0"/>
        </a:spcBef>
        <a:spcAft>
          <a:spcPct val="0"/>
        </a:spcAft>
        <a:buClr>
          <a:schemeClr val="accent1"/>
        </a:buClr>
        <a:buChar char="•"/>
        <a:tabLst/>
        <a:defRPr>
          <a:solidFill>
            <a:schemeClr val="tx1"/>
          </a:solidFill>
          <a:latin typeface="+mn-lt"/>
          <a:ea typeface="+mn-ea"/>
          <a:cs typeface="Arial" pitchFamily="34" charset="0"/>
        </a:defRPr>
      </a:lvl4pPr>
      <a:lvl5pPr marL="717550" indent="-177800" algn="l" rtl="0" fontAlgn="base">
        <a:lnSpc>
          <a:spcPct val="110000"/>
        </a:lnSpc>
        <a:spcBef>
          <a:spcPct val="0"/>
        </a:spcBef>
        <a:spcAft>
          <a:spcPct val="0"/>
        </a:spcAft>
        <a:buClr>
          <a:schemeClr val="accent1"/>
        </a:buClr>
        <a:buChar char="•"/>
        <a:tabLst/>
        <a:defRPr baseline="0">
          <a:solidFill>
            <a:schemeClr val="tx1"/>
          </a:solidFill>
          <a:latin typeface="+mn-lt"/>
          <a:ea typeface="+mn-ea"/>
          <a:cs typeface="Arial" pitchFamily="34" charset="0"/>
        </a:defRPr>
      </a:lvl5pPr>
      <a:lvl6pPr marL="720000" indent="-180000" algn="l" rtl="0" eaLnBrk="1" fontAlgn="base" hangingPunct="1">
        <a:lnSpc>
          <a:spcPct val="110000"/>
        </a:lnSpc>
        <a:spcBef>
          <a:spcPct val="0"/>
        </a:spcBef>
        <a:spcAft>
          <a:spcPct val="0"/>
        </a:spcAft>
        <a:buClr>
          <a:schemeClr val="accent1"/>
        </a:buClr>
        <a:buFont typeface="Arial" panose="020B0604020202020204" pitchFamily="34" charset="0"/>
        <a:buChar char="•"/>
        <a:defRPr lang="en-US" baseline="0" dirty="0" smtClean="0">
          <a:solidFill>
            <a:schemeClr val="tx1"/>
          </a:solidFill>
          <a:latin typeface="+mn-lt"/>
          <a:ea typeface="+mn-ea"/>
          <a:cs typeface="Arial" pitchFamily="34" charset="0"/>
        </a:defRPr>
      </a:lvl6pPr>
      <a:lvl7pPr marL="720000" indent="-180000" algn="l" rtl="0" eaLnBrk="1" fontAlgn="base" hangingPunct="1">
        <a:lnSpc>
          <a:spcPct val="110000"/>
        </a:lnSpc>
        <a:spcBef>
          <a:spcPct val="0"/>
        </a:spcBef>
        <a:spcAft>
          <a:spcPct val="0"/>
        </a:spcAft>
        <a:buClr>
          <a:schemeClr val="accent1"/>
        </a:buClr>
        <a:buFont typeface="Arial" panose="020B0604020202020204" pitchFamily="34" charset="0"/>
        <a:buChar char="•"/>
        <a:defRPr lang="en-US" baseline="0" dirty="0" smtClean="0">
          <a:solidFill>
            <a:schemeClr val="tx1"/>
          </a:solidFill>
          <a:latin typeface="+mn-lt"/>
          <a:ea typeface="+mn-ea"/>
          <a:cs typeface="Arial" pitchFamily="34" charset="0"/>
        </a:defRPr>
      </a:lvl7pPr>
      <a:lvl8pPr marL="720000" indent="-180000" algn="l" rtl="0" eaLnBrk="1" fontAlgn="base" hangingPunct="1">
        <a:lnSpc>
          <a:spcPct val="110000"/>
        </a:lnSpc>
        <a:spcBef>
          <a:spcPct val="0"/>
        </a:spcBef>
        <a:spcAft>
          <a:spcPct val="0"/>
        </a:spcAft>
        <a:buClr>
          <a:schemeClr val="accent1"/>
        </a:buClr>
        <a:buFont typeface="Arial" panose="020B0604020202020204" pitchFamily="34" charset="0"/>
        <a:buChar char="•"/>
        <a:defRPr lang="en-US" baseline="0" dirty="0" smtClean="0">
          <a:solidFill>
            <a:schemeClr val="tx1"/>
          </a:solidFill>
          <a:latin typeface="+mn-lt"/>
          <a:ea typeface="+mn-ea"/>
          <a:cs typeface="Arial" pitchFamily="34" charset="0"/>
        </a:defRPr>
      </a:lvl8pPr>
      <a:lvl9pPr marL="720000" indent="-180000" algn="l" rtl="0" eaLnBrk="1" fontAlgn="base" hangingPunct="1">
        <a:lnSpc>
          <a:spcPct val="110000"/>
        </a:lnSpc>
        <a:spcBef>
          <a:spcPct val="0"/>
        </a:spcBef>
        <a:spcAft>
          <a:spcPct val="0"/>
        </a:spcAft>
        <a:buClr>
          <a:schemeClr val="accent1"/>
        </a:buClr>
        <a:buFont typeface="Arial" panose="020B0604020202020204" pitchFamily="34" charset="0"/>
        <a:buChar char="•"/>
        <a:defRPr lang="en-US" baseline="0" dirty="0" smtClean="0">
          <a:solidFill>
            <a:schemeClr val="tx1"/>
          </a:solidFill>
          <a:latin typeface="+mn-lt"/>
          <a:ea typeface="+mn-ea"/>
          <a:cs typeface="Arial"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3.jp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upport.industry.siemens.com/cs/ww/en/view/109747305"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upport.industry.siemens.com/cs/ww/en/view/109747305" TargetMode="External"/><Relationship Id="rId1" Type="http://schemas.openxmlformats.org/officeDocument/2006/relationships/slideLayout" Target="../slideLayouts/slideLayout9.xml"/><Relationship Id="rId5" Type="http://schemas.openxmlformats.org/officeDocument/2006/relationships/hyperlink" Target="https://github.com/fatedier/fr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tags" Target="../tags/tag179.xml"/><Relationship Id="rId7" Type="http://schemas.openxmlformats.org/officeDocument/2006/relationships/notesSlide" Target="../notesSlides/notesSlide2.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30.xml"/><Relationship Id="rId5" Type="http://schemas.openxmlformats.org/officeDocument/2006/relationships/tags" Target="../tags/tag181.xml"/><Relationship Id="rId4" Type="http://schemas.openxmlformats.org/officeDocument/2006/relationships/tags" Target="../tags/tag1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0" y="0"/>
            <a:ext cx="12196800" cy="6858000"/>
          </a:xfrm>
          <a:prstGeom prst="rect">
            <a:avLst/>
          </a:prstGeom>
        </p:spPr>
      </p:pic>
      <p:sp>
        <p:nvSpPr>
          <p:cNvPr id="13" name="Text Placeholder 12"/>
          <p:cNvSpPr>
            <a:spLocks noGrp="1"/>
          </p:cNvSpPr>
          <p:nvPr>
            <p:ph type="body" sz="quarter" idx="12"/>
          </p:nvPr>
        </p:nvSpPr>
        <p:spPr/>
        <p:txBody>
          <a:bodyPr/>
          <a:lstStyle/>
          <a:p>
            <a:r>
              <a:rPr lang="de-DE" noProof="0" dirty="0" smtClean="0"/>
              <a:t>siemens.com/</a:t>
            </a:r>
            <a:r>
              <a:rPr lang="en-US" dirty="0" err="1" smtClean="0"/>
              <a:t>tia</a:t>
            </a:r>
            <a:r>
              <a:rPr lang="de-DE" noProof="0" dirty="0" smtClean="0"/>
              <a:t>-portal</a:t>
            </a:r>
            <a:endParaRPr lang="de-DE" noProof="0" dirty="0"/>
          </a:p>
        </p:txBody>
      </p:sp>
      <p:sp>
        <p:nvSpPr>
          <p:cNvPr id="14" name="Text Placeholder 13"/>
          <p:cNvSpPr>
            <a:spLocks noGrp="1"/>
          </p:cNvSpPr>
          <p:nvPr>
            <p:ph type="body" sz="quarter" idx="13"/>
          </p:nvPr>
        </p:nvSpPr>
        <p:spPr>
          <a:xfrm>
            <a:off x="627063" y="5877272"/>
            <a:ext cx="2606588" cy="290774"/>
          </a:xfrm>
        </p:spPr>
        <p:txBody>
          <a:bodyPr/>
          <a:lstStyle/>
          <a:p>
            <a:r>
              <a:rPr lang="en-US" dirty="0" smtClean="0"/>
              <a:t>Restricted</a:t>
            </a:r>
            <a:r>
              <a:rPr lang="de-DE" noProof="0" dirty="0" smtClean="0"/>
              <a:t> © Siemens </a:t>
            </a:r>
            <a:r>
              <a:rPr lang="de-DE" dirty="0" smtClean="0"/>
              <a:t>Ltd., China</a:t>
            </a:r>
            <a:r>
              <a:rPr lang="de-DE" dirty="0"/>
              <a:t> </a:t>
            </a:r>
            <a:r>
              <a:rPr lang="de-DE" noProof="0" dirty="0" smtClean="0"/>
              <a:t>2018</a:t>
            </a:r>
            <a:endParaRPr lang="de-DE" noProof="0" dirty="0"/>
          </a:p>
        </p:txBody>
      </p:sp>
      <p:sp>
        <p:nvSpPr>
          <p:cNvPr id="7" name="Title 6"/>
          <p:cNvSpPr>
            <a:spLocks noGrp="1"/>
          </p:cNvSpPr>
          <p:nvPr>
            <p:ph type="title"/>
            <p:custDataLst>
              <p:tags r:id="rId3"/>
            </p:custDataLst>
          </p:nvPr>
        </p:nvSpPr>
        <p:spPr>
          <a:xfrm>
            <a:off x="626790" y="4142059"/>
            <a:ext cx="8909095" cy="1663205"/>
          </a:xfrm>
        </p:spPr>
        <p:txBody>
          <a:bodyPr/>
          <a:lstStyle/>
          <a:p>
            <a:r>
              <a:rPr lang="de-DE" dirty="0" smtClean="0"/>
              <a:t>TIA Portal Cloud Connector </a:t>
            </a:r>
            <a:r>
              <a:rPr lang="en-US" dirty="0" smtClean="0"/>
              <a:t>with</a:t>
            </a:r>
            <a:r>
              <a:rPr lang="de-DE" dirty="0" smtClean="0"/>
              <a:t> Reverse Proxy</a:t>
            </a:r>
            <a:endParaRPr lang="de-DE" sz="2400" noProof="0" dirty="0"/>
          </a:p>
        </p:txBody>
      </p:sp>
      <p:sp>
        <p:nvSpPr>
          <p:cNvPr id="8" name="cdtText Box 17 Id20497"/>
          <p:cNvSpPr txBox="1">
            <a:spLocks noChangeArrowheads="1"/>
          </p:cNvSpPr>
          <p:nvPr/>
        </p:nvSpPr>
        <p:spPr bwMode="auto">
          <a:xfrm>
            <a:off x="627063" y="3278459"/>
            <a:ext cx="863599" cy="863600"/>
          </a:xfrm>
          <a:prstGeom prst="rect">
            <a:avLst/>
          </a:prstGeom>
          <a:solidFill>
            <a:srgbClr val="AF235F"/>
          </a:solidFill>
          <a:ln w="9525" algn="ctr">
            <a:noFill/>
            <a:miter lim="800000"/>
            <a:headEnd/>
            <a:tailEnd/>
          </a:ln>
          <a:effectLst/>
        </p:spPr>
        <p:txBody>
          <a:bodyPr lIns="108000" tIns="0" rIns="0" bIns="122400" anchor="b" anchorCtr="0"/>
          <a:lstStyle/>
          <a:p>
            <a:pPr>
              <a:lnSpc>
                <a:spcPct val="110000"/>
              </a:lnSpc>
            </a:pPr>
            <a:r>
              <a:rPr lang="de-DE" sz="1050" b="1" dirty="0" smtClean="0">
                <a:solidFill>
                  <a:srgbClr val="FFFFFF"/>
                </a:solidFill>
              </a:rPr>
              <a:t>June</a:t>
            </a:r>
            <a:br>
              <a:rPr lang="de-DE" sz="1050" b="1" dirty="0" smtClean="0">
                <a:solidFill>
                  <a:srgbClr val="FFFFFF"/>
                </a:solidFill>
              </a:rPr>
            </a:br>
            <a:r>
              <a:rPr lang="de-DE" sz="1050" b="1" dirty="0" smtClean="0">
                <a:solidFill>
                  <a:srgbClr val="FFFFFF"/>
                </a:solidFill>
              </a:rPr>
              <a:t>2018</a:t>
            </a:r>
            <a:endParaRPr lang="de-DE" sz="1050" b="1" dirty="0">
              <a:solidFill>
                <a:srgbClr val="FFFFFF"/>
              </a:solidFill>
            </a:endParaRPr>
          </a:p>
        </p:txBody>
      </p:sp>
    </p:spTree>
    <p:custDataLst>
      <p:tags r:id="rId1"/>
    </p:custDataLst>
    <p:extLst>
      <p:ext uri="{BB962C8B-B14F-4D97-AF65-F5344CB8AC3E}">
        <p14:creationId xmlns:p14="http://schemas.microsoft.com/office/powerpoint/2010/main" val="127351543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dirty="0" smtClean="0"/>
              <a:t>Page </a:t>
            </a:r>
            <a:fld id="{99E26495-FA13-4534-B451-FB78AC0E3177}" type="slidenum">
              <a:rPr lang="en-US" smtClean="0"/>
              <a:pPr/>
              <a:t>2</a:t>
            </a:fld>
            <a:endParaRPr lang="en-US" dirty="0"/>
          </a:p>
        </p:txBody>
      </p:sp>
      <p:sp>
        <p:nvSpPr>
          <p:cNvPr id="3" name="Title 2"/>
          <p:cNvSpPr>
            <a:spLocks noGrp="1"/>
          </p:cNvSpPr>
          <p:nvPr>
            <p:ph type="title"/>
          </p:nvPr>
        </p:nvSpPr>
        <p:spPr/>
        <p:txBody>
          <a:bodyPr/>
          <a:lstStyle/>
          <a:p>
            <a:r>
              <a:rPr lang="en-US" sz="2400" b="0" dirty="0" smtClean="0">
                <a:hlinkClick r:id="rId2"/>
              </a:rPr>
              <a:t>SIOS </a:t>
            </a:r>
            <a:r>
              <a:rPr lang="en-US" sz="2400" b="0" dirty="0" smtClean="0">
                <a:hlinkClick r:id="rId2"/>
              </a:rPr>
              <a:t>Application Example</a:t>
            </a:r>
            <a:r>
              <a:rPr lang="de-DE" sz="2400" b="0" dirty="0" smtClean="0">
                <a:hlinkClick r:id="rId2"/>
              </a:rPr>
              <a:t>: </a:t>
            </a:r>
            <a:r>
              <a:rPr lang="de-DE" sz="2400" b="0" dirty="0">
                <a:hlinkClick r:id="rId2"/>
              </a:rPr>
              <a:t>Working </a:t>
            </a:r>
            <a:r>
              <a:rPr lang="en-US" sz="2400" b="0" dirty="0" smtClean="0">
                <a:hlinkClick r:id="rId2"/>
              </a:rPr>
              <a:t>with</a:t>
            </a:r>
            <a:r>
              <a:rPr lang="de-DE" sz="2400" b="0" dirty="0" smtClean="0">
                <a:hlinkClick r:id="rId2"/>
              </a:rPr>
              <a:t> </a:t>
            </a:r>
            <a:r>
              <a:rPr lang="de-DE" sz="2400" b="0" dirty="0">
                <a:hlinkClick r:id="rId2"/>
              </a:rPr>
              <a:t>Cloud </a:t>
            </a:r>
            <a:r>
              <a:rPr lang="de-DE" sz="2400" b="0" dirty="0" smtClean="0">
                <a:hlinkClick r:id="rId2"/>
              </a:rPr>
              <a:t>Connector</a:t>
            </a:r>
            <a:endParaRPr lang="en-US" dirty="0"/>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67" y="1930852"/>
            <a:ext cx="5432025" cy="384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0065" y="915281"/>
            <a:ext cx="7300954" cy="276999"/>
          </a:xfrm>
          <a:prstGeom prst="rect">
            <a:avLst/>
          </a:prstGeom>
        </p:spPr>
        <p:txBody>
          <a:bodyPr wrap="square">
            <a:spAutoFit/>
          </a:bodyPr>
          <a:lstStyle/>
          <a:p>
            <a:r>
              <a:rPr lang="en-US" sz="1200" dirty="0">
                <a:solidFill>
                  <a:schemeClr val="tx1"/>
                </a:solidFill>
              </a:rPr>
              <a:t>https://support.industry.siemens.com/cs/us/en/view/109747305</a:t>
            </a:r>
          </a:p>
        </p:txBody>
      </p:sp>
      <p:sp>
        <p:nvSpPr>
          <p:cNvPr id="5" name="TextBox 4"/>
          <p:cNvSpPr txBox="1"/>
          <p:nvPr/>
        </p:nvSpPr>
        <p:spPr>
          <a:xfrm>
            <a:off x="714895" y="5769032"/>
            <a:ext cx="3117272" cy="216131"/>
          </a:xfrm>
          <a:prstGeom prst="rect">
            <a:avLst/>
          </a:prstGeom>
          <a:noFill/>
        </p:spPr>
        <p:txBody>
          <a:bodyPr vert="horz" wrap="none" lIns="0" tIns="0" rIns="0" bIns="0" rtlCol="0">
            <a:noAutofit/>
          </a:bodyPr>
          <a:lstStyle/>
          <a:p>
            <a:pPr algn="l" rtl="0" eaLnBrk="1" fontAlgn="base" hangingPunct="1">
              <a:lnSpc>
                <a:spcPct val="110000"/>
              </a:lnSpc>
              <a:spcBef>
                <a:spcPts val="0"/>
              </a:spcBef>
              <a:spcAft>
                <a:spcPct val="0"/>
              </a:spcAft>
            </a:pPr>
            <a:r>
              <a:rPr lang="en-US" sz="1200" b="0" i="0" u="none" baseline="0" dirty="0" smtClean="0">
                <a:solidFill>
                  <a:srgbClr val="EB780A"/>
                </a:solidFill>
                <a:latin typeface="Arial"/>
                <a:ea typeface="Arial Unicode MS" panose="020B0604020202020204" pitchFamily="34" charset="-128"/>
                <a:cs typeface="Arial Unicode MS" panose="020B0604020202020204" pitchFamily="34" charset="-128"/>
              </a:rPr>
              <a:t>User Device with TIA Portal Cloud Connector</a:t>
            </a:r>
          </a:p>
        </p:txBody>
      </p:sp>
      <p:sp>
        <p:nvSpPr>
          <p:cNvPr id="7" name="TextBox 6"/>
          <p:cNvSpPr txBox="1"/>
          <p:nvPr/>
        </p:nvSpPr>
        <p:spPr>
          <a:xfrm>
            <a:off x="3893128" y="2213955"/>
            <a:ext cx="2025534" cy="446118"/>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b="0" i="0" u="none" baseline="0" dirty="0" smtClean="0">
                <a:solidFill>
                  <a:srgbClr val="EB780A"/>
                </a:solidFill>
                <a:latin typeface="Arial"/>
                <a:ea typeface="Arial Unicode MS" panose="020B0604020202020204" pitchFamily="34" charset="-128"/>
                <a:cs typeface="Arial Unicode MS" panose="020B0604020202020204" pitchFamily="34" charset="-128"/>
              </a:rPr>
              <a:t>Remote Device with TIA Portal full installation</a:t>
            </a:r>
            <a:r>
              <a:rPr lang="en-US" sz="1200" b="0" i="0" u="none" dirty="0" smtClean="0">
                <a:solidFill>
                  <a:srgbClr val="EB780A"/>
                </a:solidFill>
                <a:latin typeface="Arial"/>
                <a:ea typeface="Arial Unicode MS" panose="020B0604020202020204" pitchFamily="34" charset="-128"/>
                <a:cs typeface="Arial Unicode MS" panose="020B0604020202020204" pitchFamily="34" charset="-128"/>
              </a:rPr>
              <a:t> in a VM.</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p:txBody>
      </p:sp>
      <p:sp>
        <p:nvSpPr>
          <p:cNvPr id="9" name="TextBox 8"/>
          <p:cNvSpPr txBox="1"/>
          <p:nvPr/>
        </p:nvSpPr>
        <p:spPr>
          <a:xfrm>
            <a:off x="6971608" y="1930851"/>
            <a:ext cx="4641272" cy="1128233"/>
          </a:xfrm>
          <a:prstGeom prst="rect">
            <a:avLst/>
          </a:prstGeom>
          <a:noFill/>
        </p:spPr>
        <p:txBody>
          <a:bodyPr vert="horz" wrap="square" lIns="0" tIns="0" rIns="0" bIns="0" rtlCol="0">
            <a:noAutofit/>
          </a:bodyPr>
          <a:lstStyle/>
          <a:p>
            <a:pPr marL="228600" indent="-228600" algn="l" rtl="0" eaLnBrk="1" fontAlgn="base" hangingPunct="1">
              <a:lnSpc>
                <a:spcPct val="110000"/>
              </a:lnSpc>
              <a:spcBef>
                <a:spcPts val="0"/>
              </a:spcBef>
              <a:spcAft>
                <a:spcPct val="0"/>
              </a:spcAft>
              <a:buAutoNum type="arabicPeriod"/>
            </a:pPr>
            <a:r>
              <a:rPr lang="en-US" sz="1200" b="0" i="0" u="none" baseline="0" dirty="0" smtClean="0">
                <a:solidFill>
                  <a:srgbClr val="000000"/>
                </a:solidFill>
                <a:latin typeface="Arial"/>
                <a:ea typeface="Arial Unicode MS" panose="020B0604020202020204" pitchFamily="34" charset="-128"/>
                <a:cs typeface="Arial Unicode MS" panose="020B0604020202020204" pitchFamily="34" charset="-128"/>
              </a:rPr>
              <a:t>A fixed internet IP</a:t>
            </a:r>
            <a:r>
              <a:rPr lang="en-US" sz="1200" b="0" i="0" u="none" dirty="0" smtClean="0">
                <a:solidFill>
                  <a:srgbClr val="000000"/>
                </a:solidFill>
                <a:latin typeface="Arial"/>
                <a:ea typeface="Arial Unicode MS" panose="020B0604020202020204" pitchFamily="34" charset="-128"/>
                <a:cs typeface="Arial Unicode MS" panose="020B0604020202020204" pitchFamily="34" charset="-128"/>
              </a:rPr>
              <a:t> is required for User Device.</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Remote Device can be cloud VM or engineer’s PG/PC</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Cloud VM can be used for maintaining different versions of TIA Portal. And a remote desktop operation is required.</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User Device TIA portal license can be shared to Remote Device.</a:t>
            </a:r>
          </a:p>
        </p:txBody>
      </p:sp>
      <p:sp>
        <p:nvSpPr>
          <p:cNvPr id="10" name="Rectangle 9"/>
          <p:cNvSpPr/>
          <p:nvPr/>
        </p:nvSpPr>
        <p:spPr>
          <a:xfrm>
            <a:off x="6913419" y="1524294"/>
            <a:ext cx="1349432" cy="338554"/>
          </a:xfrm>
          <a:prstGeom prst="rect">
            <a:avLst/>
          </a:prstGeom>
        </p:spPr>
        <p:txBody>
          <a:bodyPr wrap="square">
            <a:spAutoFit/>
          </a:bodyPr>
          <a:lstStyle/>
          <a:p>
            <a:r>
              <a:rPr lang="en-US" sz="1600" dirty="0" smtClean="0">
                <a:solidFill>
                  <a:srgbClr val="EB780A"/>
                </a:solidFill>
              </a:rPr>
              <a:t>Comments</a:t>
            </a:r>
            <a:r>
              <a:rPr lang="en-US" sz="1600" dirty="0" smtClean="0">
                <a:solidFill>
                  <a:schemeClr val="tx1"/>
                </a:solidFill>
              </a:rPr>
              <a:t>:</a:t>
            </a:r>
            <a:endParaRPr lang="en-US" sz="1600" dirty="0">
              <a:solidFill>
                <a:schemeClr val="tx1"/>
              </a:solidFill>
            </a:endParaRPr>
          </a:p>
        </p:txBody>
      </p:sp>
      <p:sp>
        <p:nvSpPr>
          <p:cNvPr id="11" name="TextBox 10"/>
          <p:cNvSpPr txBox="1"/>
          <p:nvPr/>
        </p:nvSpPr>
        <p:spPr>
          <a:xfrm>
            <a:off x="7029797" y="3787362"/>
            <a:ext cx="4641272" cy="917642"/>
          </a:xfrm>
          <a:prstGeom prst="rect">
            <a:avLst/>
          </a:prstGeom>
          <a:noFill/>
        </p:spPr>
        <p:txBody>
          <a:bodyPr vert="horz" wrap="square" lIns="0" tIns="0" rIns="0" bIns="0" rtlCol="0">
            <a:noAutofit/>
          </a:bodyPr>
          <a:lstStyle/>
          <a:p>
            <a:pPr marL="228600" indent="-228600" algn="l" rtl="0" eaLnBrk="1" fontAlgn="base" hangingPunct="1">
              <a:lnSpc>
                <a:spcPct val="110000"/>
              </a:lnSpc>
              <a:spcBef>
                <a:spcPts val="0"/>
              </a:spcBef>
              <a:spcAft>
                <a:spcPct val="0"/>
              </a:spcAft>
              <a:buAutoNum type="arabicPeriod"/>
            </a:pPr>
            <a:r>
              <a:rPr lang="en-US" sz="1200" b="0" i="0" u="none" baseline="0" dirty="0" smtClean="0">
                <a:solidFill>
                  <a:srgbClr val="000000"/>
                </a:solidFill>
                <a:latin typeface="Arial"/>
                <a:ea typeface="Arial Unicode MS" panose="020B0604020202020204" pitchFamily="34" charset="-128"/>
                <a:cs typeface="Arial Unicode MS" panose="020B0604020202020204" pitchFamily="34" charset="-128"/>
              </a:rPr>
              <a:t>Normally it is very</a:t>
            </a:r>
            <a:r>
              <a:rPr lang="en-US" sz="1200" b="0" i="0" u="none" dirty="0" smtClean="0">
                <a:solidFill>
                  <a:srgbClr val="000000"/>
                </a:solidFill>
                <a:latin typeface="Arial"/>
                <a:ea typeface="Arial Unicode MS" panose="020B0604020202020204" pitchFamily="34" charset="-128"/>
                <a:cs typeface="Arial Unicode MS" panose="020B0604020202020204" pitchFamily="34" charset="-128"/>
              </a:rPr>
              <a:t> hard to find a fixed internet IP or port mapping workaround for on-site User Device. </a:t>
            </a:r>
            <a:r>
              <a:rPr lang="en-US" sz="1200" dirty="0" smtClean="0">
                <a:solidFill>
                  <a:srgbClr val="000000"/>
                </a:solidFill>
                <a:latin typeface="Arial"/>
                <a:ea typeface="Arial Unicode MS" panose="020B0604020202020204" pitchFamily="34" charset="-128"/>
                <a:cs typeface="Arial Unicode MS" panose="020B0604020202020204" pitchFamily="34" charset="-128"/>
              </a:rPr>
              <a:t>Most common use case is to use mobile phone </a:t>
            </a:r>
            <a:r>
              <a:rPr lang="en-US" sz="1200" dirty="0" err="1" smtClean="0">
                <a:solidFill>
                  <a:srgbClr val="000000"/>
                </a:solidFill>
                <a:latin typeface="Arial"/>
                <a:ea typeface="Arial Unicode MS" panose="020B0604020202020204" pitchFamily="34" charset="-128"/>
                <a:cs typeface="Arial Unicode MS" panose="020B0604020202020204" pitchFamily="34" charset="-128"/>
              </a:rPr>
              <a:t>WiFi</a:t>
            </a:r>
            <a:r>
              <a:rPr lang="en-US" sz="1200" dirty="0" smtClean="0">
                <a:solidFill>
                  <a:srgbClr val="000000"/>
                </a:solidFill>
                <a:latin typeface="Arial"/>
                <a:ea typeface="Arial Unicode MS" panose="020B0604020202020204" pitchFamily="34" charset="-128"/>
                <a:cs typeface="Arial Unicode MS" panose="020B0604020202020204" pitchFamily="34" charset="-128"/>
              </a:rPr>
              <a:t> hotspot to access the internet from on-site, which is NAT for many times.</a:t>
            </a:r>
            <a:endParaRPr lang="en-US" sz="1200" b="0" i="0" u="none" dirty="0" smtClean="0">
              <a:solidFill>
                <a:srgbClr val="000000"/>
              </a:solidFill>
              <a:latin typeface="Arial"/>
              <a:ea typeface="Arial Unicode MS" panose="020B0604020202020204" pitchFamily="34" charset="-128"/>
              <a:cs typeface="Arial Unicode MS" panose="020B0604020202020204" pitchFamily="34" charset="-128"/>
            </a:endParaRPr>
          </a:p>
        </p:txBody>
      </p:sp>
      <p:sp>
        <p:nvSpPr>
          <p:cNvPr id="12" name="Rectangle 11"/>
          <p:cNvSpPr/>
          <p:nvPr/>
        </p:nvSpPr>
        <p:spPr>
          <a:xfrm>
            <a:off x="6971608" y="3380804"/>
            <a:ext cx="1690254" cy="338554"/>
          </a:xfrm>
          <a:prstGeom prst="rect">
            <a:avLst/>
          </a:prstGeom>
        </p:spPr>
        <p:txBody>
          <a:bodyPr wrap="square">
            <a:spAutoFit/>
          </a:bodyPr>
          <a:lstStyle/>
          <a:p>
            <a:r>
              <a:rPr lang="en-US" sz="1600" dirty="0" smtClean="0">
                <a:solidFill>
                  <a:srgbClr val="EB780A"/>
                </a:solidFill>
              </a:rPr>
              <a:t>Disadvantages:</a:t>
            </a:r>
            <a:endParaRPr lang="en-US" sz="1600" dirty="0">
              <a:solidFill>
                <a:schemeClr val="tx1"/>
              </a:solidFill>
            </a:endParaRPr>
          </a:p>
        </p:txBody>
      </p:sp>
      <p:sp>
        <p:nvSpPr>
          <p:cNvPr id="13" name="TextBox 12"/>
          <p:cNvSpPr txBox="1"/>
          <p:nvPr/>
        </p:nvSpPr>
        <p:spPr>
          <a:xfrm>
            <a:off x="125552" y="4067767"/>
            <a:ext cx="2272147" cy="428099"/>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IP: 202.78.12.18</a:t>
            </a:r>
          </a:p>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Port: 9022</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p:txBody>
      </p:sp>
      <p:sp>
        <p:nvSpPr>
          <p:cNvPr id="6" name="Rectangle 5"/>
          <p:cNvSpPr/>
          <p:nvPr/>
        </p:nvSpPr>
        <p:spPr>
          <a:xfrm>
            <a:off x="3815542" y="2618508"/>
            <a:ext cx="1371600" cy="498598"/>
          </a:xfrm>
          <a:prstGeom prst="rect">
            <a:avLst/>
          </a:prstGeom>
        </p:spPr>
        <p:txBody>
          <a:bodyPr wrap="square">
            <a:spAutoFit/>
          </a:bodyPr>
          <a:lstStyle/>
          <a:p>
            <a:pPr>
              <a:lnSpc>
                <a:spcPct val="110000"/>
              </a:lnSpc>
              <a:spcBef>
                <a:spcPts val="0"/>
              </a:spcBef>
            </a:pPr>
            <a:r>
              <a:rPr lang="en-US" sz="1200" dirty="0">
                <a:solidFill>
                  <a:srgbClr val="EB780A"/>
                </a:solidFill>
                <a:latin typeface="Arial"/>
                <a:ea typeface="Arial Unicode MS" panose="020B0604020202020204" pitchFamily="34" charset="-128"/>
                <a:cs typeface="Arial Unicode MS" panose="020B0604020202020204" pitchFamily="34" charset="-128"/>
              </a:rPr>
              <a:t>IP: 202.78.12.16</a:t>
            </a:r>
          </a:p>
          <a:p>
            <a:pPr>
              <a:lnSpc>
                <a:spcPct val="110000"/>
              </a:lnSpc>
              <a:spcBef>
                <a:spcPts val="0"/>
              </a:spcBef>
            </a:pPr>
            <a:r>
              <a:rPr lang="en-US" sz="1200" dirty="0">
                <a:solidFill>
                  <a:srgbClr val="EB780A"/>
                </a:solidFill>
                <a:latin typeface="Arial"/>
                <a:ea typeface="Arial Unicode MS" panose="020B0604020202020204" pitchFamily="34" charset="-128"/>
                <a:cs typeface="Arial Unicode MS" panose="020B0604020202020204" pitchFamily="34" charset="-128"/>
              </a:rPr>
              <a:t>Port: </a:t>
            </a:r>
            <a:r>
              <a:rPr lang="en-US" sz="1200" dirty="0" smtClean="0">
                <a:solidFill>
                  <a:srgbClr val="EB780A"/>
                </a:solidFill>
                <a:latin typeface="Arial"/>
                <a:ea typeface="Arial Unicode MS" panose="020B0604020202020204" pitchFamily="34" charset="-128"/>
                <a:cs typeface="Arial Unicode MS" panose="020B0604020202020204" pitchFamily="34" charset="-128"/>
              </a:rPr>
              <a:t>3389</a:t>
            </a:r>
            <a:endParaRPr lang="en-US" sz="1200" dirty="0">
              <a:solidFill>
                <a:srgbClr val="EB780A"/>
              </a:solidFill>
              <a:latin typeface="Aria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047967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dirty="0" smtClean="0"/>
              <a:t>Page </a:t>
            </a:r>
            <a:fld id="{99E26495-FA13-4534-B451-FB78AC0E3177}" type="slidenum">
              <a:rPr lang="en-US" smtClean="0"/>
              <a:pPr/>
              <a:t>3</a:t>
            </a:fld>
            <a:endParaRPr lang="en-US" dirty="0"/>
          </a:p>
        </p:txBody>
      </p:sp>
      <p:sp>
        <p:nvSpPr>
          <p:cNvPr id="3" name="Title 2"/>
          <p:cNvSpPr>
            <a:spLocks noGrp="1"/>
          </p:cNvSpPr>
          <p:nvPr>
            <p:ph type="title"/>
          </p:nvPr>
        </p:nvSpPr>
        <p:spPr>
          <a:xfrm>
            <a:off x="626567" y="440748"/>
            <a:ext cx="8723866" cy="648000"/>
          </a:xfrm>
        </p:spPr>
        <p:txBody>
          <a:bodyPr/>
          <a:lstStyle/>
          <a:p>
            <a:r>
              <a:rPr lang="en-US" sz="2400" b="0" dirty="0" smtClean="0">
                <a:hlinkClick r:id="rId2"/>
              </a:rPr>
              <a:t>New Application Example</a:t>
            </a:r>
            <a:r>
              <a:rPr lang="de-DE" sz="2400" b="0" dirty="0" smtClean="0">
                <a:hlinkClick r:id="rId2"/>
              </a:rPr>
              <a:t>: Cloud Connector </a:t>
            </a:r>
            <a:r>
              <a:rPr lang="en-US" sz="2400" b="0" dirty="0" smtClean="0">
                <a:hlinkClick r:id="rId2"/>
              </a:rPr>
              <a:t>with</a:t>
            </a:r>
            <a:r>
              <a:rPr lang="de-DE" sz="2400" b="0" dirty="0" smtClean="0">
                <a:hlinkClick r:id="rId2"/>
              </a:rPr>
              <a:t> Reverse Proxy</a:t>
            </a:r>
            <a:endParaRPr lang="en-US" dirty="0"/>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15" y="1930852"/>
            <a:ext cx="5432025" cy="384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4895" y="5769032"/>
            <a:ext cx="3117272" cy="216131"/>
          </a:xfrm>
          <a:prstGeom prst="rect">
            <a:avLst/>
          </a:prstGeom>
          <a:noFill/>
        </p:spPr>
        <p:txBody>
          <a:bodyPr vert="horz" wrap="none" lIns="0" tIns="0" rIns="0" bIns="0" rtlCol="0">
            <a:noAutofit/>
          </a:bodyPr>
          <a:lstStyle/>
          <a:p>
            <a:pPr algn="l" rtl="0" eaLnBrk="1" fontAlgn="base" hangingPunct="1">
              <a:lnSpc>
                <a:spcPct val="110000"/>
              </a:lnSpc>
              <a:spcBef>
                <a:spcPts val="0"/>
              </a:spcBef>
              <a:spcAft>
                <a:spcPct val="0"/>
              </a:spcAft>
            </a:pPr>
            <a:r>
              <a:rPr lang="en-US" sz="1200" b="0" i="0" u="none" baseline="0" dirty="0" smtClean="0">
                <a:solidFill>
                  <a:srgbClr val="EB780A"/>
                </a:solidFill>
                <a:latin typeface="Arial"/>
                <a:ea typeface="Arial Unicode MS" panose="020B0604020202020204" pitchFamily="34" charset="-128"/>
                <a:cs typeface="Arial Unicode MS" panose="020B0604020202020204" pitchFamily="34" charset="-128"/>
              </a:rPr>
              <a:t>User Device with TIA Portal Cloud Connector</a:t>
            </a:r>
          </a:p>
        </p:txBody>
      </p:sp>
      <p:sp>
        <p:nvSpPr>
          <p:cNvPr id="7" name="TextBox 6"/>
          <p:cNvSpPr txBox="1"/>
          <p:nvPr/>
        </p:nvSpPr>
        <p:spPr>
          <a:xfrm>
            <a:off x="2139131" y="1612566"/>
            <a:ext cx="2272147" cy="804063"/>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VM server with fixed IP, installed with Reverse Proxy “FRP</a:t>
            </a:r>
            <a:r>
              <a:rPr lang="en-US" sz="1200" dirty="0" smtClean="0">
                <a:solidFill>
                  <a:srgbClr val="EB780A"/>
                </a:solidFill>
                <a:latin typeface="Arial"/>
                <a:ea typeface="Arial Unicode MS" panose="020B0604020202020204" pitchFamily="34" charset="-128"/>
                <a:cs typeface="Arial Unicode MS" panose="020B0604020202020204" pitchFamily="34" charset="-128"/>
              </a:rPr>
              <a:t>”</a:t>
            </a:r>
          </a:p>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IP: 202.78.12.16</a:t>
            </a:r>
          </a:p>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Port: 9022</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p:txBody>
      </p:sp>
      <p:sp>
        <p:nvSpPr>
          <p:cNvPr id="9" name="TextBox 8"/>
          <p:cNvSpPr txBox="1"/>
          <p:nvPr/>
        </p:nvSpPr>
        <p:spPr>
          <a:xfrm>
            <a:off x="6971608" y="1930851"/>
            <a:ext cx="4641272" cy="1128233"/>
          </a:xfrm>
          <a:prstGeom prst="rect">
            <a:avLst/>
          </a:prstGeom>
          <a:noFill/>
        </p:spPr>
        <p:txBody>
          <a:bodyPr vert="horz" wrap="square" lIns="0" tIns="0" rIns="0" bIns="0" rtlCol="0">
            <a:noAutofit/>
          </a:bodyPr>
          <a:lstStyle/>
          <a:p>
            <a:pPr marL="228600" indent="-228600" algn="l" rtl="0" eaLnBrk="1" fontAlgn="base" hangingPunct="1">
              <a:lnSpc>
                <a:spcPct val="110000"/>
              </a:lnSpc>
              <a:spcBef>
                <a:spcPts val="0"/>
              </a:spcBef>
              <a:spcAft>
                <a:spcPct val="0"/>
              </a:spcAft>
              <a:buAutoNum type="arabicPeriod"/>
            </a:pPr>
            <a:r>
              <a:rPr lang="en-US" sz="1200" b="0" i="0" u="none" baseline="0" dirty="0" smtClean="0">
                <a:solidFill>
                  <a:srgbClr val="000000"/>
                </a:solidFill>
                <a:latin typeface="Arial"/>
                <a:ea typeface="Arial Unicode MS" panose="020B0604020202020204" pitchFamily="34" charset="-128"/>
                <a:cs typeface="Arial Unicode MS" panose="020B0604020202020204" pitchFamily="34" charset="-128"/>
              </a:rPr>
              <a:t>A fixed internet IP</a:t>
            </a:r>
            <a:r>
              <a:rPr lang="en-US" sz="1200" b="0" i="0" u="none" dirty="0" smtClean="0">
                <a:solidFill>
                  <a:srgbClr val="000000"/>
                </a:solidFill>
                <a:latin typeface="Arial"/>
                <a:ea typeface="Arial Unicode MS" panose="020B0604020202020204" pitchFamily="34" charset="-128"/>
                <a:cs typeface="Arial Unicode MS" panose="020B0604020202020204" pitchFamily="34" charset="-128"/>
              </a:rPr>
              <a:t> is required VM Server.</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Reverse Proxy “FRP” is installed on VM Server.</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No fixed internet IP is required for either User Device nor Remote Device.</a:t>
            </a:r>
          </a:p>
        </p:txBody>
      </p:sp>
      <p:sp>
        <p:nvSpPr>
          <p:cNvPr id="10" name="Rectangle 9"/>
          <p:cNvSpPr/>
          <p:nvPr/>
        </p:nvSpPr>
        <p:spPr>
          <a:xfrm>
            <a:off x="6913419" y="1524294"/>
            <a:ext cx="1349432" cy="338554"/>
          </a:xfrm>
          <a:prstGeom prst="rect">
            <a:avLst/>
          </a:prstGeom>
        </p:spPr>
        <p:txBody>
          <a:bodyPr wrap="square">
            <a:spAutoFit/>
          </a:bodyPr>
          <a:lstStyle/>
          <a:p>
            <a:r>
              <a:rPr lang="en-US" sz="1600" dirty="0" smtClean="0">
                <a:solidFill>
                  <a:srgbClr val="EB780A"/>
                </a:solidFill>
              </a:rPr>
              <a:t>Comments</a:t>
            </a:r>
            <a:r>
              <a:rPr lang="en-US" sz="1600" dirty="0" smtClean="0">
                <a:solidFill>
                  <a:schemeClr val="tx1"/>
                </a:solidFill>
              </a:rPr>
              <a:t>:</a:t>
            </a:r>
            <a:endParaRPr lang="en-US" sz="1600" dirty="0">
              <a:solidFill>
                <a:schemeClr val="tx1"/>
              </a:solidFill>
            </a:endParaRPr>
          </a:p>
        </p:txBody>
      </p:sp>
      <p:sp>
        <p:nvSpPr>
          <p:cNvPr id="11" name="TextBox 10"/>
          <p:cNvSpPr txBox="1"/>
          <p:nvPr/>
        </p:nvSpPr>
        <p:spPr>
          <a:xfrm>
            <a:off x="7029797" y="3787362"/>
            <a:ext cx="4641272" cy="942580"/>
          </a:xfrm>
          <a:prstGeom prst="rect">
            <a:avLst/>
          </a:prstGeom>
          <a:noFill/>
        </p:spPr>
        <p:txBody>
          <a:bodyPr vert="horz" wrap="square" lIns="0" tIns="0" rIns="0" bIns="0" rtlCol="0">
            <a:noAutofit/>
          </a:bodyPr>
          <a:lstStyle/>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On-site User Device can use mobile phone </a:t>
            </a:r>
            <a:r>
              <a:rPr lang="en-US" sz="1200" dirty="0" err="1" smtClean="0">
                <a:solidFill>
                  <a:srgbClr val="000000"/>
                </a:solidFill>
                <a:latin typeface="Arial"/>
                <a:ea typeface="Arial Unicode MS" panose="020B0604020202020204" pitchFamily="34" charset="-128"/>
                <a:cs typeface="Arial Unicode MS" panose="020B0604020202020204" pitchFamily="34" charset="-128"/>
              </a:rPr>
              <a:t>WiFi</a:t>
            </a:r>
            <a:r>
              <a:rPr lang="en-US" sz="1200" dirty="0" smtClean="0">
                <a:solidFill>
                  <a:srgbClr val="000000"/>
                </a:solidFill>
                <a:latin typeface="Arial"/>
                <a:ea typeface="Arial Unicode MS" panose="020B0604020202020204" pitchFamily="34" charset="-128"/>
                <a:cs typeface="Arial Unicode MS" panose="020B0604020202020204" pitchFamily="34" charset="-128"/>
              </a:rPr>
              <a:t> hotspot to get access to the Internet.</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Remote Device can use any method to get access to Internet.</a:t>
            </a:r>
          </a:p>
          <a:p>
            <a:pPr marL="228600" indent="-228600" algn="l" rtl="0" eaLnBrk="1" fontAlgn="base" hangingPunct="1">
              <a:lnSpc>
                <a:spcPct val="110000"/>
              </a:lnSpc>
              <a:spcBef>
                <a:spcPts val="0"/>
              </a:spcBef>
              <a:spcAft>
                <a:spcPct val="0"/>
              </a:spcAft>
              <a:buAutoNum type="arabicPeriod"/>
            </a:pPr>
            <a:r>
              <a:rPr lang="en-US" sz="1200" dirty="0" smtClean="0">
                <a:solidFill>
                  <a:srgbClr val="000000"/>
                </a:solidFill>
                <a:latin typeface="Arial"/>
                <a:ea typeface="Arial Unicode MS" panose="020B0604020202020204" pitchFamily="34" charset="-128"/>
                <a:cs typeface="Arial Unicode MS" panose="020B0604020202020204" pitchFamily="34" charset="-128"/>
              </a:rPr>
              <a:t>Customer can obtain an “always-on” connection to site.</a:t>
            </a:r>
          </a:p>
        </p:txBody>
      </p:sp>
      <p:sp>
        <p:nvSpPr>
          <p:cNvPr id="12" name="Rectangle 11"/>
          <p:cNvSpPr/>
          <p:nvPr/>
        </p:nvSpPr>
        <p:spPr>
          <a:xfrm>
            <a:off x="6971608" y="3380804"/>
            <a:ext cx="1690254" cy="338554"/>
          </a:xfrm>
          <a:prstGeom prst="rect">
            <a:avLst/>
          </a:prstGeom>
        </p:spPr>
        <p:txBody>
          <a:bodyPr wrap="square">
            <a:spAutoFit/>
          </a:bodyPr>
          <a:lstStyle/>
          <a:p>
            <a:r>
              <a:rPr lang="en-US" sz="1600" dirty="0" smtClean="0">
                <a:solidFill>
                  <a:srgbClr val="EB780A"/>
                </a:solidFill>
              </a:rPr>
              <a:t>Advantages:</a:t>
            </a:r>
            <a:endParaRPr lang="en-US" sz="1600" dirty="0">
              <a:solidFill>
                <a:schemeClr val="tx1"/>
              </a:solidFill>
            </a:endParaRPr>
          </a:p>
        </p:txBody>
      </p:sp>
      <p:pic>
        <p:nvPicPr>
          <p:cNvPr id="829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438" y="2058685"/>
            <a:ext cx="1159077" cy="87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a:stCxn id="82946" idx="3"/>
          </p:cNvCxnSpPr>
          <p:nvPr/>
        </p:nvCxnSpPr>
        <p:spPr bwMode="auto">
          <a:xfrm flipH="1">
            <a:off x="3832167" y="2494967"/>
            <a:ext cx="1985348" cy="688808"/>
          </a:xfrm>
          <a:prstGeom prst="bentConnector3">
            <a:avLst>
              <a:gd name="adj1" fmla="val -11514"/>
            </a:avLst>
          </a:prstGeom>
          <a:ln>
            <a:solidFill>
              <a:srgbClr val="00B050"/>
            </a:solidFill>
            <a:headEnd type="none" w="med" len="med"/>
            <a:tailEnd type="none" w="med" len="med"/>
          </a:ln>
          <a:extLst/>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4779117" y="1251858"/>
            <a:ext cx="2272147" cy="664430"/>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Remote Device</a:t>
            </a:r>
          </a:p>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Engineer’s PC/PG with full TIA Portal installation</a:t>
            </a:r>
          </a:p>
        </p:txBody>
      </p:sp>
      <p:sp>
        <p:nvSpPr>
          <p:cNvPr id="21" name="TextBox 20"/>
          <p:cNvSpPr txBox="1"/>
          <p:nvPr/>
        </p:nvSpPr>
        <p:spPr>
          <a:xfrm>
            <a:off x="4779116" y="5629272"/>
            <a:ext cx="6991705" cy="1062473"/>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“FRP”: Open Source Reverse Proxy for Windows/Linux/FreeBSD/</a:t>
            </a:r>
            <a:r>
              <a:rPr lang="en-US" sz="1200" dirty="0" err="1" smtClean="0">
                <a:solidFill>
                  <a:srgbClr val="EB780A"/>
                </a:solidFill>
                <a:latin typeface="Arial"/>
                <a:ea typeface="Arial Unicode MS" panose="020B0604020202020204" pitchFamily="34" charset="-128"/>
                <a:cs typeface="Arial Unicode MS" panose="020B0604020202020204" pitchFamily="34" charset="-128"/>
              </a:rPr>
              <a:t>MacOS</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a:p>
            <a:pPr>
              <a:lnSpc>
                <a:spcPct val="110000"/>
              </a:lnSpc>
              <a:spcBef>
                <a:spcPts val="0"/>
              </a:spcBef>
            </a:pPr>
            <a:r>
              <a:rPr lang="en-US" sz="1200" dirty="0" smtClean="0">
                <a:solidFill>
                  <a:schemeClr val="bg1">
                    <a:lumMod val="50000"/>
                  </a:schemeClr>
                </a:solidFill>
              </a:rPr>
              <a:t>FRP </a:t>
            </a:r>
            <a:r>
              <a:rPr lang="en-US" sz="1200" dirty="0">
                <a:solidFill>
                  <a:schemeClr val="bg1">
                    <a:lumMod val="50000"/>
                  </a:schemeClr>
                </a:solidFill>
              </a:rPr>
              <a:t>is a fast reverse proxy to help you expose a local server behind a NAT or firewall to the internet. Now, it supports </a:t>
            </a:r>
            <a:r>
              <a:rPr lang="en-US" sz="1200" dirty="0" err="1">
                <a:solidFill>
                  <a:schemeClr val="bg1">
                    <a:lumMod val="50000"/>
                  </a:schemeClr>
                </a:solidFill>
              </a:rPr>
              <a:t>tcp</a:t>
            </a:r>
            <a:r>
              <a:rPr lang="en-US" sz="1200" dirty="0">
                <a:solidFill>
                  <a:schemeClr val="bg1">
                    <a:lumMod val="50000"/>
                  </a:schemeClr>
                </a:solidFill>
              </a:rPr>
              <a:t>, </a:t>
            </a:r>
            <a:r>
              <a:rPr lang="en-US" sz="1200" dirty="0" err="1">
                <a:solidFill>
                  <a:schemeClr val="bg1">
                    <a:lumMod val="50000"/>
                  </a:schemeClr>
                </a:solidFill>
              </a:rPr>
              <a:t>udp</a:t>
            </a:r>
            <a:r>
              <a:rPr lang="en-US" sz="1200" dirty="0">
                <a:solidFill>
                  <a:schemeClr val="bg1">
                    <a:lumMod val="50000"/>
                  </a:schemeClr>
                </a:solidFill>
              </a:rPr>
              <a:t>, http and https protocol when requests can be forwarded by domains to backward web services.</a:t>
            </a:r>
            <a:endParaRPr lang="en-US" sz="1200" dirty="0" smtClean="0">
              <a:solidFill>
                <a:schemeClr val="bg1">
                  <a:lumMod val="50000"/>
                </a:schemeClr>
              </a:solidFill>
              <a:latin typeface="Arial"/>
              <a:ea typeface="Arial Unicode MS" panose="020B0604020202020204" pitchFamily="34" charset="-128"/>
              <a:cs typeface="Arial Unicode MS" panose="020B0604020202020204" pitchFamily="34" charset="-128"/>
            </a:endParaRPr>
          </a:p>
          <a:p>
            <a:pPr>
              <a:lnSpc>
                <a:spcPct val="110000"/>
              </a:lnSpc>
              <a:spcBef>
                <a:spcPts val="0"/>
              </a:spcBef>
            </a:pPr>
            <a:r>
              <a:rPr lang="en-US" sz="1200" dirty="0">
                <a:solidFill>
                  <a:srgbClr val="EB780A"/>
                </a:solidFill>
                <a:latin typeface="Arial"/>
                <a:ea typeface="Arial Unicode MS" panose="020B0604020202020204" pitchFamily="34" charset="-128"/>
                <a:cs typeface="Arial Unicode MS" panose="020B0604020202020204" pitchFamily="34" charset="-128"/>
              </a:rPr>
              <a:t>License: Apache License </a:t>
            </a:r>
            <a:r>
              <a:rPr lang="en-US" sz="1200" dirty="0" smtClean="0">
                <a:solidFill>
                  <a:srgbClr val="EB780A"/>
                </a:solidFill>
                <a:latin typeface="Arial"/>
                <a:ea typeface="Arial Unicode MS" panose="020B0604020202020204" pitchFamily="34" charset="-128"/>
                <a:cs typeface="Arial Unicode MS" panose="020B0604020202020204" pitchFamily="34" charset="-128"/>
              </a:rPr>
              <a:t>2.0          Homepage</a:t>
            </a:r>
            <a:r>
              <a:rPr lang="en-US" sz="1200" dirty="0">
                <a:solidFill>
                  <a:srgbClr val="EB780A"/>
                </a:solidFill>
                <a:latin typeface="Arial"/>
                <a:ea typeface="Arial Unicode MS" panose="020B0604020202020204" pitchFamily="34" charset="-128"/>
                <a:cs typeface="Arial Unicode MS" panose="020B0604020202020204" pitchFamily="34" charset="-128"/>
              </a:rPr>
              <a:t>: </a:t>
            </a:r>
            <a:r>
              <a:rPr lang="en-US" sz="1200" dirty="0">
                <a:solidFill>
                  <a:srgbClr val="EB780A"/>
                </a:solidFill>
                <a:latin typeface="Arial"/>
                <a:ea typeface="Arial Unicode MS" panose="020B0604020202020204" pitchFamily="34" charset="-128"/>
                <a:cs typeface="Arial Unicode MS" panose="020B0604020202020204" pitchFamily="34" charset="-128"/>
                <a:hlinkClick r:id="rId5"/>
              </a:rPr>
              <a:t>https://</a:t>
            </a:r>
            <a:r>
              <a:rPr lang="en-US" sz="1200" dirty="0" smtClean="0">
                <a:solidFill>
                  <a:srgbClr val="EB780A"/>
                </a:solidFill>
                <a:latin typeface="Arial"/>
                <a:ea typeface="Arial Unicode MS" panose="020B0604020202020204" pitchFamily="34" charset="-128"/>
                <a:cs typeface="Arial Unicode MS" panose="020B0604020202020204" pitchFamily="34" charset="-128"/>
                <a:hlinkClick r:id="rId5"/>
              </a:rPr>
              <a:t>github.com/fatedier/frp</a:t>
            </a:r>
            <a:endParaRPr lang="en-US" sz="1200" dirty="0">
              <a:solidFill>
                <a:srgbClr val="EB780A"/>
              </a:solidFill>
              <a:latin typeface="Arial"/>
              <a:ea typeface="Arial Unicode MS" panose="020B0604020202020204" pitchFamily="34" charset="-128"/>
              <a:cs typeface="Arial Unicode MS" panose="020B0604020202020204" pitchFamily="34" charset="-128"/>
            </a:endParaRPr>
          </a:p>
        </p:txBody>
      </p:sp>
      <p:sp>
        <p:nvSpPr>
          <p:cNvPr id="19" name="Rounded Rectangle 18"/>
          <p:cNvSpPr/>
          <p:nvPr/>
        </p:nvSpPr>
        <p:spPr bwMode="auto">
          <a:xfrm>
            <a:off x="3075710" y="2931249"/>
            <a:ext cx="756458" cy="507076"/>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r>
              <a:rPr lang="en-US" sz="1050" b="1" i="0" u="none" baseline="0" dirty="0" smtClean="0">
                <a:solidFill>
                  <a:schemeClr val="accent3"/>
                </a:solidFill>
                <a:latin typeface="Arial"/>
                <a:ea typeface="Arial Unicode MS" panose="020B0604020202020204" pitchFamily="34" charset="-128"/>
                <a:cs typeface="Arial Unicode MS" panose="020B0604020202020204" pitchFamily="34" charset="-128"/>
              </a:rPr>
              <a:t>FRP</a:t>
            </a:r>
          </a:p>
          <a:p>
            <a:pPr algn="ctr" rtl="0" eaLnBrk="1" fontAlgn="base" hangingPunct="1">
              <a:lnSpc>
                <a:spcPct val="110000"/>
              </a:lnSpc>
              <a:spcBef>
                <a:spcPct val="0"/>
              </a:spcBef>
              <a:spcAft>
                <a:spcPct val="0"/>
              </a:spcAft>
              <a:buFont typeface="Wingdings" charset="0"/>
              <a:buNone/>
            </a:pPr>
            <a:r>
              <a:rPr lang="en-US" sz="1050" b="1" dirty="0" smtClean="0">
                <a:solidFill>
                  <a:schemeClr val="accent3"/>
                </a:solidFill>
                <a:latin typeface="Arial"/>
                <a:ea typeface="Arial Unicode MS" panose="020B0604020202020204" pitchFamily="34" charset="-128"/>
                <a:cs typeface="Arial Unicode MS" panose="020B0604020202020204" pitchFamily="34" charset="-128"/>
              </a:rPr>
              <a:t>Server</a:t>
            </a:r>
            <a:endParaRPr lang="en-US" sz="1050" b="1" i="0" u="none" baseline="0" dirty="0" smtClean="0">
              <a:solidFill>
                <a:schemeClr val="accent3"/>
              </a:solidFill>
              <a:latin typeface="Arial"/>
              <a:ea typeface="Arial Unicode MS" panose="020B0604020202020204" pitchFamily="34" charset="-128"/>
              <a:cs typeface="Arial Unicode MS" panose="020B0604020202020204" pitchFamily="34" charset="-128"/>
            </a:endParaRPr>
          </a:p>
        </p:txBody>
      </p:sp>
      <p:sp>
        <p:nvSpPr>
          <p:cNvPr id="23" name="Rounded Rectangle 22"/>
          <p:cNvSpPr/>
          <p:nvPr/>
        </p:nvSpPr>
        <p:spPr bwMode="auto">
          <a:xfrm>
            <a:off x="1012617" y="4476404"/>
            <a:ext cx="677633" cy="507076"/>
          </a:xfrm>
          <a:prstGeom prst="round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rtl="0" eaLnBrk="1" fontAlgn="base" hangingPunct="1">
              <a:lnSpc>
                <a:spcPct val="110000"/>
              </a:lnSpc>
              <a:spcBef>
                <a:spcPct val="0"/>
              </a:spcBef>
              <a:spcAft>
                <a:spcPct val="0"/>
              </a:spcAft>
              <a:buFont typeface="Wingdings" charset="0"/>
              <a:buNone/>
            </a:pPr>
            <a:r>
              <a:rPr lang="en-US" sz="1050" b="1" i="0" u="none" baseline="0" dirty="0" smtClean="0">
                <a:solidFill>
                  <a:schemeClr val="accent3"/>
                </a:solidFill>
                <a:latin typeface="Arial"/>
                <a:ea typeface="Arial Unicode MS" panose="020B0604020202020204" pitchFamily="34" charset="-128"/>
                <a:cs typeface="Arial Unicode MS" panose="020B0604020202020204" pitchFamily="34" charset="-128"/>
              </a:rPr>
              <a:t>FRP</a:t>
            </a:r>
          </a:p>
          <a:p>
            <a:pPr algn="ctr" rtl="0" eaLnBrk="1" fontAlgn="base" hangingPunct="1">
              <a:lnSpc>
                <a:spcPct val="110000"/>
              </a:lnSpc>
              <a:spcBef>
                <a:spcPct val="0"/>
              </a:spcBef>
              <a:spcAft>
                <a:spcPct val="0"/>
              </a:spcAft>
              <a:buFont typeface="Wingdings" charset="0"/>
              <a:buNone/>
            </a:pPr>
            <a:r>
              <a:rPr lang="en-US" sz="1050" b="1" i="0" u="none" baseline="0" dirty="0" smtClean="0">
                <a:solidFill>
                  <a:schemeClr val="accent3"/>
                </a:solidFill>
                <a:latin typeface="Arial"/>
                <a:ea typeface="Arial Unicode MS" panose="020B0604020202020204" pitchFamily="34" charset="-128"/>
                <a:cs typeface="Arial Unicode MS" panose="020B0604020202020204" pitchFamily="34" charset="-128"/>
              </a:rPr>
              <a:t>Client</a:t>
            </a:r>
          </a:p>
        </p:txBody>
      </p:sp>
      <p:sp>
        <p:nvSpPr>
          <p:cNvPr id="20" name="TextBox 19"/>
          <p:cNvSpPr txBox="1"/>
          <p:nvPr/>
        </p:nvSpPr>
        <p:spPr>
          <a:xfrm>
            <a:off x="125552" y="4067767"/>
            <a:ext cx="2272147" cy="428099"/>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IP: 192.168.0.100</a:t>
            </a:r>
          </a:p>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Port: 9022</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p:txBody>
      </p:sp>
      <p:sp>
        <p:nvSpPr>
          <p:cNvPr id="22" name="TextBox 21"/>
          <p:cNvSpPr txBox="1"/>
          <p:nvPr/>
        </p:nvSpPr>
        <p:spPr>
          <a:xfrm>
            <a:off x="4779117" y="1866877"/>
            <a:ext cx="2272147" cy="428099"/>
          </a:xfrm>
          <a:prstGeom prst="rect">
            <a:avLst/>
          </a:prstGeom>
          <a:noFill/>
        </p:spPr>
        <p:txBody>
          <a:bodyPr vert="horz" wrap="square" lIns="0" tIns="0" rIns="0" bIns="0" rtlCol="0">
            <a:noAutofit/>
          </a:bodyPr>
          <a:lstStyle/>
          <a:p>
            <a:pPr algn="l" rtl="0" eaLnBrk="1" fontAlgn="base" hangingPunct="1">
              <a:lnSpc>
                <a:spcPct val="110000"/>
              </a:lnSpc>
              <a:spcBef>
                <a:spcPts val="0"/>
              </a:spcBef>
              <a:spcAft>
                <a:spcPct val="0"/>
              </a:spcAft>
            </a:pPr>
            <a:r>
              <a:rPr lang="en-US" sz="1200" dirty="0" smtClean="0">
                <a:solidFill>
                  <a:srgbClr val="EB780A"/>
                </a:solidFill>
                <a:latin typeface="Arial"/>
                <a:ea typeface="Arial Unicode MS" panose="020B0604020202020204" pitchFamily="34" charset="-128"/>
                <a:cs typeface="Arial Unicode MS" panose="020B0604020202020204" pitchFamily="34" charset="-128"/>
              </a:rPr>
              <a:t>IP: 192.168.4.12</a:t>
            </a:r>
            <a:endParaRPr lang="en-US" sz="1200" dirty="0" smtClean="0">
              <a:solidFill>
                <a:srgbClr val="EB780A"/>
              </a:solidFill>
              <a:latin typeface="Aria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5196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Page </a:t>
            </a:r>
            <a:fld id="{99E26495-FA13-4534-B451-FB78AC0E3177}" type="slidenum">
              <a:rPr lang="en-US" smtClean="0"/>
              <a:pPr/>
              <a:t>4</a:t>
            </a:fld>
            <a:endParaRPr lang="en-US" dirty="0"/>
          </a:p>
        </p:txBody>
      </p:sp>
      <p:sp>
        <p:nvSpPr>
          <p:cNvPr id="3" name="Title 2"/>
          <p:cNvSpPr>
            <a:spLocks noGrp="1"/>
          </p:cNvSpPr>
          <p:nvPr>
            <p:ph type="title"/>
          </p:nvPr>
        </p:nvSpPr>
        <p:spPr/>
        <p:txBody>
          <a:bodyPr/>
          <a:lstStyle/>
          <a:p>
            <a:r>
              <a:rPr lang="en-US" dirty="0" smtClean="0"/>
              <a:t>1/2 Steps on User Device</a:t>
            </a:r>
            <a:br>
              <a:rPr lang="en-US" dirty="0" smtClean="0"/>
            </a:br>
            <a:r>
              <a:rPr lang="en-US" dirty="0" smtClean="0"/>
              <a:t>Run FRP client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7" y="1292628"/>
            <a:ext cx="5657850" cy="16097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67" y="2535379"/>
            <a:ext cx="5560622" cy="2925961"/>
          </a:xfrm>
          <a:prstGeom prst="rect">
            <a:avLst/>
          </a:prstGeom>
        </p:spPr>
      </p:pic>
    </p:spTree>
    <p:extLst>
      <p:ext uri="{BB962C8B-B14F-4D97-AF65-F5344CB8AC3E}">
        <p14:creationId xmlns:p14="http://schemas.microsoft.com/office/powerpoint/2010/main" val="2690861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Page </a:t>
            </a:r>
            <a:fld id="{99E26495-FA13-4534-B451-FB78AC0E3177}" type="slidenum">
              <a:rPr lang="en-US" smtClean="0"/>
              <a:pPr/>
              <a:t>5</a:t>
            </a:fld>
            <a:endParaRPr lang="en-US" dirty="0"/>
          </a:p>
        </p:txBody>
      </p:sp>
      <p:sp>
        <p:nvSpPr>
          <p:cNvPr id="3" name="Title 2"/>
          <p:cNvSpPr>
            <a:spLocks noGrp="1"/>
          </p:cNvSpPr>
          <p:nvPr>
            <p:ph type="title"/>
          </p:nvPr>
        </p:nvSpPr>
        <p:spPr/>
        <p:txBody>
          <a:bodyPr/>
          <a:lstStyle/>
          <a:p>
            <a:r>
              <a:rPr lang="en-US" dirty="0" smtClean="0"/>
              <a:t>2/2 Steps on User Device</a:t>
            </a:r>
            <a:br>
              <a:rPr lang="en-US" dirty="0" smtClean="0"/>
            </a:br>
            <a:r>
              <a:rPr lang="en-US" dirty="0" err="1" smtClean="0"/>
              <a:t>Config</a:t>
            </a:r>
            <a:r>
              <a:rPr lang="en-US" dirty="0" smtClean="0"/>
              <a:t> Cloud </a:t>
            </a:r>
            <a:r>
              <a:rPr lang="en-US" dirty="0" err="1" smtClean="0"/>
              <a:t>Connecor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04" y="1350818"/>
            <a:ext cx="2316392" cy="35162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700" y="1350817"/>
            <a:ext cx="2316393" cy="35162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395" y="1358798"/>
            <a:ext cx="2311135" cy="350830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1662" y="1350817"/>
            <a:ext cx="2316392" cy="3516283"/>
          </a:xfrm>
          <a:prstGeom prst="rect">
            <a:avLst/>
          </a:prstGeom>
        </p:spPr>
      </p:pic>
    </p:spTree>
    <p:extLst>
      <p:ext uri="{BB962C8B-B14F-4D97-AF65-F5344CB8AC3E}">
        <p14:creationId xmlns:p14="http://schemas.microsoft.com/office/powerpoint/2010/main" val="3185217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Page </a:t>
            </a:r>
            <a:fld id="{99E26495-FA13-4534-B451-FB78AC0E3177}" type="slidenum">
              <a:rPr lang="en-US" smtClean="0"/>
              <a:pPr/>
              <a:t>6</a:t>
            </a:fld>
            <a:endParaRPr lang="en-US" dirty="0"/>
          </a:p>
        </p:txBody>
      </p:sp>
      <p:sp>
        <p:nvSpPr>
          <p:cNvPr id="3" name="Title 2"/>
          <p:cNvSpPr>
            <a:spLocks noGrp="1"/>
          </p:cNvSpPr>
          <p:nvPr>
            <p:ph type="title"/>
          </p:nvPr>
        </p:nvSpPr>
        <p:spPr/>
        <p:txBody>
          <a:bodyPr/>
          <a:lstStyle/>
          <a:p>
            <a:r>
              <a:rPr lang="en-US" dirty="0" smtClean="0"/>
              <a:t>1/1 Steps on Remote Device</a:t>
            </a:r>
            <a:br>
              <a:rPr lang="en-US" dirty="0" smtClean="0"/>
            </a:br>
            <a:r>
              <a:rPr lang="en-US" dirty="0" err="1" smtClean="0"/>
              <a:t>Config</a:t>
            </a:r>
            <a:r>
              <a:rPr lang="en-US" dirty="0" smtClean="0"/>
              <a:t> Cloud Connector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7" y="2011680"/>
            <a:ext cx="2565520" cy="37728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041" y="2011680"/>
            <a:ext cx="2515216" cy="3772824"/>
          </a:xfrm>
          <a:prstGeom prst="rect">
            <a:avLst/>
          </a:prstGeom>
        </p:spPr>
      </p:pic>
      <p:sp>
        <p:nvSpPr>
          <p:cNvPr id="8" name="Rectangle 7"/>
          <p:cNvSpPr/>
          <p:nvPr/>
        </p:nvSpPr>
        <p:spPr>
          <a:xfrm>
            <a:off x="3464041" y="1377437"/>
            <a:ext cx="2238490" cy="584775"/>
          </a:xfrm>
          <a:prstGeom prst="rect">
            <a:avLst/>
          </a:prstGeom>
        </p:spPr>
        <p:txBody>
          <a:bodyPr wrap="square">
            <a:spAutoFit/>
          </a:bodyPr>
          <a:lstStyle/>
          <a:p>
            <a:r>
              <a:rPr lang="en-US" sz="1600" dirty="0" smtClean="0">
                <a:solidFill>
                  <a:srgbClr val="EB780A"/>
                </a:solidFill>
              </a:rPr>
              <a:t>Use the IP and port of the Cloud VM Server</a:t>
            </a:r>
            <a:endParaRPr lang="en-US" sz="1600" dirty="0">
              <a:solidFill>
                <a:schemeClr val="tx1"/>
              </a:solidFill>
            </a:endParaRPr>
          </a:p>
        </p:txBody>
      </p:sp>
    </p:spTree>
    <p:extLst>
      <p:ext uri="{BB962C8B-B14F-4D97-AF65-F5344CB8AC3E}">
        <p14:creationId xmlns:p14="http://schemas.microsoft.com/office/powerpoint/2010/main" val="93943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smtClean="0"/>
              <a:t>Page </a:t>
            </a:r>
            <a:fld id="{99E26495-FA13-4534-B451-FB78AC0E3177}" type="slidenum">
              <a:rPr lang="en-US" smtClean="0"/>
              <a:pPr/>
              <a:t>7</a:t>
            </a:fld>
            <a:endParaRPr lang="en-US" dirty="0"/>
          </a:p>
        </p:txBody>
      </p:sp>
      <p:sp>
        <p:nvSpPr>
          <p:cNvPr id="3" name="Title 2"/>
          <p:cNvSpPr>
            <a:spLocks noGrp="1"/>
          </p:cNvSpPr>
          <p:nvPr>
            <p:ph type="title"/>
          </p:nvPr>
        </p:nvSpPr>
        <p:spPr/>
        <p:txBody>
          <a:bodyPr/>
          <a:lstStyle/>
          <a:p>
            <a:r>
              <a:rPr lang="en-US" dirty="0" smtClean="0"/>
              <a:t>Cloud Connector + FRP Reverse Proxy</a:t>
            </a:r>
            <a:br>
              <a:rPr lang="en-US" dirty="0" smtClean="0"/>
            </a:br>
            <a:r>
              <a:rPr lang="en-US" dirty="0" smtClean="0"/>
              <a:t>Test Run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8" y="2311347"/>
            <a:ext cx="2535043" cy="3822292"/>
          </a:xfrm>
          <a:prstGeom prst="rect">
            <a:avLst/>
          </a:prstGeom>
        </p:spPr>
      </p:pic>
      <p:sp>
        <p:nvSpPr>
          <p:cNvPr id="5" name="Rectangle 4"/>
          <p:cNvSpPr/>
          <p:nvPr/>
        </p:nvSpPr>
        <p:spPr>
          <a:xfrm>
            <a:off x="570616" y="1578384"/>
            <a:ext cx="2386767" cy="584775"/>
          </a:xfrm>
          <a:prstGeom prst="rect">
            <a:avLst/>
          </a:prstGeom>
        </p:spPr>
        <p:txBody>
          <a:bodyPr wrap="square">
            <a:spAutoFit/>
          </a:bodyPr>
          <a:lstStyle/>
          <a:p>
            <a:r>
              <a:rPr lang="en-US" sz="1600" dirty="0" smtClean="0">
                <a:solidFill>
                  <a:srgbClr val="EB780A"/>
                </a:solidFill>
              </a:rPr>
              <a:t>Enable Communication on Remote Device</a:t>
            </a:r>
            <a:endParaRPr lang="en-US" sz="16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52" y="1088748"/>
            <a:ext cx="3750974" cy="14842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374" y="2642314"/>
            <a:ext cx="7441303" cy="4032806"/>
          </a:xfrm>
          <a:prstGeom prst="rect">
            <a:avLst/>
          </a:prstGeom>
        </p:spPr>
      </p:pic>
      <p:sp>
        <p:nvSpPr>
          <p:cNvPr id="9" name="Rectangle 8"/>
          <p:cNvSpPr/>
          <p:nvPr/>
        </p:nvSpPr>
        <p:spPr>
          <a:xfrm>
            <a:off x="3353374" y="1441985"/>
            <a:ext cx="4497376" cy="1200329"/>
          </a:xfrm>
          <a:prstGeom prst="rect">
            <a:avLst/>
          </a:prstGeom>
        </p:spPr>
        <p:txBody>
          <a:bodyPr wrap="square">
            <a:spAutoFit/>
          </a:bodyPr>
          <a:lstStyle/>
          <a:p>
            <a:r>
              <a:rPr lang="en-US" sz="1600" dirty="0" smtClean="0">
                <a:solidFill>
                  <a:srgbClr val="EB780A"/>
                </a:solidFill>
              </a:rPr>
              <a:t>After running the TIA Portal, the ICON changed to Green.</a:t>
            </a:r>
          </a:p>
          <a:p>
            <a:r>
              <a:rPr lang="en-US" sz="1600" dirty="0" smtClean="0">
                <a:solidFill>
                  <a:srgbClr val="EB780A"/>
                </a:solidFill>
              </a:rPr>
              <a:t>And the actual network cards on User Device are available for Remote Device.</a:t>
            </a:r>
            <a:endParaRPr lang="en-US" sz="1600" dirty="0">
              <a:solidFill>
                <a:schemeClr val="tx1"/>
              </a:solidFill>
            </a:endParaRPr>
          </a:p>
        </p:txBody>
      </p:sp>
    </p:spTree>
    <p:extLst>
      <p:ext uri="{BB962C8B-B14F-4D97-AF65-F5344CB8AC3E}">
        <p14:creationId xmlns:p14="http://schemas.microsoft.com/office/powerpoint/2010/main" val="95786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4"/>
          </p:nvPr>
        </p:nvSpPr>
        <p:spPr>
          <a:solidFill>
            <a:srgbClr val="DFE6ED"/>
          </a:solidFill>
          <a:ln w="9525">
            <a:noFill/>
            <a:miter lim="800000"/>
            <a:headEnd/>
            <a:tailEnd/>
          </a:ln>
        </p:spPr>
        <p:txBody>
          <a:bodyPr vert="horz" wrap="square" lIns="252000" tIns="144000" rIns="482400" bIns="144000" numCol="1" anchor="t" anchorCtr="0" compatLnSpc="1">
            <a:prstTxWarp prst="textNoShape">
              <a:avLst/>
            </a:prstTxWarp>
          </a:bodyPr>
          <a:lstStyle/>
          <a:p>
            <a:pPr>
              <a:spcBef>
                <a:spcPct val="0"/>
              </a:spcBef>
              <a:buClrTx/>
            </a:pPr>
            <a:r>
              <a:rPr lang="en-US" altLang="en-US" b="1" noProof="1">
                <a:solidFill>
                  <a:schemeClr val="tx1"/>
                </a:solidFill>
              </a:rPr>
              <a:t>Ding Shao Hua</a:t>
            </a:r>
          </a:p>
          <a:p>
            <a:pPr>
              <a:spcBef>
                <a:spcPct val="0"/>
              </a:spcBef>
              <a:buClrTx/>
            </a:pPr>
            <a:r>
              <a:rPr lang="en-US" altLang="en-US" noProof="1">
                <a:solidFill>
                  <a:schemeClr val="tx1"/>
                </a:solidFill>
              </a:rPr>
              <a:t>Technical Consultant</a:t>
            </a:r>
          </a:p>
          <a:p>
            <a:pPr>
              <a:spcBef>
                <a:spcPct val="0"/>
              </a:spcBef>
              <a:buClrTx/>
            </a:pPr>
            <a:r>
              <a:rPr lang="en-US" altLang="en-US" noProof="1">
                <a:solidFill>
                  <a:schemeClr val="tx1"/>
                </a:solidFill>
              </a:rPr>
              <a:t>RC-CN DF FA PRM SUP</a:t>
            </a:r>
          </a:p>
          <a:p>
            <a:pPr>
              <a:spcBef>
                <a:spcPct val="0"/>
              </a:spcBef>
              <a:buClrTx/>
            </a:pPr>
            <a:r>
              <a:rPr lang="en-US" altLang="en-US" noProof="1">
                <a:solidFill>
                  <a:schemeClr val="tx1"/>
                </a:solidFill>
              </a:rPr>
              <a:t>Mobile: +86 189 1757 6981</a:t>
            </a:r>
          </a:p>
          <a:p>
            <a:pPr>
              <a:spcBef>
                <a:spcPct val="0"/>
              </a:spcBef>
              <a:buClrTx/>
            </a:pPr>
            <a:r>
              <a:rPr lang="en-US" altLang="en-US" noProof="1">
                <a:solidFill>
                  <a:schemeClr val="tx1"/>
                </a:solidFill>
              </a:rPr>
              <a:t>E-Mail: shaohua.ding@siemens.com</a:t>
            </a:r>
          </a:p>
        </p:txBody>
      </p:sp>
      <p:sp>
        <p:nvSpPr>
          <p:cNvPr id="8" name="Titel 7"/>
          <p:cNvSpPr>
            <a:spLocks noGrp="1"/>
          </p:cNvSpPr>
          <p:nvPr>
            <p:ph type="title"/>
          </p:nvPr>
        </p:nvSpPr>
        <p:spPr/>
        <p:txBody>
          <a:bodyPr/>
          <a:lstStyle/>
          <a:p>
            <a:r>
              <a:rPr lang="de-DE" dirty="0"/>
              <a:t>TIA Portal Cloud </a:t>
            </a:r>
            <a:r>
              <a:rPr lang="de-DE" dirty="0" smtClean="0"/>
              <a:t>Connector</a:t>
            </a:r>
            <a:br>
              <a:rPr lang="de-DE" dirty="0" smtClean="0"/>
            </a:br>
            <a:r>
              <a:rPr lang="en-US" dirty="0" smtClean="0"/>
              <a:t>with</a:t>
            </a:r>
            <a:r>
              <a:rPr lang="de-DE" dirty="0" smtClean="0"/>
              <a:t> Reverse Proxy FRP</a:t>
            </a:r>
            <a:endParaRPr lang="de-DE" dirty="0"/>
          </a:p>
        </p:txBody>
      </p:sp>
      <p:sp>
        <p:nvSpPr>
          <p:cNvPr id="3" name="cdtTextBox 2 Id3"/>
          <p:cNvSpPr txBox="1"/>
          <p:nvPr>
            <p:custDataLst>
              <p:tags r:id="rId2"/>
            </p:custDataLst>
          </p:nvPr>
        </p:nvSpPr>
        <p:spPr>
          <a:xfrm rot="16200000">
            <a:off x="12198350" y="6165850"/>
            <a:ext cx="1588" cy="2118"/>
          </a:xfrm>
          <a:prstGeom prst="rect">
            <a:avLst/>
          </a:prstGeom>
          <a:noFill/>
        </p:spPr>
        <p:txBody>
          <a:bodyPr wrap="none" lIns="72000" tIns="0" rIns="0" bIns="36000" rtlCol="0" anchor="b" anchorCtr="0">
            <a:noAutofit/>
          </a:bodyPr>
          <a:lstStyle/>
          <a:p>
            <a:pPr>
              <a:lnSpc>
                <a:spcPct val="110000"/>
              </a:lnSpc>
              <a:spcBef>
                <a:spcPts val="0"/>
              </a:spcBef>
            </a:pPr>
            <a:endParaRPr lang="de-DE" sz="600" dirty="0" smtClean="0">
              <a:solidFill>
                <a:srgbClr val="000000"/>
              </a:solidFill>
            </a:endParaRPr>
          </a:p>
        </p:txBody>
      </p:sp>
      <p:sp>
        <p:nvSpPr>
          <p:cNvPr id="13" name="cdtTextBox 2 Id13"/>
          <p:cNvSpPr txBox="1"/>
          <p:nvPr>
            <p:custDataLst>
              <p:tags r:id="rId3"/>
            </p:custDataLst>
          </p:nvPr>
        </p:nvSpPr>
        <p:spPr>
          <a:xfrm rot="16200000">
            <a:off x="12198350" y="6165851"/>
            <a:ext cx="1588" cy="1587"/>
          </a:xfrm>
          <a:prstGeom prst="rect">
            <a:avLst/>
          </a:prstGeom>
          <a:noFill/>
        </p:spPr>
        <p:txBody>
          <a:bodyPr wrap="none" lIns="72000" tIns="0" rIns="0" bIns="36000" rtlCol="0" anchor="b" anchorCtr="0">
            <a:noAutofit/>
          </a:bodyPr>
          <a:lstStyle/>
          <a:p>
            <a:pPr>
              <a:lnSpc>
                <a:spcPct val="110000"/>
              </a:lnSpc>
              <a:spcBef>
                <a:spcPts val="0"/>
              </a:spcBef>
            </a:pPr>
            <a:endParaRPr lang="de-DE" sz="600" dirty="0" smtClean="0">
              <a:solidFill>
                <a:srgbClr val="000000"/>
              </a:solidFill>
            </a:endParaRPr>
          </a:p>
        </p:txBody>
      </p:sp>
      <p:sp>
        <p:nvSpPr>
          <p:cNvPr id="5" name="cdtTextBox 4 Id5"/>
          <p:cNvSpPr txBox="1"/>
          <p:nvPr>
            <p:custDataLst>
              <p:tags r:id="rId4"/>
            </p:custDataLst>
          </p:nvPr>
        </p:nvSpPr>
        <p:spPr>
          <a:xfrm>
            <a:off x="4654550" y="5595946"/>
            <a:ext cx="7543800" cy="569904"/>
          </a:xfrm>
          <a:prstGeom prst="rect">
            <a:avLst/>
          </a:prstGeom>
          <a:noFill/>
        </p:spPr>
        <p:txBody>
          <a:bodyPr wrap="square" lIns="252000" tIns="0" rIns="180000" bIns="144000" rtlCol="0" anchor="b" anchorCtr="0">
            <a:noAutofit/>
          </a:bodyPr>
          <a:lstStyle/>
          <a:p>
            <a:pPr>
              <a:lnSpc>
                <a:spcPct val="110000"/>
              </a:lnSpc>
              <a:spcBef>
                <a:spcPts val="0"/>
              </a:spcBef>
            </a:pPr>
            <a:r>
              <a:rPr lang="de-DE" b="1" dirty="0" smtClean="0">
                <a:solidFill>
                  <a:srgbClr val="000000"/>
                </a:solidFill>
              </a:rPr>
              <a:t>www.siemens.com/tia-portal</a:t>
            </a:r>
            <a:endParaRPr lang="de-DE" dirty="0" smtClean="0">
              <a:solidFill>
                <a:srgbClr val="000000"/>
              </a:solidFill>
            </a:endParaRPr>
          </a:p>
        </p:txBody>
      </p:sp>
      <p:pic>
        <p:nvPicPr>
          <p:cNvPr id="12" name="Bildplatzhalter 3"/>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1" y="1449308"/>
            <a:ext cx="4516942" cy="4752000"/>
          </a:xfrm>
          <a:prstGeom prst="rect">
            <a:avLst/>
          </a:prstGeom>
        </p:spPr>
      </p:pic>
      <p:sp>
        <p:nvSpPr>
          <p:cNvPr id="2" name="Foliennummernplatzhalter 1"/>
          <p:cNvSpPr>
            <a:spLocks noGrp="1"/>
          </p:cNvSpPr>
          <p:nvPr>
            <p:ph type="sldNum" sz="quarter" idx="18"/>
          </p:nvPr>
        </p:nvSpPr>
        <p:spPr/>
        <p:txBody>
          <a:bodyPr/>
          <a:lstStyle/>
          <a:p>
            <a:r>
              <a:rPr lang="de-DE" dirty="0" smtClean="0"/>
              <a:t>Page </a:t>
            </a:r>
            <a:fld id="{99E26495-FA13-4534-B451-FB78AC0E3177}" type="slidenum">
              <a:rPr lang="de-DE" smtClean="0"/>
              <a:pPr/>
              <a:t>8</a:t>
            </a:fld>
            <a:endParaRPr lang="de-DE" dirty="0"/>
          </a:p>
        </p:txBody>
      </p:sp>
    </p:spTree>
    <p:custDataLst>
      <p:tags r:id="rId1"/>
    </p:custDataLst>
    <p:extLst>
      <p:ext uri="{BB962C8B-B14F-4D97-AF65-F5344CB8AC3E}">
        <p14:creationId xmlns:p14="http://schemas.microsoft.com/office/powerpoint/2010/main" val="241653930"/>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VERSION" val="4.1.2.0"/>
  <p:tag name="CDT_CREATORVERSION" val="4.1.2.0"/>
  <p:tag name="CDT_TEMPLATEVERSION" val="2.0.0"/>
  <p:tag name="CDT_FONTSET" val="Arial"/>
  <p:tag name="CDT_CUSTOMER" val="Siemens_2016_16x9"/>
  <p:tag name="CDT_CUSTOMER_NAME" val="Siemens AG (Corporate Design Update 2016)"/>
  <p:tag name="CDT_LANGUAGE" val="1033"/>
  <p:tag name="THINKCELLPRESENTATIONDONOTDELETE" val="&lt;?xml version=&quot;1.0&quot; encoding=&quot;UTF-16&quot; standalone=&quot;yes&quot;?&gt;&lt;root reqver=&quot;23045&quot;&gt;&lt;version val=&quot;2510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1&quot;/&gt;&lt;m_eweekdayFirstOfWeekend val=&quot;6&quot;/&gt;&lt;/CPresentation&gt;&lt;/root&gt;"/>
  <p:tag name="MEKKOFORMATS" val="&lt;?xml version=&quot;1.0&quot; encoding=&quot;utf-8&quot;?&gt;&lt;MekkoFormats&gt;&lt;NumberFormat DecimalSeparator=&quot;,&quot; ThousandSeparator=&quot;.&quot; NegativeNumberFormat=&quot;1&quot; /&gt;&lt;/MekkoFormats&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0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0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10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107.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0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10.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11.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112.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1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1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83,5"/>
  <p:tag name="CDT_PROT_HEIGHT" val="374,25"/>
</p:tagLst>
</file>

<file path=ppt/tags/tag11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44,125"/>
  <p:tag name="CDT_PROT_WIDTH" val="283,4646"/>
  <p:tag name="CDT_PROT_HEIGHT" val="374,25"/>
</p:tagLst>
</file>

<file path=ppt/tags/tag11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639,0355"/>
  <p:tag name="CDT_PROT_WIDTH" val="283,4646"/>
  <p:tag name="CDT_PROT_HEIGHT" val="374,25"/>
</p:tagLst>
</file>

<file path=ppt/tags/tag11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22.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430,875"/>
  <p:tag name="CDT_PROT_HEIGHT" val="181,375"/>
</p:tagLst>
</file>

<file path=ppt/tags/tag12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181,375"/>
</p:tagLst>
</file>

<file path=ppt/tags/tag12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430,875"/>
  <p:tag name="CDT_PROT_HEIGHT" val="181,5"/>
</p:tagLst>
</file>

<file path=ppt/tags/tag125.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1,625"/>
  <p:tag name="CDT_PROT_WIDTH" val="430,875"/>
  <p:tag name="CDT_PROT_HEIGHT" val="181,5"/>
</p:tagLst>
</file>

<file path=ppt/tags/tag12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2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3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3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13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3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13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4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17,4803"/>
  <p:tag name="CDT_PROT_HEIGHT" val="374,25"/>
</p:tagLst>
</file>

<file path=ppt/tags/tag14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7"/>
  <p:tag name="CDT_PROT_WIDTH" val="317,4803"/>
  <p:tag name="CDT_PROT_HEIGHT" val="374,25"/>
</p:tagLst>
</file>

<file path=ppt/tags/tag14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4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04,0945"/>
  <p:tag name="CDT_PROT_HEIGHT" val="374,2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5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264,7559"/>
  <p:tag name="CDT_PROT_WIDTH" val="215,4941"/>
  <p:tag name="CDT_PROT_HEIGHT" val="374,25"/>
</p:tagLst>
</file>

<file path=ppt/tags/tag15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204,125"/>
  <p:tag name="CDT_PROT_HEIGHT" val="374,25"/>
</p:tagLst>
</file>

<file path=ppt/tags/tag15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56.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157.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15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60.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61.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317,4803"/>
  <p:tag name="CDT_PROT_HEIGHT" val="181,375"/>
</p:tagLst>
</file>

<file path=ppt/tags/tag162.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6"/>
  <p:tag name="CDT_PROT_WIDTH" val="317,4803"/>
  <p:tag name="CDT_PROT_HEIGHT" val="181,375"/>
</p:tagLst>
</file>

<file path=ppt/tags/tag16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317,4803"/>
  <p:tag name="CDT_PROT_HEIGHT" val="181,5"/>
</p:tagLst>
</file>

<file path=ppt/tags/tag16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78,2697"/>
  <p:tag name="CDT_PROT_WIDTH" val="317,4803"/>
  <p:tag name="CDT_PROT_HEIGHT" val="181,5"/>
</p:tagLst>
</file>

<file path=ppt/tags/tag16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6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DELETE_ONEVENT_NEWPRES" val="False"/>
  <p:tag name="CDT_PROT" val="2"/>
  <p:tag name="CDT_PROT_TOP" val="111,25"/>
  <p:tag name="CDT_PROT_LEFT" val="366,8501"/>
  <p:tag name="CDT_PROT_WIDTH" val="593,6499"/>
  <p:tag name="CDT_PROT_HEIGHT" val="374,25"/>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17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7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4.xml><?xml version="1.0" encoding="utf-8"?>
<p:tagLst xmlns:a="http://schemas.openxmlformats.org/drawingml/2006/main" xmlns:r="http://schemas.openxmlformats.org/officeDocument/2006/relationships" xmlns:p="http://schemas.openxmlformats.org/presentationml/2006/main">
  <p:tag name="CDT_INTERSECT_SLIDE" val="False"/>
  <p:tag name="CDT_NAVBARONTHISSLIDE" val="True"/>
  <p:tag name="CDT_DESIGNS_NAME" val="Siemens 2013 – 16:9"/>
  <p:tag name="CDT_MASTERS_NAME" val="Title fullscreen (big bar up)"/>
  <p:tag name="CDT_LAYOUT_TYPE" val="1"/>
  <p:tag name="CDT_ORIGINAL_DESIGNS_NAME" val="Siemens 2013 – 16:9"/>
  <p:tag name="CDT_ORIGINAL_MASTERS_NAME" val="Title fullscreen (big bar up)"/>
  <p:tag name="CDT_ORIGINAL_LAYOUT_TYPE" val="1"/>
  <p:tag name="MIO_GUID" val="bdb0bd12-75a2-4e72-95c9-243ed3144c24"/>
  <p:tag name="MIO_STRING_IGNORE_CHECKSUM_FOR_NEXT_SAVE" val="False"/>
  <p:tag name="MIO_EK" val="669670"/>
  <p:tag name="MIO_EKGUID" val="36b642f1-fadb-4130-bf47-623658f5c431"/>
  <p:tag name="MIO_UPDATE" val="True"/>
  <p:tag name="MIO_VERSION" val="23.08.2017 17:22:05"/>
  <p:tag name="MIO_DBID" val="598A5C07-C27D-430B-A8FC-FA667BE665A4"/>
  <p:tag name="MIO_LASTDOWNLOADED" val="30.08.2017 15:45:56"/>
  <p:tag name="MIO_OBJECTNAME" val="Headline, Arial Bold, 40 pt  Subhead, Arial Regula"/>
  <p:tag name="MIO_LASTEDITORNAME" val="Heike Weingaertner"/>
</p:tagLst>
</file>

<file path=ppt/tags/tag175.xml><?xml version="1.0" encoding="utf-8"?>
<p:tagLst xmlns:a="http://schemas.openxmlformats.org/drawingml/2006/main" xmlns:r="http://schemas.openxmlformats.org/officeDocument/2006/relationships" xmlns:p="http://schemas.openxmlformats.org/presentationml/2006/main">
  <p:tag name="MIO_GUID" val="128dab5a-ced3-45d9-ab40-ad680e0802a1"/>
  <p:tag name="MIO_EK" val="595854"/>
  <p:tag name="MIO_UPDATE" val="True"/>
  <p:tag name="MIO_VERSION" val="11.04.2016 13:20:50"/>
  <p:tag name="MIO_DBID" val="598A5C07-C27D-430B-A8FC-FA667BE665A4"/>
  <p:tag name="MIO_LASTDOWNLOADED" val="27.05.2016 18:56:49"/>
  <p:tag name="MIO_OBJECTNAME" val="TIA Portal (2)_FS"/>
  <p:tag name="MIO_LASTEDITORNAME" val="(Dietmar Klug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 name="MIO_EKGUID" val="2b712eda-d004-4139-962b-7efa26f8c36a"/>
  <p:tag name="MIO_UPDATE" val="True"/>
  <p:tag name="MIO_VERSION" val="11.07.2017 09:08:59"/>
  <p:tag name="MIO_DBID" val="598A5C07-C27D-430B-A8FC-FA667BE665A4"/>
  <p:tag name="MIO_LASTDOWNLOADED" val="11.07.2017 09:34:07"/>
  <p:tag name="MIO_OBJECTNAME" val="Headline, Arial Bold, 40 pt  Subhead, Arial Regula"/>
  <p:tag name="MIO_LASTEDITORNAME" val="Elske Elske"/>
  <p:tag name="MIO_GUID" val="25f5dfdb-1f01-4294-94c2-41fbc84f75cb"/>
</p:tagLst>
</file>

<file path=ppt/tags/tag177.xml><?xml version="1.0" encoding="utf-8"?>
<p:tagLst xmlns:a="http://schemas.openxmlformats.org/drawingml/2006/main" xmlns:r="http://schemas.openxmlformats.org/officeDocument/2006/relationships" xmlns:p="http://schemas.openxmlformats.org/presentationml/2006/main">
  <p:tag name="CDT_SLIDE_NAME_ENG" val="Contact slide"/>
  <p:tag name="CDT_SLIDE_NAME_FRE" val="Contact slide"/>
  <p:tag name="CDT_SLIDE_NAME_GER" val="Kontaktfolie"/>
  <p:tag name="CDT_SLIDE_NAME_SPA" val="Contact slide"/>
  <p:tag name="CDT_SLIDE_NAME_ITA" val="Contact slide"/>
  <p:tag name="CDT_DEFAULT_SLIDE" val="True"/>
  <p:tag name="CDT_INTERSECT_SLIDE" val="False"/>
  <p:tag name="CDT_NAVBARONTHISSLIDE" val="True"/>
  <p:tag name="CDT_DESIGNS_NAME" val="Siemens 2013 – 16:9"/>
  <p:tag name="CDT_MASTERS_NAME" val="Image + Index/Contact"/>
  <p:tag name="CDT_LAYOUT_TYPE" val="32"/>
  <p:tag name="CDT_ORIGINAL_DESIGNS_NAME" val="Siemens 2013 – 16:9"/>
  <p:tag name="CDT_ORIGINAL_MASTERS_NAME" val="Image + Index/Contact"/>
  <p:tag name="CDT_ORIGINAL_LAYOUT_TYPE" val="32"/>
  <p:tag name="MIO_EK_DESIGN" val="579030"/>
  <p:tag name="MIO_VERSION_DESIGN" val="16.01.2017 14:53:22"/>
  <p:tag name="MIO_DBID_DESIGN" val="598A5C07-C27D-430B-A8FC-FA667BE665A4"/>
  <p:tag name="MIO_GUID" val="16726e04-3a8e-4392-a09a-52e423728bd4"/>
  <p:tag name="MIO_EK" val="668378"/>
  <p:tag name="MIO_EKGUID" val="e96aea18-17e8-4399-856a-e5db7ec8f2b7"/>
  <p:tag name="MIO_UPDATE" val="True"/>
  <p:tag name="MIO_VERSION" val="07.09.2017 17:26:30"/>
  <p:tag name="MIO_DBID" val="598A5C07-C27D-430B-A8FC-FA667BE665A4"/>
  <p:tag name="MIO_LASTDOWNLOADED" val="08.09.2017 07:49:30"/>
  <p:tag name="MIO_OBJECTNAME" val="Seite 18"/>
  <p:tag name="MIO_LASTEDITORNAME" val="Heike Weingaertner"/>
</p:tagLst>
</file>

<file path=ppt/tags/tag17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10"/>
  <p:tag name="CDT_PROT" val="3"/>
  <p:tag name="CDT_PROT_TOP" val="485,5"/>
  <p:tag name="CDT_PROT_LEFT" val="960,5"/>
  <p:tag name="CDT_PROT_WIDTH" val="0,1250394"/>
  <p:tag name="CDT_PROT_HEIGHT" val="0,1667717"/>
  <p:tag name="MIO_EKGUID" val="5d28e7dc-9ea7-4223-a1c0-511328608d1c"/>
  <p:tag name="MIO_UPDATE" val="True"/>
  <p:tag name="MIO_VERSION" val="28.06.2017 17:51:41"/>
  <p:tag name="MIO_DBID" val="598A5C07-C27D-430B-A8FC-FA667BE665A4"/>
  <p:tag name="MIO_LASTDOWNLOADED" val="06.07.2017 18:00:19"/>
  <p:tag name="MIO_OBJECTNAME" val="Seite 18"/>
  <p:tag name="MIO_LASTEDITORNAME" val="Elske Meyer"/>
  <p:tag name="MIO_GUID" val="d77e93a2-115b-4cec-929b-0bf7fede14c6"/>
</p:tagLst>
</file>

<file path=ppt/tags/tag17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DELETE_ONEVENT_NEWPRES" val="False"/>
  <p:tag name="CDT_EXTCOL" val="True"/>
  <p:tag name="CDT_COLTX_NEW" val="25"/>
  <p:tag name="CDT_TARGETSHAPE_NEW" val="10"/>
  <p:tag name="CDT_PROT" val="3"/>
  <p:tag name="CDT_PROT_TOP" val="485,5"/>
  <p:tag name="CDT_PROT_LEFT" val="960,5"/>
  <p:tag name="CDT_PROT_WIDTH" val="0,1250394"/>
  <p:tag name="CDT_PROT_HEIGHT" val="0,1250394"/>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18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DELETE_ONEVENT_NEWPRES" val="False"/>
  <p:tag name="CDT_EXTCOL" val="True"/>
  <p:tag name="CDT_COLTX_NEW" val="25"/>
  <p:tag name="CDT_TARGETSHAPE_NEW" val="4"/>
  <p:tag name="CDT_PROT" val="3"/>
  <p:tag name="CDT_PROT_TOP" val="440,6257"/>
  <p:tag name="CDT_PROT_LEFT" val="366,5"/>
  <p:tag name="CDT_PROT_WIDTH" val="594"/>
  <p:tag name="CDT_PROT_HEIGHT" val="44,87433"/>
</p:tagLst>
</file>

<file path=ppt/tags/tag181.xml><?xml version="1.0" encoding="utf-8"?>
<p:tagLst xmlns:a="http://schemas.openxmlformats.org/drawingml/2006/main" xmlns:r="http://schemas.openxmlformats.org/officeDocument/2006/relationships" xmlns:p="http://schemas.openxmlformats.org/presentationml/2006/main">
  <p:tag name="MIO_EK" val="595855"/>
  <p:tag name="MIO_GUID" val="dc0f3674-a4e7-429e-8c94-28bfcf1619ae"/>
  <p:tag name="MIO_UPDATE" val="True"/>
  <p:tag name="MIO_VERSION" val="11.04.2016 13:13:44"/>
  <p:tag name="MIO_DBID" val="598A5C07-C27D-430B-A8FC-FA667BE665A4"/>
  <p:tag name="MIO_LASTDOWNLOADED" val="01.06.2016 19:55:30"/>
  <p:tag name="MIO_OBJECTNAME" val="TIA Portal (1)_C"/>
  <p:tag name="MIO_LASTEDITORNAME" val="(Dietmar Kluge)"/>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2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29.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30.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8"/>
  <p:tag name="CDT_PROT" val="3"/>
  <p:tag name="CDT_PROT_TOP" val="519,5"/>
  <p:tag name="CDT_PROT_LEFT" val="0"/>
  <p:tag name="CDT_PROT_WIDTH" val="309,6244"/>
  <p:tag name="CDT_PROT_HEIGHT" val="20,5"/>
</p:tagLst>
</file>

<file path=ppt/tags/tag3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MIO_EK" val="648077"/>
  <p:tag name="MIO_PRESI_FIRST_SLIDENUMBER" val="1"/>
  <p:tag name="MIO_FALLBACK_LAYOUT" val="9"/>
  <p:tag name="MIO_SHOW_DATE" val="True"/>
  <p:tag name="MIO_SHOW_FOOTER" val="True"/>
  <p:tag name="MIO_SHOW_PAGENUMBER" val="True"/>
  <p:tag name="MIO_AVOID_BLANK_LAYOUT" val="True"/>
  <p:tag name="MIO_CD_LAYOUT_VALID_AREA" val="True"/>
  <p:tag name="MIO_NUMBER_OF_VALID_LAYOUTS" val="31"/>
  <p:tag name="MIO_HDS" val="True"/>
  <p:tag name="MIO_SKIPVERSION" val="01.01.0001 00:00:00"/>
  <p:tag name="MIO_EKGUID" val="4ebab743-0e28-4be7-a1a1-4214c47c9a91"/>
  <p:tag name="MIO_UPDATE" val="True"/>
  <p:tag name="MIO_VERSION" val="30.08.2017 16:13:39"/>
  <p:tag name="MIO_DBID" val="598A5C07-C27D-430B-A8FC-FA667BE665A4"/>
  <p:tag name="MIO_LASTDOWNLOADED" val="15.09.2017 15:11:00"/>
  <p:tag name="MIO_OBJECTNAME" val="EN - Siemens 2017"/>
  <p:tag name="MIO_LASTEDITORNAME" val="Heike Weingaertner"/>
  <p:tag name="MIO_CDID" val="ba75d1f8-e04e-40da-98ff-200c67277e2b"/>
</p:tagLst>
</file>

<file path=ppt/tags/tag33.xml><?xml version="1.0" encoding="utf-8"?>
<p:tagLst xmlns:a="http://schemas.openxmlformats.org/drawingml/2006/main" xmlns:r="http://schemas.openxmlformats.org/officeDocument/2006/relationships" xmlns:p="http://schemas.openxmlformats.org/presentationml/2006/main">
  <p:tag name="MIO_EKGUID" val="7da50125-737c-41a3-ac76-ba7c1c4a4bed"/>
  <p:tag name="MIO_GUID" val="fffa9223-b388-4df1-816d-999827fd71f4"/>
  <p:tag name="MIO_UPDATE" val="True"/>
  <p:tag name="MIO_VERSION" val="19.01.2017 06:55:27"/>
  <p:tag name="MIO_DBID" val="598A5C07-C27D-430B-A8FC-FA667BE665A4"/>
  <p:tag name="MIO_LASTDOWNLOADED" val="16.05.2018 15:32:33"/>
  <p:tag name="MIO_OBJECTNAME" val="general_building.png"/>
  <p:tag name="MIO_LASTEDITORNAME" val="Dietmar Klug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4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4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4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49.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5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9.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6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6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06,1349"/>
  <p:tag name="CDT_PROT_HEIGHT" val="374,25"/>
</p:tagLst>
</file>

<file path=ppt/tags/tag6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DELETE_ONEVENT_NEWPRES" val="False"/>
  <p:tag name="CDT_PROT" val="2"/>
  <p:tag name="CDT_PROT_TOP" val="111,25"/>
  <p:tag name="CDT_PROT_LEFT" val="366,85"/>
  <p:tag name="CDT_PROT_WIDTH" val="593,65"/>
  <p:tag name="CDT_PROT_HEIGHT" val="374,25"/>
</p:tagLst>
</file>

<file path=ppt/tags/tag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70.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7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2.xml><?xml version="1.0" encoding="utf-8"?>
<p:tagLst xmlns:a="http://schemas.openxmlformats.org/drawingml/2006/main" xmlns:r="http://schemas.openxmlformats.org/officeDocument/2006/relationships" xmlns:p="http://schemas.openxmlformats.org/presentationml/2006/main">
  <p:tag name="MIO_EKGUID" val="7da50125-737c-41a3-ac76-ba7c1c4a4bed"/>
  <p:tag name="MIO_GUID" val="fffa9223-b388-4df1-816d-999827fd71f4"/>
  <p:tag name="MIO_UPDATE" val="True"/>
  <p:tag name="MIO_VERSION" val="19.01.2017 06:55:27"/>
  <p:tag name="MIO_DBID" val="598A5C07-C27D-430B-A8FC-FA667BE665A4"/>
  <p:tag name="MIO_LASTDOWNLOADED" val="16.05.2018 15:32:33"/>
  <p:tag name="MIO_OBJECTNAME" val="general_building.png"/>
  <p:tag name="MIO_LASTEDITORNAME" val="Dietmar Klug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7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7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80.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8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8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8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9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9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9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9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9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9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374,25"/>
</p:tagLst>
</file>

<file path=ppt/theme/theme1.xml><?xml version="1.0" encoding="utf-8"?>
<a:theme xmlns:a="http://schemas.openxmlformats.org/drawingml/2006/main" name="Siemens 2017 – 16:9">
  <a:themeElements>
    <a:clrScheme name="Siemens">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EB780A"/>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rtl="0" eaLnBrk="1" fontAlgn="base" hangingPunct="1">
          <a:lnSpc>
            <a:spcPct val="110000"/>
          </a:lnSpc>
          <a:spcBef>
            <a:spcPct val="0"/>
          </a:spcBef>
          <a:spcAft>
            <a:spcPct val="0"/>
          </a:spcAft>
          <a:buFont typeface="Wingdings" charset="0"/>
          <a:buNone/>
          <a:defRPr sz="1800" b="0" i="0" u="none" baseline="0" dirty="0" smtClean="0">
            <a:solidFill>
              <a:srgbClr val="000000"/>
            </a:solidFill>
            <a:latin typeface="Arial"/>
            <a:ea typeface="Arial Unicode MS" panose="020B0604020202020204" pitchFamily="34" charset="-128"/>
            <a:cs typeface="Arial Unicode MS" panose="020B0604020202020204" pitchFamily="34" charset="-128"/>
          </a:defRPr>
        </a:defPPr>
      </a:lstStyle>
    </a:spDef>
    <a:lnDef>
      <a:spPr bwMode="auto">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vert="horz" wrap="square" lIns="0" tIns="0" rIns="0" bIns="0" rtlCol="0">
        <a:noAutofit/>
      </a:bodyPr>
      <a:lstStyle>
        <a:defPPr algn="l" rtl="0" eaLnBrk="1" fontAlgn="base" hangingPunct="1">
          <a:lnSpc>
            <a:spcPct val="110000"/>
          </a:lnSpc>
          <a:spcBef>
            <a:spcPts val="0"/>
          </a:spcBef>
          <a:spcAft>
            <a:spcPct val="0"/>
          </a:spcAft>
          <a:defRPr sz="1200" b="0" i="0" u="none" baseline="0" dirty="0" smtClean="0">
            <a:solidFill>
              <a:srgbClr val="000000"/>
            </a:solidFill>
            <a:latin typeface="Arial"/>
            <a:ea typeface="Arial Unicode MS" panose="020B0604020202020204" pitchFamily="34" charset="-128"/>
            <a:cs typeface="Arial Unicode MS" panose="020B0604020202020204" pitchFamily="34" charset="-128"/>
          </a:defRPr>
        </a:defPPr>
      </a:lstStyle>
    </a:txDef>
  </a:objectDefaults>
  <a:extraClrSchemeLst/>
  <a:custClrLst>
    <a:custClr name="Siemens Snow | 255 255 255">
      <a:srgbClr val="FFFFFF"/>
    </a:custClr>
    <a:custClr name="Siemens Accent Yellow dark | 235 120 10">
      <a:srgbClr val="EB780A"/>
    </a:custClr>
    <a:custClr name="Siemens Yellow light | 255 185 0">
      <a:srgbClr val="FFB900"/>
    </a:custClr>
    <a:custClr name="Siemens Stone dark | 60 70 75">
      <a:srgbClr val="3C464B"/>
    </a:custClr>
    <a:custClr name="Siemens Sand dark | 115 100 90">
      <a:srgbClr val="73645A"/>
    </a:custClr>
    <a:custClr name="Siemens Accent Teal dark | 0 100 110">
      <a:srgbClr val="00646E"/>
    </a:custClr>
    <a:custClr name="Siemens Accent Yellow | 125 45 30">
      <a:srgbClr val="7D2D1E"/>
    </a:custClr>
    <a:custClr name="Siemens Accent Red | 65 20 50">
      <a:srgbClr val="411432"/>
    </a:custClr>
    <a:custClr name="Siemens Accent Blue | 0 70 105">
      <a:srgbClr val="004669"/>
    </a:custClr>
    <a:custClr name="Siemens Accent Green | 70 95 25">
      <a:srgbClr val="465F19"/>
    </a:custClr>
    <a:custClr name="True Black | 0 0 0">
      <a:srgbClr val="000000"/>
    </a:custClr>
    <a:custClr name="Siemens Accent Red Dark | 100 25 70">
      <a:srgbClr val="641946"/>
    </a:custClr>
    <a:custClr name="Siemens Red Light | 175 35 95">
      <a:srgbClr val="AF235F"/>
    </a:custClr>
    <a:custClr name="Siemens Stone | 120 135 145">
      <a:srgbClr val="788791"/>
    </a:custClr>
    <a:custClr name="Siemens Sand | 155 150 130">
      <a:srgbClr val="9B9682"/>
    </a:custClr>
    <a:custClr name="Siemens Accent Teal | 15 130 135">
      <a:srgbClr val="0F8287"/>
    </a:custClr>
    <a:custClr name="Siemens Accent Yellow | 200 90 30">
      <a:srgbClr val="C85A1E"/>
    </a:custClr>
    <a:custClr name="Siemens Accent Red | 100 25 70">
      <a:srgbClr val="641946"/>
    </a:custClr>
    <a:custClr name="Siemens Accent Blue | 0 95 135">
      <a:srgbClr val="005F87"/>
    </a:custClr>
    <a:custClr name="Siemens Accent Green | 100 125 45">
      <a:srgbClr val="647D2D"/>
    </a:custClr>
    <a:custClr name="Siemens Stone light | 135 155 170">
      <a:srgbClr val="879BAA"/>
    </a:custClr>
    <a:custClr name="Siemens Accent Blue dark | 0 95 135">
      <a:srgbClr val="005F87"/>
    </a:custClr>
    <a:custClr name="Siemens Accent Blue light | 80 190 215">
      <a:srgbClr val="50BED7"/>
    </a:custClr>
    <a:custClr name="Siemens Stone | 155 175 190">
      <a:srgbClr val="9BAFBE"/>
    </a:custClr>
    <a:custClr name="Siemens Sand | 185 185 165">
      <a:srgbClr val="B9B9A5"/>
    </a:custClr>
    <a:custClr name="Siemens Accent Teal | 50 160 160">
      <a:srgbClr val="32A0A0"/>
    </a:custClr>
    <a:custClr name="Siemens Accent Yellow | 235 120 10">
      <a:srgbClr val="EB780A"/>
    </a:custClr>
    <a:custClr name="Siemens Accent Red | 135 30 80">
      <a:srgbClr val="871E50"/>
    </a:custClr>
    <a:custClr name="Siemens Accent Blue | 35 135 170">
      <a:srgbClr val="2387AA"/>
    </a:custClr>
    <a:custClr name="Siemens Accent Green | 135 150 40">
      <a:srgbClr val="879628"/>
    </a:custClr>
    <a:custClr name="Siemens Stone light 35% | 190 205 215">
      <a:srgbClr val="BECDD7"/>
    </a:custClr>
    <a:custClr name="Siemens Accent Green | 100 125 45">
      <a:srgbClr val="647D2D"/>
    </a:custClr>
    <a:custClr name="Siemens Accent Green light | 170 180 20">
      <a:srgbClr val="AAB414"/>
    </a:custClr>
    <a:custClr name="Siemens Stone | 190 205 215">
      <a:srgbClr val="BECDD7"/>
    </a:custClr>
    <a:custClr name="Siemens Sand | 215 215 205">
      <a:srgbClr val="D7D7CD"/>
    </a:custClr>
    <a:custClr name="Siemens Accent Teal | 75 185 185">
      <a:srgbClr val="4BB9B9"/>
    </a:custClr>
    <a:custClr name="Siemens Accent Yellow | 255 185 0">
      <a:srgbClr val="FFB900"/>
    </a:custClr>
    <a:custClr name="Siemens Accent Red | 175 35 95">
      <a:srgbClr val="AF235F"/>
    </a:custClr>
    <a:custClr name="Siemens Accent Blue | 65 170 200">
      <a:srgbClr val="41AAC8"/>
    </a:custClr>
    <a:custClr name="Siemens Accent Green | 170 180 20">
      <a:srgbClr val="AAB414"/>
    </a:custClr>
    <a:custClr name="Siemens Sand 35% | 215 215 205">
      <a:srgbClr val="D7D7CD"/>
    </a:custClr>
    <a:custClr name="Siemens Accent Teal dark | 0 100 110">
      <a:srgbClr val="00646E"/>
    </a:custClr>
    <a:custClr name="Siemens Accent Teal light | 65 170 170">
      <a:srgbClr val="41AAAA"/>
    </a:custClr>
    <a:custClr name="Siemens Stone | 205 217 225">
      <a:srgbClr val="CDD9E1"/>
    </a:custClr>
    <a:custClr name="Siemens Sand | 225 225 215">
      <a:srgbClr val="E1E1D7"/>
    </a:custClr>
    <a:custClr name="Siemens Accent Teal | 165 225 225">
      <a:srgbClr val="A5E1E1"/>
    </a:custClr>
    <a:custClr name="Siemens Accent Yellow | 255 225 120">
      <a:srgbClr val="FFE178"/>
    </a:custClr>
    <a:custClr name="Siemens Accent Red | 215 105 140">
      <a:srgbClr val="D7698C"/>
    </a:custClr>
    <a:custClr name="Siemens Accent Blue | 125 210 230">
      <a:srgbClr val="7DD2E6"/>
    </a:custClr>
    <a:custClr name="Siemens Accent Green | 210 215 65">
      <a:srgbClr val="D2D741"/>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5F87"/>
    </a:custClr>
    <a:custClr name="Siemens Accent Blue light">
      <a:srgbClr val="50BED7"/>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5F87"/>
    </a:custClr>
    <a:custClr name="Siemens Accent Blue light">
      <a:srgbClr val="50BED7"/>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Three columns</Name>
  <PpLayout>32</PpLayout>
  <Index>14</Index>
</p4ppTags>
</file>

<file path=customXml/item10.xml><?xml version="1.0" encoding="utf-8"?>
<p4ppTags>
  <Name>Free Content</Name>
  <PpLayout>11</PpLayout>
  <Index>9</Index>
</p4ppTags>
</file>

<file path=customXml/item11.xml><?xml version="1.0" encoding="utf-8"?>
<p4ppTags>
  <Name>Free Content</Name>
  <PpLayout>11</PpLayout>
  <Index>9</Index>
</p4ppTags>
</file>

<file path=customXml/item12.xml><?xml version="1.0" encoding="utf-8"?>
<p4ppTags>
  <Name>Three columns + Navigation</Name>
  <PpLayout>32</PpLayout>
  <Index>20</Index>
</p4ppTags>
</file>

<file path=customXml/item13.xml><?xml version="1.0" encoding="utf-8"?>
<p4ppTags>
  <Name>Free Content</Name>
  <PpLayout>11</PpLayout>
  <Index>9</Index>
</p4ppTags>
</file>

<file path=customXml/item14.xml><?xml version="1.0" encoding="utf-8"?>
<p4ppTags>
  <Name>Four objects + Navigation</Name>
  <PpLayout>32</PpLayout>
  <Index>22</Index>
</p4ppTags>
</file>

<file path=customXml/item15.xml><?xml version="1.0" encoding="utf-8"?>
<p4ppTags>
  <Name>Two columns + Navigation</Name>
  <PpLayout>32</PpLayout>
  <Index>19</Index>
</p4ppTags>
</file>

<file path=customXml/item16.xml><?xml version="1.0" encoding="utf-8"?>
<p4ppTags>
  <Name>Two columns</Name>
  <PpLayout>29</PpLayout>
  <Index>12</Index>
</p4ppTags>
</file>

<file path=customXml/item17.xml><?xml version="1.0" encoding="utf-8"?>
<p4ppTags>
  <Name>Text + Index</Name>
  <PpLayout>32</PpLayout>
  <Index>8</Index>
</p4ppTags>
</file>

<file path=customXml/item18.xml><?xml version="1.0" encoding="utf-8"?>
<p4ppTags>
  <Name>One object (large)</Name>
  <PpLayout>16</PpLayout>
  <Index>10</Index>
</p4ppTags>
</file>

<file path=customXml/item19.xml><?xml version="1.0" encoding="utf-8"?>
<p4ppTags>
  <Name>One object (large)</Name>
  <PpLayout>16</PpLayout>
  <Index>10</Index>
</p4ppTags>
</file>

<file path=customXml/item2.xml><?xml version="1.0" encoding="utf-8"?>
<p4ppTags>
  <Name>Three columns + Navigation</Name>
  <PpLayout>32</PpLayout>
  <Index>20</Index>
</p4ppTags>
</file>

<file path=customXml/item20.xml><?xml version="1.0" encoding="utf-8"?>
<p4ppTags>
  <Name>One object (large) + Navigation</Name>
  <PpLayout>32</PpLayout>
  <Index>17</Index>
</p4ppTags>
</file>

<file path=customXml/item21.xml><?xml version="1.0" encoding="utf-8"?>
<p4ppTags>
  <Name>Two rows</Name>
  <PpLayout>32</PpLayout>
  <Index>13</Index>
</p4ppTags>
</file>

<file path=customXml/item22.xml><?xml version="1.0" encoding="utf-8"?>
<p4ppTags>
  <Name>Two rows</Name>
  <PpLayout>32</PpLayout>
  <Index>13</Index>
</p4ppTags>
</file>

<file path=customXml/item23.xml><?xml version="1.0" encoding="utf-8"?>
<p4ppTags>
  <Name>Two columns + Navigation</Name>
  <PpLayout>32</PpLayout>
  <Index>19</Index>
</p4ppTags>
</file>

<file path=customXml/item24.xml><?xml version="1.0" encoding="utf-8"?>
<p4ppTags>
  <Name>Two rows + Navigation</Name>
  <PpLayout>32</PpLayout>
  <Index>21</Index>
</p4ppTags>
</file>

<file path=customXml/item25.xml><?xml version="1.0" encoding="utf-8"?>
<p4ppTags>
  <Name>Text + Index</Name>
  <PpLayout>32</PpLayout>
  <Index>8</Index>
</p4ppTags>
</file>

<file path=customXml/item26.xml><?xml version="1.0" encoding="utf-8"?>
<p4ppTags>
  <Name>Three columns</Name>
  <PpLayout>32</PpLayout>
  <Index>14</Index>
</p4ppTags>
</file>

<file path=customXml/item27.xml><?xml version="1.0" encoding="utf-8"?>
<p4ppTags>
  <Name>Four objects</Name>
  <PpLayout>24</PpLayout>
  <Index>15</Index>
</p4ppTags>
</file>

<file path=customXml/item28.xml><?xml version="1.0" encoding="utf-8"?>
<p4ppTags>
  <Name>Free Content + Navigation</Name>
  <PpLayout>32</PpLayout>
  <Index>16</Index>
</p4ppTags>
</file>

<file path=customXml/item29.xml><?xml version="1.0" encoding="utf-8"?>
<p4ppTags>
  <Name>One object (small) + Navigation</Name>
  <PpLayout>32</PpLayout>
  <Index>18</Index>
</p4ppTags>
</file>

<file path=customXml/item3.xml><?xml version="1.0" encoding="utf-8"?>
<p4ppTags>
  <Name>One object (large) + Navigation</Name>
  <PpLayout>32</PpLayout>
  <Index>17</Index>
</p4ppTags>
</file>

<file path=customXml/item30.xml><?xml version="1.0" encoding="utf-8"?>
<p4ppTags>
  <Name>One object (small)</Name>
  <PpLayout>16</PpLayout>
  <Index>11</Index>
</p4ppTags>
</file>

<file path=customXml/item31.xml><?xml version="1.0" encoding="utf-8"?>
<p4ppTags>
  <Name>Free Content + Navigation</Name>
  <PpLayout>32</PpLayout>
  <Index>16</Index>
</p4ppTags>
</file>

<file path=customXml/item32.xml><?xml version="1.0" encoding="utf-8"?>
<p4ppTags>
  <Name>One object (small)</Name>
  <PpLayout>16</PpLayout>
  <Index>11</Index>
</p4ppTags>
</file>

<file path=customXml/item33.xml><?xml version="1.0" encoding="utf-8"?>
<p4ppTags>
  <Name>One object (small) + Navigation</Name>
  <PpLayout>32</PpLayout>
  <Index>18</Index>
</p4ppTags>
</file>

<file path=customXml/item4.xml><?xml version="1.0" encoding="utf-8"?>
<p4ppTags>
  <Name>Two columns</Name>
  <PpLayout>29</PpLayout>
  <Index>12</Index>
</p4ppTags>
</file>

<file path=customXml/item5.xml><?xml version="1.0" encoding="utf-8"?>
<p4ppTags/>
</file>

<file path=customXml/item6.xml><?xml version="1.0" encoding="utf-8"?>
<p4ppTags>
  <Name>Free Content</Name>
  <PpLayout>11</PpLayout>
  <Index>9</Index>
</p4ppTags>
</file>

<file path=customXml/item7.xml><?xml version="1.0" encoding="utf-8"?>
<p4ppTags>
  <Name>Two rows + Navigation</Name>
  <PpLayout>32</PpLayout>
  <Index>21</Index>
</p4ppTags>
</file>

<file path=customXml/item8.xml><?xml version="1.0" encoding="utf-8"?>
<p4ppTags>
  <Name>Four objects</Name>
  <PpLayout>24</PpLayout>
  <Index>15</Index>
</p4ppTags>
</file>

<file path=customXml/item9.xml><?xml version="1.0" encoding="utf-8"?>
<p4ppTags>
  <Name>Four objects + Navigation</Name>
  <PpLayout>32</PpLayout>
  <Index>22</Index>
</p4ppTags>
</file>

<file path=customXml/itemProps1.xml><?xml version="1.0" encoding="utf-8"?>
<ds:datastoreItem xmlns:ds="http://schemas.openxmlformats.org/officeDocument/2006/customXml" ds:itemID="{6CB9BA64-B91F-4753-A634-9EA137DC749E}">
  <ds:schemaRefs/>
</ds:datastoreItem>
</file>

<file path=customXml/itemProps10.xml><?xml version="1.0" encoding="utf-8"?>
<ds:datastoreItem xmlns:ds="http://schemas.openxmlformats.org/officeDocument/2006/customXml" ds:itemID="{D8097D0C-BE3E-4AEC-9593-65CFCCB19297}">
  <ds:schemaRefs/>
</ds:datastoreItem>
</file>

<file path=customXml/itemProps11.xml><?xml version="1.0" encoding="utf-8"?>
<ds:datastoreItem xmlns:ds="http://schemas.openxmlformats.org/officeDocument/2006/customXml" ds:itemID="{1896C84C-9804-4817-BF52-C5810BE21A56}">
  <ds:schemaRefs/>
</ds:datastoreItem>
</file>

<file path=customXml/itemProps12.xml><?xml version="1.0" encoding="utf-8"?>
<ds:datastoreItem xmlns:ds="http://schemas.openxmlformats.org/officeDocument/2006/customXml" ds:itemID="{85D77EE6-52B7-48BE-9EDB-748F1EBB53DE}">
  <ds:schemaRefs/>
</ds:datastoreItem>
</file>

<file path=customXml/itemProps13.xml><?xml version="1.0" encoding="utf-8"?>
<ds:datastoreItem xmlns:ds="http://schemas.openxmlformats.org/officeDocument/2006/customXml" ds:itemID="{25D3F20D-9ABC-4E3D-B986-AC212C4F376F}">
  <ds:schemaRefs/>
</ds:datastoreItem>
</file>

<file path=customXml/itemProps14.xml><?xml version="1.0" encoding="utf-8"?>
<ds:datastoreItem xmlns:ds="http://schemas.openxmlformats.org/officeDocument/2006/customXml" ds:itemID="{6F9EAB74-A527-4AAC-A841-3EBF921B8FBE}">
  <ds:schemaRefs/>
</ds:datastoreItem>
</file>

<file path=customXml/itemProps15.xml><?xml version="1.0" encoding="utf-8"?>
<ds:datastoreItem xmlns:ds="http://schemas.openxmlformats.org/officeDocument/2006/customXml" ds:itemID="{D7BABA95-BFFE-422B-8591-3271669EEA88}">
  <ds:schemaRefs/>
</ds:datastoreItem>
</file>

<file path=customXml/itemProps16.xml><?xml version="1.0" encoding="utf-8"?>
<ds:datastoreItem xmlns:ds="http://schemas.openxmlformats.org/officeDocument/2006/customXml" ds:itemID="{0FCE73CE-6ECE-4F96-95C2-84A4B3E27DC2}">
  <ds:schemaRefs/>
</ds:datastoreItem>
</file>

<file path=customXml/itemProps17.xml><?xml version="1.0" encoding="utf-8"?>
<ds:datastoreItem xmlns:ds="http://schemas.openxmlformats.org/officeDocument/2006/customXml" ds:itemID="{7E35FEDB-1F0E-4D67-A313-4AC59C26FF29}">
  <ds:schemaRefs/>
</ds:datastoreItem>
</file>

<file path=customXml/itemProps18.xml><?xml version="1.0" encoding="utf-8"?>
<ds:datastoreItem xmlns:ds="http://schemas.openxmlformats.org/officeDocument/2006/customXml" ds:itemID="{80661B8B-A327-44F9-823B-4D9EE0B3EC78}">
  <ds:schemaRefs/>
</ds:datastoreItem>
</file>

<file path=customXml/itemProps19.xml><?xml version="1.0" encoding="utf-8"?>
<ds:datastoreItem xmlns:ds="http://schemas.openxmlformats.org/officeDocument/2006/customXml" ds:itemID="{D55BDF55-76DE-4962-8E51-293D48AC5C3B}">
  <ds:schemaRefs/>
</ds:datastoreItem>
</file>

<file path=customXml/itemProps2.xml><?xml version="1.0" encoding="utf-8"?>
<ds:datastoreItem xmlns:ds="http://schemas.openxmlformats.org/officeDocument/2006/customXml" ds:itemID="{6341BFE0-D8C6-4BD8-AB48-2608F055A5EF}">
  <ds:schemaRefs/>
</ds:datastoreItem>
</file>

<file path=customXml/itemProps20.xml><?xml version="1.0" encoding="utf-8"?>
<ds:datastoreItem xmlns:ds="http://schemas.openxmlformats.org/officeDocument/2006/customXml" ds:itemID="{B27F640E-84DF-4F97-BC70-D045F1E6594F}">
  <ds:schemaRefs/>
</ds:datastoreItem>
</file>

<file path=customXml/itemProps21.xml><?xml version="1.0" encoding="utf-8"?>
<ds:datastoreItem xmlns:ds="http://schemas.openxmlformats.org/officeDocument/2006/customXml" ds:itemID="{38AB8DE4-FD9B-4166-BEC3-3F1753596133}">
  <ds:schemaRefs/>
</ds:datastoreItem>
</file>

<file path=customXml/itemProps22.xml><?xml version="1.0" encoding="utf-8"?>
<ds:datastoreItem xmlns:ds="http://schemas.openxmlformats.org/officeDocument/2006/customXml" ds:itemID="{3F7B2CBF-17EB-4002-97F1-C1323242A7F3}">
  <ds:schemaRefs/>
</ds:datastoreItem>
</file>

<file path=customXml/itemProps23.xml><?xml version="1.0" encoding="utf-8"?>
<ds:datastoreItem xmlns:ds="http://schemas.openxmlformats.org/officeDocument/2006/customXml" ds:itemID="{33969A30-18B6-4D4D-AC4E-44147DC5B77A}">
  <ds:schemaRefs/>
</ds:datastoreItem>
</file>

<file path=customXml/itemProps24.xml><?xml version="1.0" encoding="utf-8"?>
<ds:datastoreItem xmlns:ds="http://schemas.openxmlformats.org/officeDocument/2006/customXml" ds:itemID="{6C79E4F8-DCFB-483C-880A-AEEC6AAFC838}">
  <ds:schemaRefs/>
</ds:datastoreItem>
</file>

<file path=customXml/itemProps25.xml><?xml version="1.0" encoding="utf-8"?>
<ds:datastoreItem xmlns:ds="http://schemas.openxmlformats.org/officeDocument/2006/customXml" ds:itemID="{EAF5AFB5-2F22-4019-BE37-B821D80F1406}">
  <ds:schemaRefs/>
</ds:datastoreItem>
</file>

<file path=customXml/itemProps26.xml><?xml version="1.0" encoding="utf-8"?>
<ds:datastoreItem xmlns:ds="http://schemas.openxmlformats.org/officeDocument/2006/customXml" ds:itemID="{15CF3461-70D1-4B54-AFAB-DAFDA0A238CD}">
  <ds:schemaRefs/>
</ds:datastoreItem>
</file>

<file path=customXml/itemProps27.xml><?xml version="1.0" encoding="utf-8"?>
<ds:datastoreItem xmlns:ds="http://schemas.openxmlformats.org/officeDocument/2006/customXml" ds:itemID="{B8FC191A-955A-413F-8533-47D3EAD7661C}">
  <ds:schemaRefs/>
</ds:datastoreItem>
</file>

<file path=customXml/itemProps28.xml><?xml version="1.0" encoding="utf-8"?>
<ds:datastoreItem xmlns:ds="http://schemas.openxmlformats.org/officeDocument/2006/customXml" ds:itemID="{D36179FE-0716-41C1-9CBB-58ABBFA75461}">
  <ds:schemaRefs/>
</ds:datastoreItem>
</file>

<file path=customXml/itemProps29.xml><?xml version="1.0" encoding="utf-8"?>
<ds:datastoreItem xmlns:ds="http://schemas.openxmlformats.org/officeDocument/2006/customXml" ds:itemID="{DA656E60-E0DC-4F8B-A804-5EE6EBDC4F47}">
  <ds:schemaRefs/>
</ds:datastoreItem>
</file>

<file path=customXml/itemProps3.xml><?xml version="1.0" encoding="utf-8"?>
<ds:datastoreItem xmlns:ds="http://schemas.openxmlformats.org/officeDocument/2006/customXml" ds:itemID="{8A726430-824A-4B74-A5D1-3B1B25D2C4E9}">
  <ds:schemaRefs/>
</ds:datastoreItem>
</file>

<file path=customXml/itemProps30.xml><?xml version="1.0" encoding="utf-8"?>
<ds:datastoreItem xmlns:ds="http://schemas.openxmlformats.org/officeDocument/2006/customXml" ds:itemID="{381FBDC4-496E-4C45-85D0-B159590409BF}">
  <ds:schemaRefs/>
</ds:datastoreItem>
</file>

<file path=customXml/itemProps31.xml><?xml version="1.0" encoding="utf-8"?>
<ds:datastoreItem xmlns:ds="http://schemas.openxmlformats.org/officeDocument/2006/customXml" ds:itemID="{7CC5F709-E74B-4E5F-A728-923D5062EBEF}">
  <ds:schemaRefs/>
</ds:datastoreItem>
</file>

<file path=customXml/itemProps32.xml><?xml version="1.0" encoding="utf-8"?>
<ds:datastoreItem xmlns:ds="http://schemas.openxmlformats.org/officeDocument/2006/customXml" ds:itemID="{1618AA06-B22E-4D19-9680-0D7830426729}">
  <ds:schemaRefs/>
</ds:datastoreItem>
</file>

<file path=customXml/itemProps33.xml><?xml version="1.0" encoding="utf-8"?>
<ds:datastoreItem xmlns:ds="http://schemas.openxmlformats.org/officeDocument/2006/customXml" ds:itemID="{D9FE249F-833E-4CF0-BECB-552D01D7DC9E}">
  <ds:schemaRefs/>
</ds:datastoreItem>
</file>

<file path=customXml/itemProps4.xml><?xml version="1.0" encoding="utf-8"?>
<ds:datastoreItem xmlns:ds="http://schemas.openxmlformats.org/officeDocument/2006/customXml" ds:itemID="{1666F4C2-68F5-4840-A44A-1A646C0925A1}">
  <ds:schemaRefs/>
</ds:datastoreItem>
</file>

<file path=customXml/itemProps5.xml><?xml version="1.0" encoding="utf-8"?>
<ds:datastoreItem xmlns:ds="http://schemas.openxmlformats.org/officeDocument/2006/customXml" ds:itemID="{572FBA73-6DBF-45DA-8282-9342320CFAB0}">
  <ds:schemaRefs/>
</ds:datastoreItem>
</file>

<file path=customXml/itemProps6.xml><?xml version="1.0" encoding="utf-8"?>
<ds:datastoreItem xmlns:ds="http://schemas.openxmlformats.org/officeDocument/2006/customXml" ds:itemID="{D1B67CA8-6A15-4FE8-AAF0-509FF5069AA4}">
  <ds:schemaRefs/>
</ds:datastoreItem>
</file>

<file path=customXml/itemProps7.xml><?xml version="1.0" encoding="utf-8"?>
<ds:datastoreItem xmlns:ds="http://schemas.openxmlformats.org/officeDocument/2006/customXml" ds:itemID="{48FDB49C-80B9-47E2-A1FC-D66A6841937A}">
  <ds:schemaRefs/>
</ds:datastoreItem>
</file>

<file path=customXml/itemProps8.xml><?xml version="1.0" encoding="utf-8"?>
<ds:datastoreItem xmlns:ds="http://schemas.openxmlformats.org/officeDocument/2006/customXml" ds:itemID="{1581BFFB-B4CE-47A8-BE77-DC1339B1E5A7}">
  <ds:schemaRefs/>
</ds:datastoreItem>
</file>

<file path=customXml/itemProps9.xml><?xml version="1.0" encoding="utf-8"?>
<ds:datastoreItem xmlns:ds="http://schemas.openxmlformats.org/officeDocument/2006/customXml" ds:itemID="{EAB520BC-C6EC-457E-8AB5-55DB67C86858}">
  <ds:schemaRefs/>
</ds:datastoreItem>
</file>

<file path=docProps/app.xml><?xml version="1.0" encoding="utf-8"?>
<Properties xmlns="http://schemas.openxmlformats.org/officeDocument/2006/extended-properties" xmlns:vt="http://schemas.openxmlformats.org/officeDocument/2006/docPropsVTypes">
  <Template>SIM_PPT_2007_16x9_DEU_V2_0_0_BASIC.pptx</Template>
  <TotalTime>0</TotalTime>
  <Words>460</Words>
  <Application>Microsoft Office PowerPoint</Application>
  <PresentationFormat>Custom</PresentationFormat>
  <Paragraphs>66</Paragraphs>
  <Slides>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Siemens 2017 – 16:9</vt:lpstr>
      <vt:lpstr>think-cell Folie</vt:lpstr>
      <vt:lpstr>TIA Portal Cloud Connector with Reverse Proxy</vt:lpstr>
      <vt:lpstr>SIOS Application Example: Working with Cloud Connector</vt:lpstr>
      <vt:lpstr>New Application Example: Cloud Connector with Reverse Proxy</vt:lpstr>
      <vt:lpstr>1/2 Steps on User Device Run FRP client</vt:lpstr>
      <vt:lpstr>2/2 Steps on User Device Config Cloud Connecor</vt:lpstr>
      <vt:lpstr>1/1 Steps on Remote Device Config Cloud Connector</vt:lpstr>
      <vt:lpstr>Cloud Connector + FRP Reverse Proxy Test Run</vt:lpstr>
      <vt:lpstr>TIA Portal Cloud Connector with Reverse Proxy FRP</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TIA Portal options</dc:title>
  <dc:creator/>
  <cp:keywords>C_Restricted</cp:keywords>
  <dc:description>TIA Portal options - Basic information, customer benefits and -segments, questions to awaken interest and enhancements with V15</dc:description>
  <cp:lastModifiedBy/>
  <cp:revision>1</cp:revision>
  <dcterms:created xsi:type="dcterms:W3CDTF">2017-03-01T09:22:26Z</dcterms:created>
  <dcterms:modified xsi:type="dcterms:W3CDTF">2018-06-19T01:59:41Z</dcterms:modified>
  <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Restricted</vt:lpwstr>
  </property>
  <property fmtid="{D5CDD505-2E9C-101B-9397-08002B2CF9AE}" pid="3" name="sodocoClasLang">
    <vt:lpwstr>Unrestricted</vt:lpwstr>
  </property>
  <property fmtid="{D5CDD505-2E9C-101B-9397-08002B2CF9AE}" pid="4" name="sodocoClasLangId">
    <vt:i4>1</vt:i4>
  </property>
  <property fmtid="{D5CDD505-2E9C-101B-9397-08002B2CF9AE}" pid="5" name="sodocoClasId">
    <vt:i4>0</vt:i4>
  </property>
  <property fmtid="{D5CDD505-2E9C-101B-9397-08002B2CF9AE}" pid="6" name="Language">
    <vt:lpwstr>en_EN</vt:lpwstr>
  </property>
  <property fmtid="{D5CDD505-2E9C-101B-9397-08002B2CF9AE}" pid="7" name="DateIssued">
    <vt:lpwstr>2018-05-22</vt:lpwstr>
  </property>
  <property fmtid="{D5CDD505-2E9C-101B-9397-08002B2CF9AE}" pid="8" name="MPMID">
    <vt:lpwstr>f61ca7e1-cc60-43ef-8fea-ab8bdbe1c7fe</vt:lpwstr>
  </property>
  <property fmtid="{D5CDD505-2E9C-101B-9397-08002B2CF9AE}" pid="9" name="MPM_Visible_From">
    <vt:lpwstr>2018-05-22</vt:lpwstr>
  </property>
  <property fmtid="{D5CDD505-2E9C-101B-9397-08002B2CF9AE}" pid="10" name="MPM_Visible_To">
    <vt:lpwstr>2020-05-22</vt:lpwstr>
  </property>
  <property fmtid="{D5CDD505-2E9C-101B-9397-08002B2CF9AE}" pid="11" name="MPM_Keyword">
    <vt:lpwstr>TIA Portal, options, added value, V15, Multiuser, PLCSIM Advanced, Energy Suite, OPC UA, ProDiag, Cloud Connector, Teamcenter Gateway, SiVArc, Safety, ODK 1500S, Target 1500S for SIMULINK, TIA User Management Component, Energy Efficiency Monitor</vt:lpwstr>
  </property>
</Properties>
</file>